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279" r:id="rId48"/>
    <p:sldId id="280" r:id="rId49"/>
    <p:sldId id="281" r:id="rId50"/>
    <p:sldId id="282" r:id="rId51"/>
    <p:sldId id="283" r:id="rId52"/>
    <p:sldId id="284" r:id="rId53"/>
    <p:sldId id="285" r:id="rId54"/>
    <p:sldId id="286" r:id="rId55"/>
    <p:sldId id="287" r:id="rId56"/>
    <p:sldId id="288" r:id="rId57"/>
    <p:sldId id="289" r:id="rId58"/>
    <p:sldId id="299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04E3C-A2FA-412A-BDFC-490DB3583073}" type="datetimeFigureOut">
              <a:rPr lang="es-ES" smtClean="0"/>
              <a:t>01/03/2018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AF184-C6A1-4140-9C64-3D062D723CD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9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8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15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48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777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5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10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Lalbagh-flower-show-bangalore.-Kempe Gowda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367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</a:t>
            </a:r>
            <a:r>
              <a:rPr lang="es-ES" baseline="0" dirty="0"/>
              <a:t> F</a:t>
            </a:r>
            <a:r>
              <a:rPr lang="es-ES" dirty="0"/>
              <a:t>lower</a:t>
            </a:r>
            <a:r>
              <a:rPr lang="es-ES" baseline="0" dirty="0"/>
              <a:t> S</a:t>
            </a:r>
            <a:r>
              <a:rPr lang="es-ES" dirty="0"/>
              <a:t>how</a:t>
            </a:r>
            <a:r>
              <a:rPr lang="es-ES" baseline="0" dirty="0"/>
              <a:t> B</a:t>
            </a:r>
            <a:r>
              <a:rPr lang="es-ES" dirty="0"/>
              <a:t>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427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528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75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Bangalore..-Lotus Temple en construcción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24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 Show Bangalore..-Lotus Temple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483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75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25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Lalbagh-flower-show-bangalore.-Metro Coach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703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Lalbagh-flower-show-bangalore.-Kempe Gowda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491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2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702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08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43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919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975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352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71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84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8371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5079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71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Show.-Flag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884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251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</a:t>
            </a:r>
            <a:r>
              <a:rPr lang="es-ES" baseline="0" dirty="0"/>
              <a:t> F</a:t>
            </a:r>
            <a:r>
              <a:rPr lang="es-ES" dirty="0"/>
              <a:t>lower</a:t>
            </a:r>
            <a:r>
              <a:rPr lang="es-ES" baseline="0" dirty="0"/>
              <a:t> S</a:t>
            </a:r>
            <a:r>
              <a:rPr lang="es-ES" dirty="0"/>
              <a:t>how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7706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97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577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047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66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1808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398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297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475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801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414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5899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390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689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3276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594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258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491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930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Metro Coach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36732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554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830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486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174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650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39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Amaranthus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17330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Show.-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57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58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</a:t>
            </a:r>
            <a:r>
              <a:rPr lang="es-ES" baseline="0" dirty="0"/>
              <a:t>F</a:t>
            </a:r>
            <a:r>
              <a:rPr lang="es-ES" dirty="0"/>
              <a:t>lower</a:t>
            </a:r>
            <a:r>
              <a:rPr lang="es-ES" baseline="0" dirty="0"/>
              <a:t> S</a:t>
            </a:r>
            <a:r>
              <a:rPr lang="es-ES" dirty="0"/>
              <a:t>how</a:t>
            </a:r>
            <a:r>
              <a:rPr lang="es-ES" baseline="0" dirty="0"/>
              <a:t> B</a:t>
            </a:r>
            <a:r>
              <a:rPr lang="es-ES" dirty="0"/>
              <a:t>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302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 Show Bangalore.-Celosia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967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01714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Lalbagh-Flower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1851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</a:t>
            </a:r>
            <a:r>
              <a:rPr lang="es-ES" baseline="0" dirty="0"/>
              <a:t> S</a:t>
            </a:r>
            <a:r>
              <a:rPr lang="es-ES" dirty="0"/>
              <a:t>how</a:t>
            </a:r>
            <a:r>
              <a:rPr lang="es-ES" baseline="0" dirty="0"/>
              <a:t> B</a:t>
            </a:r>
            <a:r>
              <a:rPr lang="es-ES" dirty="0"/>
              <a:t>angalore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7854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4655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167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Bangalore..-A</a:t>
            </a:r>
            <a:r>
              <a:rPr lang="es-ES" baseline="0" dirty="0"/>
              <a:t>nthurium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199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199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5423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02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6269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0545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1447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9622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8800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1770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Bangalore..-Dianthus chinensis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800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Bangalore..-Anthurium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12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Bangalore..-Coleus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80640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23477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0677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36889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88275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96387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87675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2960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 Bangalore.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7456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2260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7493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9408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5840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Lalbagh Flower Show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7C8A8-84B7-4EFC-8253-062887AE9C06}" type="slidenum">
              <a:rPr lang="es-ES" smtClean="0">
                <a:solidFill>
                  <a:prstClr val="black"/>
                </a:solidFill>
              </a:rPr>
              <a:pPr/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05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/>
          <a:lstStyle/>
          <a:p>
            <a:r>
              <a:rPr lang="es-ES" dirty="0"/>
              <a:t>ASIA.-LA VUELTA AL MUNDO EN 885 JARDINES.-INDIA.-B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97996" y="443711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01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bangalore.-Lalbagh flower show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Lalbagh está actualmente bajo los auspicios de la Dirección de Horticultura, Gobierno de Karnataka. </a:t>
            </a:r>
          </a:p>
          <a:p>
            <a:r>
              <a:rPr lang="es-ES" dirty="0"/>
              <a:t>La Dirección se encuentra en medio de los espléndidos alrededores del jardín botánico. </a:t>
            </a:r>
          </a:p>
          <a:p>
            <a:r>
              <a:rPr lang="es-ES" dirty="0"/>
              <a:t>Hoy es un centro de renombre internacional para el estudio científico de las plantas y obras de arte botánico, así como la conservación de las plantas. </a:t>
            </a:r>
          </a:p>
          <a:p>
            <a:r>
              <a:rPr lang="es-ES" dirty="0"/>
              <a:t>Estilos formales e informales dominan el jardín en perfecta armonía, lo cual es un testimonio de la belleza de la naturaleza. </a:t>
            </a:r>
          </a:p>
        </p:txBody>
      </p:sp>
    </p:spTree>
    <p:extLst>
      <p:ext uri="{BB962C8B-B14F-4D97-AF65-F5344CB8AC3E}">
        <p14:creationId xmlns:p14="http://schemas.microsoft.com/office/powerpoint/2010/main" val="185603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El jardín se extiende como exuberante paraíso verde en una superficie de 240 hectáreas en el corazón de la ciudad. Cerca de 673 géneros y 1.854 especies de plantas se encuentran en Lalbagh. </a:t>
            </a:r>
          </a:p>
          <a:p>
            <a:r>
              <a:rPr lang="es-ES" dirty="0"/>
              <a:t>La recolección de las plantas se ha convertido en un verdadero tesoro .</a:t>
            </a:r>
          </a:p>
          <a:p>
            <a:r>
              <a:rPr lang="es-ES" dirty="0"/>
              <a:t>El jardín es accesible a través de cuatro puertas. Los vehículos se les permite sólo a través de la puerta del este hacia la carretera doble. </a:t>
            </a:r>
          </a:p>
          <a:p>
            <a:r>
              <a:rPr lang="es-ES" dirty="0"/>
              <a:t>Hay un amplio espacio de aparcamiento al entrar por esta puerta. Movimiento vehicular en el interior del jardín está restringido. El acceso a la Dirección de las oficinas de Horticultura y afines es a través de la puerta principal. </a:t>
            </a:r>
          </a:p>
        </p:txBody>
      </p:sp>
    </p:spTree>
    <p:extLst>
      <p:ext uri="{BB962C8B-B14F-4D97-AF65-F5344CB8AC3E}">
        <p14:creationId xmlns:p14="http://schemas.microsoft.com/office/powerpoint/2010/main" val="131345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Exposiciones bianuales  de flores se organizan cada año en enero y agosto, con motivo del Día de la República y la celebración del Día de la Independencia, respectivamente. </a:t>
            </a:r>
          </a:p>
          <a:p>
            <a:r>
              <a:rPr lang="es-ES" dirty="0"/>
              <a:t>Formación en Horticultura, Tecnología Postcosecha y cultivo de hongos, también se llevan a cabo clases de ikebana y bonsái. </a:t>
            </a:r>
          </a:p>
          <a:p>
            <a:r>
              <a:rPr lang="es-ES" dirty="0"/>
              <a:t>Lalbagh Gardens era conocido como Rose y Cypress Garden hasta 1856. </a:t>
            </a:r>
          </a:p>
          <a:p>
            <a:r>
              <a:rPr lang="es-ES" dirty="0"/>
              <a:t>Padre del rey Hyder Ali estaba al servicio de Dilawar Khan, virrey de Mughuls.</a:t>
            </a:r>
          </a:p>
          <a:p>
            <a:r>
              <a:rPr lang="es-ES" dirty="0"/>
              <a:t> Dilawar Khan tenía un pasion por la creación de muchos jardines a través de Mysore. Entre ellos los famosos  jardines mogoles en Sira cerca de Tumkur, Lalbagh en Srirangapatna y  un jardín en Malavalli, Lalbagh Gardens en Bangalore.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941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/>
          </a:bodyPr>
          <a:lstStyle/>
          <a:p>
            <a:r>
              <a:rPr lang="es-ES" dirty="0"/>
              <a:t>El Lalbagh fue originalmente un terreno de 40 acres. Alimentado por Tipu Sultán, hijo de Hyder Ali el jardín tenía plantas y árboles jóvenes de Ciudad del Cabo, Isla Mauricio, Turquía, Tenerife, Persia, Kabul y otros lugares. </a:t>
            </a:r>
          </a:p>
          <a:p>
            <a:r>
              <a:rPr lang="es-ES" dirty="0"/>
              <a:t>Hyder Ali expuso este famoso jardín botánico y su hijo agregó riqueza hortícola a ellos mediante la importación de árboles y plantas de varios países. Los actuales invernaderos con más de 1000 especies de flora que incluyen colección rara y encantadora de las plantas tropicales, árboles y hierbas. </a:t>
            </a:r>
          </a:p>
          <a:p>
            <a:r>
              <a:rPr lang="es-ES" dirty="0"/>
              <a:t>La casa de cristal, modelados por el Crystal Palace de Londres, es el centro de atracción de este parque de 2,400 acres.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0140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715200" cy="5421216"/>
          </a:xfrm>
        </p:spPr>
        <p:txBody>
          <a:bodyPr/>
          <a:lstStyle/>
          <a:p>
            <a:r>
              <a:rPr lang="es-ES" dirty="0"/>
              <a:t>Programas bianuales de flores atraen a participantes de toda la India se lleva a cabo en la casa de cristal.</a:t>
            </a:r>
          </a:p>
          <a:p>
            <a:r>
              <a:rPr lang="es-ES" dirty="0"/>
              <a:t>Tras el régimen de Tipu el jardín estaba bajo el cuidado de Major Waugh Regimiento de Madrás Europeo que más tarde entregó a la Compañía de las Indias Orientales. </a:t>
            </a:r>
          </a:p>
          <a:p>
            <a:r>
              <a:rPr lang="es-ES" dirty="0"/>
              <a:t>Hasta 1812, Benjamin Heyne estuvo a cargo de los Jardines Botánicos. </a:t>
            </a:r>
          </a:p>
          <a:p>
            <a:r>
              <a:rPr lang="es-ES" dirty="0"/>
              <a:t>Reunió a más de 350 especies de Ghats occidentales y más de 200 especies fueron nombradas por él.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5944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De 1858 en adelante, el Sr. Nueva, seguido por Cameron y Javaraya, Krumbiegal y Marigowda y su equipo, cuya visión y esfuerzo presento Lalbagh como lo vemos hoy. </a:t>
            </a:r>
          </a:p>
          <a:p>
            <a:r>
              <a:rPr lang="es-ES" dirty="0"/>
              <a:t>Cameron amplió los 40 acres a 120 acres. </a:t>
            </a:r>
          </a:p>
          <a:p>
            <a:r>
              <a:rPr lang="es-ES" dirty="0"/>
              <a:t>Un mayor número de vegetales fueron introducidos.</a:t>
            </a:r>
          </a:p>
          <a:p>
            <a:r>
              <a:rPr lang="es-ES" dirty="0"/>
              <a:t> La casa de cristal, una pequeña réplica del Palacio de Cristal de Londres fue construido bajo la dirección del Príncipe de Gales. </a:t>
            </a:r>
          </a:p>
          <a:p>
            <a:r>
              <a:rPr lang="es-ES" dirty="0"/>
              <a:t>Edward Lear, poeta inglés visitó el jardín en  1874. La torre Lalbagh, una de las 4 torres construidas por el Rey Kempe Gowda II en 1597 AD, marca la frontera de la ciudad en el sur de Bendakalooru (Bangalore actual). </a:t>
            </a:r>
          </a:p>
        </p:txBody>
      </p:sp>
    </p:spTree>
    <p:extLst>
      <p:ext uri="{BB962C8B-B14F-4D97-AF65-F5344CB8AC3E}">
        <p14:creationId xmlns:p14="http://schemas.microsoft.com/office/powerpoint/2010/main" val="24751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82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189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50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" t="2960" r="2941" b="339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5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39653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24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"/>
            <a:ext cx="9144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46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0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32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72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71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96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79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26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" y="0"/>
            <a:ext cx="913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99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" y="0"/>
            <a:ext cx="4572000" cy="682330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0" t="2009" r="21680"/>
          <a:stretch/>
        </p:blipFill>
        <p:spPr>
          <a:xfrm>
            <a:off x="4601924" y="-1"/>
            <a:ext cx="4542075" cy="682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64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19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10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t="1824" r="2872" b="4566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65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78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8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004048" y="6021288"/>
            <a:ext cx="3960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Lalbagh Flower Show Bangalore.</a:t>
            </a:r>
          </a:p>
        </p:txBody>
      </p:sp>
    </p:spTree>
    <p:extLst>
      <p:ext uri="{BB962C8B-B14F-4D97-AF65-F5344CB8AC3E}">
        <p14:creationId xmlns:p14="http://schemas.microsoft.com/office/powerpoint/2010/main" val="631177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8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55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61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90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1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67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87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27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43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56820" y="395500"/>
            <a:ext cx="20882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Lalbagh Flower Show</a:t>
            </a:r>
          </a:p>
        </p:txBody>
      </p:sp>
    </p:spTree>
    <p:extLst>
      <p:ext uri="{BB962C8B-B14F-4D97-AF65-F5344CB8AC3E}">
        <p14:creationId xmlns:p14="http://schemas.microsoft.com/office/powerpoint/2010/main" val="37809433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63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05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24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32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528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33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" t="-23324" r="2206" b="2974"/>
          <a:stretch/>
        </p:blipFill>
        <p:spPr>
          <a:xfrm>
            <a:off x="0" y="-1611560"/>
            <a:ext cx="9252519" cy="846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18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720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" t="3608" r="1912" b="2528"/>
          <a:stretch/>
        </p:blipFill>
        <p:spPr>
          <a:xfrm>
            <a:off x="0" y="0"/>
            <a:ext cx="8969187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75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292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033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0"/>
            <a:ext cx="4573429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877" y="0"/>
            <a:ext cx="4567123" cy="683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283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08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991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75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401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211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2878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258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870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826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287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059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391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204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99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6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075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7"/>
          <a:stretch/>
        </p:blipFill>
        <p:spPr>
          <a:xfrm>
            <a:off x="3807" y="0"/>
            <a:ext cx="913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849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4262" r="1627" b="365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613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735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912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070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72" b="10392"/>
          <a:stretch/>
        </p:blipFill>
        <p:spPr>
          <a:xfrm>
            <a:off x="3807" y="0"/>
            <a:ext cx="9234322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937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660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348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403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203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888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402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" y="0"/>
            <a:ext cx="913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674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517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" y="0"/>
            <a:ext cx="913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047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" y="0"/>
            <a:ext cx="9136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803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094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-15881" r="1324" b="3922"/>
          <a:stretch/>
        </p:blipFill>
        <p:spPr>
          <a:xfrm>
            <a:off x="0" y="-1089212"/>
            <a:ext cx="9144000" cy="79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83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55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757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292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481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375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736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" y="67235"/>
            <a:ext cx="9091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2561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124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141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1"/>
          <a:stretch/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6045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4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040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264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087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407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t="1373" r="1766"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411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1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139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51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1160</Words>
  <Application>Microsoft Office PowerPoint</Application>
  <PresentationFormat>Presentación en pantalla (4:3)</PresentationFormat>
  <Paragraphs>211</Paragraphs>
  <Slides>101</Slides>
  <Notes>92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101</vt:i4>
      </vt:variant>
    </vt:vector>
  </HeadingPairs>
  <TitlesOfParts>
    <vt:vector size="106" baseType="lpstr">
      <vt:lpstr>Calibri</vt:lpstr>
      <vt:lpstr>Century Schoolbook</vt:lpstr>
      <vt:lpstr>Wingdings</vt:lpstr>
      <vt:lpstr>Wingdings 2</vt:lpstr>
      <vt:lpstr>Default Theme</vt:lpstr>
      <vt:lpstr>ASIA.-LA VUELTA AL MUNDO EN 885 JARDINES.-INDIA.-B</vt:lpstr>
      <vt:lpstr> bangalore.-Lalbagh flower show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385 JARDINES.-ESPAÑA.-</dc:title>
  <dc:creator>Josep</dc:creator>
  <cp:lastModifiedBy>Usuario</cp:lastModifiedBy>
  <cp:revision>6</cp:revision>
  <dcterms:created xsi:type="dcterms:W3CDTF">2013-09-12T16:18:33Z</dcterms:created>
  <dcterms:modified xsi:type="dcterms:W3CDTF">2018-03-01T14:31:36Z</dcterms:modified>
</cp:coreProperties>
</file>