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6"/>
  </p:notesMasterIdLst>
  <p:sldIdLst>
    <p:sldId id="256" r:id="rId2"/>
    <p:sldId id="257" r:id="rId3"/>
    <p:sldId id="258" r:id="rId4"/>
    <p:sldId id="259" r:id="rId5"/>
    <p:sldId id="260" r:id="rId6"/>
    <p:sldId id="3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2A263C-F14E-4015-A4F8-4D4C8C205550}"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570E0E-4C74-4C32-A8F7-B45A5FD81E61}" type="slidenum">
              <a:rPr lang="es-ES" smtClean="0"/>
              <a:t>‹Nº›</a:t>
            </a:fld>
            <a:endParaRPr lang="es-ES" dirty="0"/>
          </a:p>
        </p:txBody>
      </p:sp>
    </p:spTree>
    <p:extLst>
      <p:ext uri="{BB962C8B-B14F-4D97-AF65-F5344CB8AC3E}">
        <p14:creationId xmlns:p14="http://schemas.microsoft.com/office/powerpoint/2010/main" val="130433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a:t>
            </a:fld>
            <a:endParaRPr lang="es-ES" dirty="0">
              <a:solidFill>
                <a:prstClr val="black"/>
              </a:solidFill>
            </a:endParaRPr>
          </a:p>
        </p:txBody>
      </p:sp>
    </p:spTree>
    <p:extLst>
      <p:ext uri="{BB962C8B-B14F-4D97-AF65-F5344CB8AC3E}">
        <p14:creationId xmlns:p14="http://schemas.microsoft.com/office/powerpoint/2010/main" val="328733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960568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Park.-Acalypha</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759652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164954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614525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659247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674930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914924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Park.-Kamataka State Central Library</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400606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Park.-Kamataka State Central Library</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353743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4109061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891727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566030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183188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Park.-Thunbergia</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381628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818977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616891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123136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649053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268956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4253440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020595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365880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38992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003992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605436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9671811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199909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500860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502480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978621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930365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916210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0468392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041590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9082513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846980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503886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9079092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237336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958599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5901062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399008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0249464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42786196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0212626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337218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0144828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Cubbon-park-tree-bangalore-india</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9134554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0401218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a:t>
            </a:r>
            <a:r>
              <a:rPr lang="es-ES" baseline="0" dirty="0"/>
              <a:t> Gardens</a:t>
            </a:r>
            <a:r>
              <a:rPr lang="es-ES" dirty="0"/>
              <a:t> </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20789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 </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8681229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5622222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5960245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0869780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1070529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7242409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0934337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7123649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488375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571435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4335760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9166501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1378430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8207446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1951947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6016228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3613856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255035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4861569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3429473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4970793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5241822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4059215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9453027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2790088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268395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202349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9008861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9485001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2189355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007582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026995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9805148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8194507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8804796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978250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 Delonix regia.-Flamboyan</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23352820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54214730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42823990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7105195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a:t>
            </a:r>
            <a:r>
              <a:rPr lang="es-ES" baseline="0" dirty="0"/>
              <a:t> </a:t>
            </a:r>
            <a:r>
              <a:rPr lang="es-ES" dirty="0"/>
              <a:t>Gardens</a:t>
            </a:r>
          </a:p>
        </p:txBody>
      </p:sp>
      <p:sp>
        <p:nvSpPr>
          <p:cNvPr id="4" name="3 Marcador de número de diapositiva"/>
          <p:cNvSpPr>
            <a:spLocks noGrp="1"/>
          </p:cNvSpPr>
          <p:nvPr>
            <p:ph type="sldNum" sz="quarter" idx="10"/>
          </p:nvPr>
        </p:nvSpPr>
        <p:spPr/>
        <p:txBody>
          <a:bodyPr/>
          <a:lstStyle/>
          <a:p>
            <a:fld id="{CF902662-EEAD-473A-9D83-DEF626B46A15}"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475047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385 JARDINES.-INDIA.-C</a:t>
            </a:r>
          </a:p>
        </p:txBody>
      </p:sp>
      <p:sp>
        <p:nvSpPr>
          <p:cNvPr id="3" name="2 Subtítulo"/>
          <p:cNvSpPr>
            <a:spLocks noGrp="1"/>
          </p:cNvSpPr>
          <p:nvPr>
            <p:ph type="subTitle" idx="1"/>
          </p:nvPr>
        </p:nvSpPr>
        <p:spPr>
          <a:xfrm>
            <a:off x="4427984" y="4581128"/>
            <a:ext cx="4392488"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Bangalore.-Cubbon Park</a:t>
            </a:r>
          </a:p>
        </p:txBody>
      </p:sp>
      <p:sp>
        <p:nvSpPr>
          <p:cNvPr id="3" name="2 Marcador de contenido"/>
          <p:cNvSpPr>
            <a:spLocks noGrp="1"/>
          </p:cNvSpPr>
          <p:nvPr>
            <p:ph sz="quarter" idx="1"/>
          </p:nvPr>
        </p:nvSpPr>
        <p:spPr/>
        <p:txBody>
          <a:bodyPr>
            <a:normAutofit/>
          </a:bodyPr>
          <a:lstStyle/>
          <a:p>
            <a:r>
              <a:rPr lang="es-ES" dirty="0"/>
              <a:t>Cubbon Park es el área de un punto de referencia como "pulmón" de la ciudad de Bangalore, que se encuentra  en el corazón de la ciudad en el área de Administración Central. </a:t>
            </a:r>
          </a:p>
          <a:p>
            <a:r>
              <a:rPr lang="es-ES" dirty="0"/>
              <a:t>Originalmente creado en 1870, cuando el general Richard Sankey fue el ingeniero jefe británico de entonces del estado de Mysore , que cubrió un área de(0,40 km 2) y una posterior expansión ha tenido lugar y la zona informó.</a:t>
            </a:r>
          </a:p>
          <a:p>
            <a:r>
              <a:rPr lang="es-ES" dirty="0"/>
              <a:t> Ahora es de unos (1.2 kilómetro 2). </a:t>
            </a:r>
          </a:p>
        </p:txBody>
      </p:sp>
    </p:spTree>
    <p:extLst>
      <p:ext uri="{BB962C8B-B14F-4D97-AF65-F5344CB8AC3E}">
        <p14:creationId xmlns:p14="http://schemas.microsoft.com/office/powerpoint/2010/main" val="992719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Tiene una rica historia registrada de la abundante flora y fauna plantaciones junto con numerosos edificios y estatuas de personajes famosos impresionantes y estéticamente situados, en su recinto.</a:t>
            </a:r>
          </a:p>
          <a:p>
            <a:r>
              <a:rPr lang="es-ES" dirty="0"/>
              <a:t>Este parque público fue nombrado por primera vez como " Park "de Meade de Sir John Meade, el Comisionado interino de Mysore en 1870 y, posteriormente rebautizado como Parque Cubbon después del comisionado más antiguo de la época, Sir Marcos Cubbon . </a:t>
            </a:r>
          </a:p>
          <a:p>
            <a:r>
              <a:rPr lang="es-ES" dirty="0"/>
              <a:t>Para conmemorar las Bodas de Plata de la regla de Sri Krishnaraja Wodeyar en el Estado de Mysore, en el año 1927, el parque fue nuevamente rebautizado como "Sri Chamarajendra Park.",</a:t>
            </a:r>
          </a:p>
          <a:p>
            <a:endParaRPr lang="es-ES" dirty="0"/>
          </a:p>
          <a:p>
            <a:endParaRPr lang="es-ES" dirty="0"/>
          </a:p>
        </p:txBody>
      </p:sp>
    </p:spTree>
    <p:extLst>
      <p:ext uri="{BB962C8B-B14F-4D97-AF65-F5344CB8AC3E}">
        <p14:creationId xmlns:p14="http://schemas.microsoft.com/office/powerpoint/2010/main" val="2165540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memoria del siglo regla XIX del estado de Sri Chamarajendra Wodeyar (1868 - 94) durante cuyo gobierno el parque entró en existencia. </a:t>
            </a:r>
          </a:p>
          <a:p>
            <a:r>
              <a:rPr lang="es-ES" dirty="0"/>
              <a:t> El paisaje en el parque integra creativamente afloramientos de roca natural con matorrales de árboles, bambúes grandes, con extensión de césped y macizos de flores y de los monumentos dentro de sus límites, regulados por el Departamento de Horticultura del Gobierno de Karnataka .</a:t>
            </a:r>
          </a:p>
          <a:p>
            <a:r>
              <a:rPr lang="es-ES" dirty="0"/>
              <a:t> El área predominantemente verde del parque tiene muchos caminos transitables, y los senderos bien establecidos que recorren el parque son frecuentados por los senderistas de la madrugada y los naturalistas que estudian las plantas en el entorno natural tranquilo.  </a:t>
            </a:r>
          </a:p>
        </p:txBody>
      </p:sp>
    </p:spTree>
    <p:extLst>
      <p:ext uri="{BB962C8B-B14F-4D97-AF65-F5344CB8AC3E}">
        <p14:creationId xmlns:p14="http://schemas.microsoft.com/office/powerpoint/2010/main" val="1078959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Especies botánicas autóctonas y exóticas que se encuentran en el parque son unos 68 géneros y 96 especies, con un total de alrededor de 6.000 plantas / árboles.</a:t>
            </a:r>
          </a:p>
          <a:p>
            <a:r>
              <a:rPr lang="es-ES" dirty="0"/>
              <a:t> Las especies autóctonas que se encuentran en el parque son:  artocarpus , cassia fistula , ficus , polyalthias etc, y especies exóticas como araucarias , bambú , Castanospermum australe , Grevillea robusta , millettia , Peltophorum , Schinus molle , Swietenia mahagoni , tabebuia . sp, etc… </a:t>
            </a:r>
          </a:p>
          <a:p>
            <a:r>
              <a:rPr lang="es-ES" dirty="0"/>
              <a:t>. </a:t>
            </a:r>
          </a:p>
          <a:p>
            <a:endParaRPr lang="es-ES" dirty="0"/>
          </a:p>
        </p:txBody>
      </p:sp>
    </p:spTree>
    <p:extLst>
      <p:ext uri="{BB962C8B-B14F-4D97-AF65-F5344CB8AC3E}">
        <p14:creationId xmlns:p14="http://schemas.microsoft.com/office/powerpoint/2010/main" val="1244020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Entre los exóticos árboles ornamentales y flores que bordean las carreteras del parque son la Grevillea robusta (roble plata)-los primeros robles introducidos en Bangalore desde Australia y el delonix o gulmohar árbol (flores de color rojo brillante con pétalos largos) a lo largo de el camino Cubbon en el parque, que es un muy arbol tropical  ornamental cultivado en todo el mundo. </a:t>
            </a:r>
          </a:p>
          <a:p>
            <a:endParaRPr lang="es-ES" dirty="0"/>
          </a:p>
          <a:p>
            <a:endParaRPr lang="es-ES" dirty="0"/>
          </a:p>
        </p:txBody>
      </p:sp>
    </p:spTree>
    <p:extLst>
      <p:ext uri="{BB962C8B-B14F-4D97-AF65-F5344CB8AC3E}">
        <p14:creationId xmlns:p14="http://schemas.microsoft.com/office/powerpoint/2010/main" val="3815061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808218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8966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861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04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010214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42723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6394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3999" cy="6858000"/>
          </a:xfrm>
          <a:prstGeom prst="rect">
            <a:avLst/>
          </a:prstGeom>
        </p:spPr>
      </p:pic>
    </p:spTree>
    <p:extLst>
      <p:ext uri="{BB962C8B-B14F-4D97-AF65-F5344CB8AC3E}">
        <p14:creationId xmlns:p14="http://schemas.microsoft.com/office/powerpoint/2010/main" val="3041830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8989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46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5643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3256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6220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501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4880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271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195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2497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603364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9911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57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759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4890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1704421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4045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08573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415194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9066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7837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25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110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6260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9749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073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26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4283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00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882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0710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898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525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 y="0"/>
            <a:ext cx="9112624" cy="6858000"/>
          </a:xfrm>
          <a:prstGeom prst="rect">
            <a:avLst/>
          </a:prstGeom>
        </p:spPr>
      </p:pic>
    </p:spTree>
    <p:extLst>
      <p:ext uri="{BB962C8B-B14F-4D97-AF65-F5344CB8AC3E}">
        <p14:creationId xmlns:p14="http://schemas.microsoft.com/office/powerpoint/2010/main" val="28562523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5982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11765"/>
          <a:stretch/>
        </p:blipFill>
        <p:spPr>
          <a:xfrm>
            <a:off x="-1" y="0"/>
            <a:ext cx="9278471" cy="6858000"/>
          </a:xfrm>
          <a:prstGeom prst="rect">
            <a:avLst/>
          </a:prstGeom>
        </p:spPr>
      </p:pic>
    </p:spTree>
    <p:extLst>
      <p:ext uri="{BB962C8B-B14F-4D97-AF65-F5344CB8AC3E}">
        <p14:creationId xmlns:p14="http://schemas.microsoft.com/office/powerpoint/2010/main" val="2438143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69"/>
            <a:ext cx="9144000" cy="6787662"/>
          </a:xfrm>
          <a:prstGeom prst="rect">
            <a:avLst/>
          </a:prstGeom>
        </p:spPr>
      </p:pic>
    </p:spTree>
    <p:extLst>
      <p:ext uri="{BB962C8B-B14F-4D97-AF65-F5344CB8AC3E}">
        <p14:creationId xmlns:p14="http://schemas.microsoft.com/office/powerpoint/2010/main" val="1221085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304704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1721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16528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92562" cy="6858000"/>
          </a:xfrm>
          <a:prstGeom prst="rect">
            <a:avLst/>
          </a:prstGeom>
        </p:spPr>
      </p:pic>
    </p:spTree>
    <p:extLst>
      <p:ext uri="{BB962C8B-B14F-4D97-AF65-F5344CB8AC3E}">
        <p14:creationId xmlns:p14="http://schemas.microsoft.com/office/powerpoint/2010/main" val="20664688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Brindavan Gardens</a:t>
            </a:r>
          </a:p>
        </p:txBody>
      </p:sp>
      <p:sp>
        <p:nvSpPr>
          <p:cNvPr id="3" name="2 Marcador de contenido"/>
          <p:cNvSpPr>
            <a:spLocks noGrp="1"/>
          </p:cNvSpPr>
          <p:nvPr>
            <p:ph sz="quarter" idx="1"/>
          </p:nvPr>
        </p:nvSpPr>
        <p:spPr/>
        <p:txBody>
          <a:bodyPr/>
          <a:lstStyle/>
          <a:p>
            <a:r>
              <a:rPr lang="es-ES" dirty="0"/>
              <a:t>El Brindavan Gardens es un jardín situado en el estado de Karnataka , en la India .</a:t>
            </a:r>
          </a:p>
          <a:p>
            <a:r>
              <a:rPr lang="es-ES" dirty="0"/>
              <a:t> Se encuentra junto a la presa Krishnarajasagara que se construye a través del río Kaveri .</a:t>
            </a:r>
          </a:p>
          <a:p>
            <a:r>
              <a:rPr lang="es-ES" dirty="0"/>
              <a:t> El trabajo para delinear este jardín se inició en el año 1927 y se terminó en 1932. </a:t>
            </a:r>
          </a:p>
          <a:p>
            <a:r>
              <a:rPr lang="es-ES" dirty="0"/>
              <a:t> Visitada por cerca de 2 millones de turistas al año , el jardín es uno de los principales lugares de interés cerca de la ciudad de Mysore .</a:t>
            </a:r>
          </a:p>
        </p:txBody>
      </p:sp>
    </p:spTree>
    <p:extLst>
      <p:ext uri="{BB962C8B-B14F-4D97-AF65-F5344CB8AC3E}">
        <p14:creationId xmlns:p14="http://schemas.microsoft.com/office/powerpoint/2010/main" val="3094700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Bajo la dirección de Sir Mirza Ismail , el Dewan (director financiero) de Mysore . </a:t>
            </a:r>
          </a:p>
          <a:p>
            <a:r>
              <a:rPr lang="es-ES" dirty="0"/>
              <a:t>Como parte del embellecimiento de la presa, Sir Mirza Ismail concebido un plan de desarrollo de un jardín en el estilo mogol con un diseño similar al de Shalimar Gardens en Cachemira . </a:t>
            </a:r>
          </a:p>
          <a:p>
            <a:r>
              <a:rPr lang="es-ES" dirty="0"/>
              <a:t> El trabajo en este jardín se inició en 1927. </a:t>
            </a:r>
          </a:p>
          <a:p>
            <a:r>
              <a:rPr lang="es-ES" dirty="0"/>
              <a:t>Fue construido en una terraza de moda y el nombre Krishnarajendra Terrace Garden. </a:t>
            </a:r>
          </a:p>
          <a:p>
            <a:r>
              <a:rPr lang="es-ES" dirty="0"/>
              <a:t> El principal arquitecto del parque era GH Krumbigal, fue  el entonces Superintendente de Parques y Jardines del Gobierno Mysore.</a:t>
            </a:r>
          </a:p>
        </p:txBody>
      </p:sp>
    </p:spTree>
    <p:extLst>
      <p:ext uri="{BB962C8B-B14F-4D97-AF65-F5344CB8AC3E}">
        <p14:creationId xmlns:p14="http://schemas.microsoft.com/office/powerpoint/2010/main" val="28676234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jardín es mantenido por el Cauvery Niravari Nigama (Departamento de Riego Cauvery), una empresa del Gobierno de Karnataka.  </a:t>
            </a:r>
          </a:p>
          <a:p>
            <a:r>
              <a:rPr lang="es-ES" dirty="0"/>
              <a:t>Se extiende por un área de (240.000 m 2). </a:t>
            </a:r>
          </a:p>
          <a:p>
            <a:r>
              <a:rPr lang="es-ES" dirty="0"/>
              <a:t>Junto a él también hay un huerto de frutales repartidos en (300.000 m 2) y 2 granjas hortícolas, </a:t>
            </a:r>
          </a:p>
          <a:p>
            <a:r>
              <a:rPr lang="es-ES" dirty="0"/>
              <a:t>Nagavana  y Chandravana . </a:t>
            </a:r>
          </a:p>
          <a:p>
            <a:r>
              <a:rPr lang="es-ES" dirty="0"/>
              <a:t> El jardín se presenta en 3 terrazas que contienen fuentes de agua, Ficus árboles, plantas de follaje como Duranta plumeria y Euphorbia y plantas con flores como Celosia , Marigold y buganvillas .</a:t>
            </a:r>
          </a:p>
          <a:p>
            <a:r>
              <a:rPr lang="es-ES" dirty="0"/>
              <a:t>El jardín también cuenta con obras  topiarias (esculturas de animales creados por el recorte arbustos), pérgolas (pasadizo sombreado cubierto por enredaderas) y gazebos .</a:t>
            </a:r>
          </a:p>
        </p:txBody>
      </p:sp>
    </p:spTree>
    <p:extLst>
      <p:ext uri="{BB962C8B-B14F-4D97-AF65-F5344CB8AC3E}">
        <p14:creationId xmlns:p14="http://schemas.microsoft.com/office/powerpoint/2010/main" val="28949940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principal atracción del parque es la fuente musical en la que las ráfagas de agua se sincronizan con la música de canciones. </a:t>
            </a:r>
          </a:p>
          <a:p>
            <a:r>
              <a:rPr lang="es-ES" dirty="0"/>
              <a:t>También hay un lago en el jardín con zona de navegación disponibles para los visitantes.  </a:t>
            </a:r>
          </a:p>
          <a:p>
            <a:r>
              <a:rPr lang="es-ES" dirty="0"/>
              <a:t>El jardín fue renovado en 2005 con un coste de Rs. 5 millones de rupias . </a:t>
            </a:r>
          </a:p>
          <a:p>
            <a:r>
              <a:rPr lang="es-ES" dirty="0"/>
              <a:t> La renovación incluyó engalanar la fuente musical mediante un sistema digitalizado y reparación de fuentes disfuncionales. </a:t>
            </a:r>
          </a:p>
          <a:p>
            <a:r>
              <a:rPr lang="es-ES" dirty="0"/>
              <a:t> En 2007, los jardines estaban cerrados por un breve tiempo como medida de seguridad para evitar problemas relacionados con la controversia  del agua de Kaveri  . </a:t>
            </a:r>
          </a:p>
          <a:p>
            <a:endParaRPr lang="es-ES" dirty="0"/>
          </a:p>
        </p:txBody>
      </p:sp>
    </p:spTree>
    <p:extLst>
      <p:ext uri="{BB962C8B-B14F-4D97-AF65-F5344CB8AC3E}">
        <p14:creationId xmlns:p14="http://schemas.microsoft.com/office/powerpoint/2010/main" val="3093740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566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443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90748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142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80604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83" y="0"/>
            <a:ext cx="9071634" cy="6858000"/>
          </a:xfrm>
          <a:prstGeom prst="rect">
            <a:avLst/>
          </a:prstGeom>
        </p:spPr>
      </p:pic>
    </p:spTree>
    <p:extLst>
      <p:ext uri="{BB962C8B-B14F-4D97-AF65-F5344CB8AC3E}">
        <p14:creationId xmlns:p14="http://schemas.microsoft.com/office/powerpoint/2010/main" val="18934751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9696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00121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32859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7058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9408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401159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7049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0662246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4681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71" b="5294"/>
          <a:stretch/>
        </p:blipFill>
        <p:spPr>
          <a:xfrm>
            <a:off x="0" y="0"/>
            <a:ext cx="9144000" cy="6858000"/>
          </a:xfrm>
          <a:prstGeom prst="rect">
            <a:avLst/>
          </a:prstGeom>
        </p:spPr>
      </p:pic>
    </p:spTree>
    <p:extLst>
      <p:ext uri="{BB962C8B-B14F-4D97-AF65-F5344CB8AC3E}">
        <p14:creationId xmlns:p14="http://schemas.microsoft.com/office/powerpoint/2010/main" val="22436460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4049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61053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9880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230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6241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71656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949932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861583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5294"/>
          <a:stretch/>
        </p:blipFill>
        <p:spPr>
          <a:xfrm>
            <a:off x="0" y="0"/>
            <a:ext cx="9144000" cy="6858000"/>
          </a:xfrm>
          <a:prstGeom prst="rect">
            <a:avLst/>
          </a:prstGeom>
        </p:spPr>
      </p:pic>
    </p:spTree>
    <p:extLst>
      <p:ext uri="{BB962C8B-B14F-4D97-AF65-F5344CB8AC3E}">
        <p14:creationId xmlns:p14="http://schemas.microsoft.com/office/powerpoint/2010/main" val="3636427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561693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88253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9668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
            <a:ext cx="9252520" cy="6858000"/>
          </a:xfrm>
          <a:prstGeom prst="rect">
            <a:avLst/>
          </a:prstGeom>
        </p:spPr>
      </p:pic>
    </p:spTree>
    <p:extLst>
      <p:ext uri="{BB962C8B-B14F-4D97-AF65-F5344CB8AC3E}">
        <p14:creationId xmlns:p14="http://schemas.microsoft.com/office/powerpoint/2010/main" val="12756795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80212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15" t="-7255" r="2866" b="3333"/>
          <a:stretch/>
        </p:blipFill>
        <p:spPr>
          <a:xfrm>
            <a:off x="0" y="-497540"/>
            <a:ext cx="9144000" cy="7355540"/>
          </a:xfrm>
          <a:prstGeom prst="rect">
            <a:avLst/>
          </a:prstGeom>
        </p:spPr>
      </p:pic>
    </p:spTree>
    <p:extLst>
      <p:ext uri="{BB962C8B-B14F-4D97-AF65-F5344CB8AC3E}">
        <p14:creationId xmlns:p14="http://schemas.microsoft.com/office/powerpoint/2010/main" val="9308397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32731557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7852388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7469753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 y="0"/>
            <a:ext cx="9142888" cy="6858000"/>
          </a:xfrm>
          <a:prstGeom prst="rect">
            <a:avLst/>
          </a:prstGeom>
        </p:spPr>
      </p:pic>
    </p:spTree>
    <p:extLst>
      <p:ext uri="{BB962C8B-B14F-4D97-AF65-F5344CB8AC3E}">
        <p14:creationId xmlns:p14="http://schemas.microsoft.com/office/powerpoint/2010/main" val="222042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1364689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3507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4670017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549"/>
          <a:stretch/>
        </p:blipFill>
        <p:spPr>
          <a:xfrm>
            <a:off x="0" y="0"/>
            <a:ext cx="9144000" cy="6858000"/>
          </a:xfrm>
          <a:prstGeom prst="rect">
            <a:avLst/>
          </a:prstGeom>
        </p:spPr>
      </p:pic>
    </p:spTree>
    <p:extLst>
      <p:ext uri="{BB962C8B-B14F-4D97-AF65-F5344CB8AC3E}">
        <p14:creationId xmlns:p14="http://schemas.microsoft.com/office/powerpoint/2010/main" val="40840333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78928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088" t="3334" r="2941" b="4117"/>
          <a:stretch/>
        </p:blipFill>
        <p:spPr>
          <a:xfrm>
            <a:off x="0" y="0"/>
            <a:ext cx="9144000" cy="6858000"/>
          </a:xfrm>
          <a:prstGeom prst="rect">
            <a:avLst/>
          </a:prstGeom>
        </p:spPr>
      </p:pic>
    </p:spTree>
    <p:extLst>
      <p:ext uri="{BB962C8B-B14F-4D97-AF65-F5344CB8AC3E}">
        <p14:creationId xmlns:p14="http://schemas.microsoft.com/office/powerpoint/2010/main" val="32571193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52963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35" t="3529" r="3235" b="4706"/>
          <a:stretch/>
        </p:blipFill>
        <p:spPr>
          <a:xfrm>
            <a:off x="0" y="0"/>
            <a:ext cx="9144000" cy="6858000"/>
          </a:xfrm>
          <a:prstGeom prst="rect">
            <a:avLst/>
          </a:prstGeom>
        </p:spPr>
      </p:pic>
    </p:spTree>
    <p:extLst>
      <p:ext uri="{BB962C8B-B14F-4D97-AF65-F5344CB8AC3E}">
        <p14:creationId xmlns:p14="http://schemas.microsoft.com/office/powerpoint/2010/main" val="39980505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14141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3155090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1337</Words>
  <Application>Microsoft Office PowerPoint</Application>
  <PresentationFormat>Presentación en pantalla (4:3)</PresentationFormat>
  <Paragraphs>220</Paragraphs>
  <Slides>104</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104</vt:i4>
      </vt:variant>
    </vt:vector>
  </HeadingPairs>
  <TitlesOfParts>
    <vt:vector size="109" baseType="lpstr">
      <vt:lpstr>Calibri</vt:lpstr>
      <vt:lpstr>Century Schoolbook</vt:lpstr>
      <vt:lpstr>Wingdings</vt:lpstr>
      <vt:lpstr>Wingdings 2</vt:lpstr>
      <vt:lpstr>Default Theme</vt:lpstr>
      <vt:lpstr>ASIA.-LA VUELTA AL MUNDO EN 385 JARDINES.-INDIA.-C</vt:lpstr>
      <vt:lpstr>Bangalore.-Cubbon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Brindavan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2018-03-01T14:33:58Z</dcterms:modified>
</cp:coreProperties>
</file>