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36571-A415-40EC-9B93-3162F0DDCD01}" type="datetimeFigureOut">
              <a:rPr lang="es-ES" smtClean="0"/>
              <a:t>01/03/2018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DAF1A-79CA-4C6B-9506-52FC1EE5810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6140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Abhaneri_Chand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89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Abhaneri_Chand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327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Agra Fort. Anguri-Garden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329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Agra Fort. Anguri-Garden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709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Agra Fort. Anguri-Garden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505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Agra Fort. Anguri-Garden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3590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Agra Fort. Anguri-Garden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361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Agra Fort. Anguri-Garden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522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Agra Fort. Anguri-Garden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9591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Agra Fort. Anguri-Garden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6685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Agra Fort. Anguri-Garden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04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Agra Fort. Anguri-Garden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550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Agra Fort. Anguri-Garden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571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350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3776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0333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8768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1511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7748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5177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3141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4637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9868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Jaipur.-Restauración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5610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9888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09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5476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8388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51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6483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8052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124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2500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Palace, 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9263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Fort Palace.-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9585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Fort Palace.-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7957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Fort Palace.-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4918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Fort Palace.-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2253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Fort Palace.-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0227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Fort Palace.-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046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Fort Palace.-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9622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Fort Palace.-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59103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Fort Palace.-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81268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Fort Palace.-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55010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Fort Palace.-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26372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Fort Palace.-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1441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Amber Fort Palace.-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33558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Amer Fort.-jaipur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98655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Amer Fort Gardens.-Jaipur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2235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Amer Fort Gardens.-Jaipur.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51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Amer Fort Gardens.-Jaipur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28897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34940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Amber Palace.-The Safron Gardens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98393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Amber Palace.-The Safron Gardens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49989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39080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Chasma</a:t>
            </a:r>
            <a:r>
              <a:rPr lang="es-ES" baseline="0" dirty="0"/>
              <a:t> S</a:t>
            </a:r>
            <a:r>
              <a:rPr lang="es-ES" dirty="0"/>
              <a:t>hahi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21917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Chasma Shahi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95047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Chasma Shahi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40089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Chasma Shahi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90945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Chasma Shahi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06870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Chasma Shahi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28341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Chasma Shahi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77481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Chasma Shahi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52610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Chasma Shahi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13109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Chasma Shahi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72615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Chasma Shahi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1764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Chasma Shahi Gardens. Y Cubbon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2341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Deeg (or Dig) Palace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07289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Deeg (or Dig) Palace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11719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Deeg (or Dig) Palace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30516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Deeg (or Dig) Palace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24835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Deeg (or Dig) Palace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13834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Deeg (or Dig) Palace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5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Deeg (or Dig) Palace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20113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Deeg (or Dig) Palace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5901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Mughal Garden at Rashtrapati Bhawan (President's House)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06547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Mughal Garden at Rashtrapati Bhawan (President's House)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08453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Mughal Garden at Rashtrapati Bhawan (President's House)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90104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Mughal Garden at Rashtrapati Bhawan (President's House)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5836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Mughal Garden at Rashtrapati Bhawan (President's House)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70537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Mughal Garden at Rashtrapati Bhawan (President's House)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64830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Mughal Garden at Rashtrapati Bhawan (President's House)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9932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Mughal Garden at Rashtrapati Bhawan (President's House)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31133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Mughal Garden at Rashtrapati Bhawan (President's House)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61014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Mughal Garden at Rashtrapati Bhawan (President's House)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18213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Mughal Garden at Rashtrapati Bhawan (President's House)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27655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Saranrom Park.-Bangkok.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797992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Saranrom Park.-Bangkok.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36775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Saranrom Park.-Bangkok.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43413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Saranrom Park.-Bangkok.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79079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Saranrom Park.-Bangkok.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43151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Saranrom Park.-Bangkok.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97617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Saranrom Park.-Bangkok.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25139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207299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31664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27368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Saranrom Royal Garden Bangkok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31405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Saranrom </a:t>
            </a:r>
            <a:r>
              <a:rPr lang="es-ES"/>
              <a:t>Royal Garden Bangkok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E10-8518-4865-8EB9-5E3E3062DBC3}" type="slidenum">
              <a:rPr lang="es-ES" smtClean="0">
                <a:solidFill>
                  <a:prstClr val="black"/>
                </a:solidFill>
              </a:rPr>
              <a:pPr/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802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jp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172200" cy="1584176"/>
          </a:xfrm>
        </p:spPr>
        <p:txBody>
          <a:bodyPr/>
          <a:lstStyle/>
          <a:p>
            <a:r>
              <a:rPr lang="es-ES" dirty="0"/>
              <a:t>ASIA.-LA VUELTA AL MUNDO EN 885 JARDINES.-INDIA.-D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4653136"/>
            <a:ext cx="4608512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Abhaneri Chanda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Chand Baori es un famoso stepwell situada en el pueblo de Abhaneri cerca de Jaipur en la India el estado de Rajasthan.</a:t>
            </a:r>
          </a:p>
          <a:p>
            <a:r>
              <a:rPr lang="es-ES" dirty="0"/>
              <a:t>Chand Baori fue construido por el rey de la dinastía de Chanda Nikumbha entre 800 y 900 CE y se dedicó a Hashat Mata, la diosa de la alegría y de la felicidad sobre la terminación.  </a:t>
            </a:r>
          </a:p>
          <a:p>
            <a:r>
              <a:rPr lang="es-ES" dirty="0"/>
              <a:t>El estado de Rajastán es extremadamente árido, y la estructura de la intención y el final del Chand Baori tenía la intención de conservar la mayor cantidad de agua posible. </a:t>
            </a:r>
          </a:p>
        </p:txBody>
      </p:sp>
    </p:spTree>
    <p:extLst>
      <p:ext uri="{BB962C8B-B14F-4D97-AF65-F5344CB8AC3E}">
        <p14:creationId xmlns:p14="http://schemas.microsoft.com/office/powerpoint/2010/main" val="3057623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/>
          <a:lstStyle/>
          <a:p>
            <a:r>
              <a:rPr lang="es-ES" dirty="0"/>
              <a:t>En la parte inferior del pozo, el aire sigue siendo 5-6 grados más frío que en la superficie, y Chand Baori fue utilizado como lugar de reunión de la comunidad para los locales durante los períodos de calor intenso.  </a:t>
            </a:r>
          </a:p>
        </p:txBody>
      </p:sp>
    </p:spTree>
    <p:extLst>
      <p:ext uri="{BB962C8B-B14F-4D97-AF65-F5344CB8AC3E}">
        <p14:creationId xmlns:p14="http://schemas.microsoft.com/office/powerpoint/2010/main" val="396924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05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23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61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2080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5292080" cy="3429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714500"/>
            <a:ext cx="3851920" cy="358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740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Agra Fort. Anguri-Garden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Shah Jehan construyó Anguri Bagh o el Jardín de las uvas en 1637. </a:t>
            </a:r>
          </a:p>
          <a:p>
            <a:r>
              <a:rPr lang="es-ES" dirty="0"/>
              <a:t>Con Khas Mahal con sus arcadas de piedra arenisca al este y rojas en los otros tres lados, era la plaza principal de los apartamentos Zenana o el salón de las damas reales. </a:t>
            </a:r>
          </a:p>
          <a:p>
            <a:r>
              <a:rPr lang="es-ES" dirty="0"/>
              <a:t>Hubo una plataforma pavimentada de mármol con una fuente en el centro y el jardín en sí estaba dividido en compartimentos en el patrón geométrico complejo. </a:t>
            </a:r>
          </a:p>
        </p:txBody>
      </p:sp>
    </p:spTree>
    <p:extLst>
      <p:ext uri="{BB962C8B-B14F-4D97-AF65-F5344CB8AC3E}">
        <p14:creationId xmlns:p14="http://schemas.microsoft.com/office/powerpoint/2010/main" val="758172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7467600" cy="5493224"/>
          </a:xfrm>
        </p:spPr>
        <p:txBody>
          <a:bodyPr/>
          <a:lstStyle/>
          <a:p>
            <a:r>
              <a:rPr lang="es-ES" dirty="0"/>
              <a:t>Como su nombre indica, este jardín era conocido por cosechar las más selectas  uvas y flores durante todo el año.</a:t>
            </a:r>
          </a:p>
          <a:p>
            <a:r>
              <a:rPr lang="es-ES" dirty="0"/>
              <a:t> Fue diseñado para ser un refugio agradable o el jardín de paraíso para las damas de la realeza y se aseguró su total privacidad. </a:t>
            </a:r>
          </a:p>
          <a:p>
            <a:r>
              <a:rPr lang="es-ES" dirty="0"/>
              <a:t>Hammams o baños imperiales adornados con exquisitas pinturas murales en azul cobalto y dorado se encuentran a su noreste.</a:t>
            </a:r>
          </a:p>
          <a:p>
            <a:r>
              <a:rPr lang="es-ES" dirty="0"/>
              <a:t> Los tanques cerca de la Jehangiri Mahal garantizan el suministro de agua a los estanques y baños de este jardín.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9980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477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6" b="519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41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39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51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" t="2744" r="1324" b="353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277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310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324528" cy="70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71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365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437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16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45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Amber Fort Palace, Jaipur.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Fuerte Amer  también deletreado y pronunciado como Amber Fort se encuentra en Amer (una ciudad con un área de 4 kilómetros cuadrados a 11 kilómetros de Jaipur , Estado de Rajasthan , India . Es uno de los principales atractivos turísticos de la zona de Jaipur, ubicado en lo alto de una colina.  Amer Fort, construido por Raja Man ​​Singh I .</a:t>
            </a:r>
          </a:p>
          <a:p>
            <a:r>
              <a:rPr lang="es-ES" dirty="0"/>
              <a:t> Amer Fort es conocido por su estilo artístico, mezclando tanto hindúes y Rajput elementos . </a:t>
            </a:r>
          </a:p>
          <a:p>
            <a:r>
              <a:rPr lang="es-ES" dirty="0"/>
              <a:t>Con sus grandes murallas, series de puertas y caminos empedrados, la fortaleza con vistas al lago Maota , en su vanguardia.</a:t>
            </a:r>
          </a:p>
        </p:txBody>
      </p:sp>
    </p:spTree>
    <p:extLst>
      <p:ext uri="{BB962C8B-B14F-4D97-AF65-F5344CB8AC3E}">
        <p14:creationId xmlns:p14="http://schemas.microsoft.com/office/powerpoint/2010/main" val="25614580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7467600" cy="5493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 </a:t>
            </a:r>
          </a:p>
          <a:p>
            <a:r>
              <a:rPr lang="es-ES" dirty="0"/>
              <a:t>Una fusión de la arquitectura hindú y mogol, de esta fortaleza es una delicia visual.</a:t>
            </a:r>
          </a:p>
          <a:p>
            <a:r>
              <a:rPr lang="es-ES" dirty="0"/>
              <a:t> Fue construida durante dos siglos en piedra arenisca roja y mármol blanco.</a:t>
            </a:r>
          </a:p>
          <a:p>
            <a:r>
              <a:rPr lang="es-ES" dirty="0"/>
              <a:t> A medida que se dispuso a explorar la fortaleza de la cima de las colinas escarpadas, a pie o sobre un elefante - la vista es impresionante. </a:t>
            </a:r>
          </a:p>
          <a:p>
            <a:r>
              <a:rPr lang="es-ES" dirty="0"/>
              <a:t>En su forma de trabajo y en el interior del palacio, entre otras características magníficas, no nos podemos perder los jardines. </a:t>
            </a:r>
          </a:p>
          <a:p>
            <a:pPr marL="0" indent="0">
              <a:buNone/>
            </a:pP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1314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>
            <a:normAutofit/>
          </a:bodyPr>
          <a:lstStyle/>
          <a:p>
            <a:r>
              <a:rPr lang="es-ES" dirty="0"/>
              <a:t>En el conjunto de la fortaleza hay fuentes, canales, jardines y patios. </a:t>
            </a:r>
          </a:p>
          <a:p>
            <a:r>
              <a:rPr lang="es-ES" dirty="0"/>
              <a:t>La fortaleza se alza sobre las aguas del Lago Maotha, un lago artificial.</a:t>
            </a:r>
          </a:p>
          <a:p>
            <a:r>
              <a:rPr lang="es-ES" dirty="0"/>
              <a:t>El Kesar Kyari (jardín azafrán) se encuentra en el centro de este lago, dispuesto como una alfombra persa. </a:t>
            </a:r>
          </a:p>
          <a:p>
            <a:r>
              <a:rPr lang="es-ES" dirty="0"/>
              <a:t>El jardín fue plantado con azafrán de la fragancia a flotar en el palacio anterior. </a:t>
            </a:r>
          </a:p>
          <a:p>
            <a:r>
              <a:rPr lang="es-ES" dirty="0"/>
              <a:t>El jardín está en proceso de restauración. </a:t>
            </a:r>
          </a:p>
          <a:p>
            <a:r>
              <a:rPr lang="es-ES" dirty="0"/>
              <a:t>Más adelante, la fortaleza se accede por el jardín '-e-Dil Aaram' (en el estilo tradicional de Mughal).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6700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39552" y="260648"/>
            <a:ext cx="7467600" cy="604867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 Dentro del palacio, se encuentra una serie de corredores, centrado en un típico jardín mogol 'Charbagh' o también conocido como jardines del Paraíso. Char Bagh, literalmente, significa cuatro jardines. </a:t>
            </a:r>
          </a:p>
          <a:p>
            <a:r>
              <a:rPr lang="es-ES" dirty="0"/>
              <a:t>Charbagh en el Amber Fort demuestra cómo las cuatro partes básicas se dividen en formas geométricas complejas.</a:t>
            </a:r>
          </a:p>
          <a:p>
            <a:r>
              <a:rPr lang="es-ES" dirty="0"/>
              <a:t> El concepto del jardín del paraíso fue uno que los mogoles trajeron de Persia jardines Timurid.</a:t>
            </a:r>
          </a:p>
          <a:p>
            <a:r>
              <a:rPr lang="es-ES" dirty="0"/>
              <a:t> Fue la primera expresión arquitectónica que hicieron en el sub-continente indio, cumpliendo diversas funciones con un fuerte significado simbólico. </a:t>
            </a:r>
          </a:p>
          <a:p>
            <a:r>
              <a:rPr lang="es-ES" dirty="0"/>
              <a:t>Conocido como el charbagh, en su forma ideal, se presenta como un cuadrado dividido en cuatro partes iguales. </a:t>
            </a:r>
          </a:p>
        </p:txBody>
      </p:sp>
    </p:spTree>
    <p:extLst>
      <p:ext uri="{BB962C8B-B14F-4D97-AF65-F5344CB8AC3E}">
        <p14:creationId xmlns:p14="http://schemas.microsoft.com/office/powerpoint/2010/main" val="1002009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643192" cy="5997280"/>
          </a:xfrm>
        </p:spPr>
        <p:txBody>
          <a:bodyPr/>
          <a:lstStyle/>
          <a:p>
            <a:r>
              <a:rPr lang="es-ES" dirty="0"/>
              <a:t>El simbolismo del jardín y sus divisiones se indican en los textos místicos islámicos que describen el paraíso como un jardín lleno de árboles, abundantes flores y plantas.</a:t>
            </a:r>
          </a:p>
          <a:p>
            <a:r>
              <a:rPr lang="es-ES" dirty="0"/>
              <a:t> El agua también juega un papel clave en estas descripciones: In Paradise fuente de cuatro ríos en una fuente central o montaña, y separar el jardín junto a fluir hacia los puntos cardinales. </a:t>
            </a:r>
          </a:p>
          <a:p>
            <a:r>
              <a:rPr lang="es-ES" dirty="0"/>
              <a:t>Ellos representan los ríos prometidos de agua, leche, vino y miel. </a:t>
            </a:r>
          </a:p>
          <a:p>
            <a:r>
              <a:rPr lang="es-ES" dirty="0"/>
              <a:t>El centro del jardín, en la intersección de las divisiones esta muy simbólicamente cargada y es donde, en forma ideal, un pabellón, la piscina o la tumba se encuentra.</a:t>
            </a:r>
          </a:p>
        </p:txBody>
      </p:sp>
    </p:spTree>
    <p:extLst>
      <p:ext uri="{BB962C8B-B14F-4D97-AF65-F5344CB8AC3E}">
        <p14:creationId xmlns:p14="http://schemas.microsoft.com/office/powerpoint/2010/main" val="2190785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384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006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236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1543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8" b="566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481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72"/>
          <a:stretch/>
        </p:blipFill>
        <p:spPr>
          <a:xfrm>
            <a:off x="0" y="-99391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297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5170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570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246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241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18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1538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189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4968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068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113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0457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5165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4788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8404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8011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8576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42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976"/>
            <a:ext cx="9144000" cy="609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788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505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809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3017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5027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5200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094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9014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8008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753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1004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8466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8713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160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724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6447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920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1231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1774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Chashma Shahi.-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Chashme Shahi ( traducción : el muelle real), también llamado Chashma Shahi, es uno de los jardines de Mughal en torno a un muelle de Ali Mardan, un gobernador del emperador mogol Shah Jahan ,  en 1632. </a:t>
            </a:r>
          </a:p>
          <a:p>
            <a:r>
              <a:rPr lang="es-ES" dirty="0"/>
              <a:t> El jardín se encuentra en el rango Zabarwan , cerca Rajbhawan (Casa del Gobernador) con vistas a Lago Dal en Srinagar , Cachemira . </a:t>
            </a:r>
          </a:p>
          <a:p>
            <a:r>
              <a:rPr lang="es-ES" dirty="0"/>
              <a:t>El Chashme Shahi originalmente deriva su nombre de la fuente que fue descubierta por el gran santo femenino de Cachemira, Rupa Bhawani , que era del clan Sahib de pandits de Cachemira.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64960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r>
              <a:rPr lang="es-ES" dirty="0"/>
              <a:t>El nombre de la familia de Rupa Bhawani era 'Sahib' y el muelle se llamaba originalmente "Chashme Sahibi '. </a:t>
            </a:r>
          </a:p>
          <a:p>
            <a:r>
              <a:rPr lang="es-ES" dirty="0"/>
              <a:t>Con los años el nombre se corrompe y hoy el lugar es conocido como Chashme Shahi (el Royal Spring).</a:t>
            </a:r>
          </a:p>
          <a:p>
            <a:r>
              <a:rPr lang="es-ES" dirty="0"/>
              <a:t> El jardín fue construido alrededor de la primavera por el gobernador mogol Ali Mardan Khan en 1632.  Fue encargado por el emperador mogol Shah Jahan para su hijo mayor, Dara Sikoh. </a:t>
            </a:r>
          </a:p>
          <a:p>
            <a:r>
              <a:rPr lang="es-ES" dirty="0"/>
              <a:t>En el este de Chashma Shahi Mahal Pari (Palacio de hadas) se encuentra en Dara Sikoh utilizar para aprender astrología y donde más tarde fue asesinado por su hermano Aurangzeb . </a:t>
            </a:r>
          </a:p>
        </p:txBody>
      </p:sp>
    </p:spTree>
    <p:extLst>
      <p:ext uri="{BB962C8B-B14F-4D97-AF65-F5344CB8AC3E}">
        <p14:creationId xmlns:p14="http://schemas.microsoft.com/office/powerpoint/2010/main" val="148806900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es-ES" dirty="0"/>
              <a:t>El jardín es de 108 metros de largo y 38 m de ancho y se extiende sobre una acre de tierra. </a:t>
            </a:r>
          </a:p>
          <a:p>
            <a:r>
              <a:rPr lang="es-ES" dirty="0"/>
              <a:t>Es el jardín más pequeño de los tres jardines de Mughal de Srinagar, el jardín de Shalimar es el más grande y el jardín Nishat es el segundo más grande.</a:t>
            </a:r>
          </a:p>
          <a:p>
            <a:r>
              <a:rPr lang="es-ES" dirty="0"/>
              <a:t> Todos los tres jardines fueron construidos en la orilla izquierda del lago Dal , con montañas Zabarwan en el telón de fondo.</a:t>
            </a:r>
          </a:p>
          <a:p>
            <a:r>
              <a:rPr lang="es-ES" dirty="0"/>
              <a:t>El jardín permanece abierto para los turistas de marzo a noviembre. </a:t>
            </a:r>
          </a:p>
          <a:p>
            <a:r>
              <a:rPr lang="es-ES" dirty="0"/>
              <a:t>La mejor época para visitar el jardín es de abril a octubre. </a:t>
            </a:r>
          </a:p>
          <a:p>
            <a:r>
              <a:rPr lang="es-ES" dirty="0"/>
              <a:t>El jardín se encuentra en plena floración durante mayo y junio.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19476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9196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1324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7306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0265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2964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588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5967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61007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7830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656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147"/>
            <a:ext cx="9144000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6985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217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0404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501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342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Deeg (or Dig) Palace Gardens.-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Deeg Palace es un palacio situado cerca de Bharatpur de Rajasthan estado en la India . Construido en 1772, se encuentra a 32 km de Bharatpur.</a:t>
            </a:r>
          </a:p>
          <a:p>
            <a:r>
              <a:rPr lang="es-ES" dirty="0"/>
              <a:t>Deeg era el hogar de los gobernantes Jat de la India. Badan Singh fue proclamado rey en 1722 e hizo el Purana Mahal (palacio). </a:t>
            </a:r>
          </a:p>
          <a:p>
            <a:r>
              <a:rPr lang="es-ES" dirty="0"/>
              <a:t>Surajmal construyó palacios adicionales (NAND Bhawan, Gopal Bhawa, Sawan, Bhadon) alrededor de un jardín de agua con paseos, parterres, árboles, arbustos y unas 500 fuentes alimentadas por un gran tanque. El Sawan y palacios Bhadon están diseñados para parecerse a los de las barcazas. </a:t>
            </a:r>
          </a:p>
        </p:txBody>
      </p:sp>
    </p:spTree>
    <p:extLst>
      <p:ext uri="{BB962C8B-B14F-4D97-AF65-F5344CB8AC3E}">
        <p14:creationId xmlns:p14="http://schemas.microsoft.com/office/powerpoint/2010/main" val="225131616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670"/>
            <a:ext cx="9144000" cy="648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40743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" t="2156" r="1324" b="313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63271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2464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2134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88724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54581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04760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72440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Mughal Garden at Rashtrapati Bhawan (President's House)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Rashtrapati Bhavan  es la residencia oficial del Presidente de la India . </a:t>
            </a:r>
          </a:p>
          <a:p>
            <a:r>
              <a:rPr lang="es-ES" dirty="0"/>
              <a:t>Puede referirse únicamente a la mansión (el edificio principal de 340 habitaciones), que tiene la residencia oficial del Presidente, pasillos, habitaciones y oficinas, sino que también puede referirse a la totalidad de 130 hectáreas .</a:t>
            </a:r>
          </a:p>
          <a:p>
            <a:r>
              <a:rPr lang="es-ES" dirty="0"/>
              <a:t> Presidente Estate que incluye, además, enormes jardines presidenciales ( Jardines de Mughal ), grandes espacios abiertos, residencias de guardaespaldas y personal, establos, otras oficinas y servicios públicos dentro de sus muros perimetrales. </a:t>
            </a:r>
          </a:p>
        </p:txBody>
      </p:sp>
    </p:spTree>
    <p:extLst>
      <p:ext uri="{BB962C8B-B14F-4D97-AF65-F5344CB8AC3E}">
        <p14:creationId xmlns:p14="http://schemas.microsoft.com/office/powerpoint/2010/main" val="399296219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Los jardines de Mughal situados en la parte posterior del Rashtrapati Bhavan, incorporan tanto Mughal y estilos de jardinería inglés y cuentan con una gran variedad de flores.</a:t>
            </a:r>
          </a:p>
          <a:p>
            <a:r>
              <a:rPr lang="es-ES" dirty="0"/>
              <a:t> Los jardines Rashtrapati Bhavan están abiertos al público en febrero de cada año. </a:t>
            </a:r>
          </a:p>
          <a:p>
            <a:r>
              <a:rPr lang="es-ES" dirty="0"/>
              <a:t>Jardín principal: Dos canales que van de norte a sur y dos de este a oeste dividir este jardín en una rejilla de cuadrados. </a:t>
            </a:r>
          </a:p>
          <a:p>
            <a:r>
              <a:rPr lang="es-ES" dirty="0"/>
              <a:t>Hay seis fuentes en forma de loto en los cruces de estos canales. </a:t>
            </a:r>
          </a:p>
          <a:p>
            <a:r>
              <a:rPr lang="es-ES" dirty="0"/>
              <a:t>Wheresas las fuentes energéticas que se levantan a una altura de 12 pies crean murmullo suave que cautiva al visitante, los canales están tan tranquilos en sus movimientos que parecen congelados. </a:t>
            </a:r>
          </a:p>
        </p:txBody>
      </p:sp>
    </p:spTree>
    <p:extLst>
      <p:ext uri="{BB962C8B-B14F-4D97-AF65-F5344CB8AC3E}">
        <p14:creationId xmlns:p14="http://schemas.microsoft.com/office/powerpoint/2010/main" val="368377846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En los canales en el momento adecuado del día se puede ver las reflexiones del imponente edificio y las flores orgullosas. </a:t>
            </a:r>
          </a:p>
          <a:p>
            <a:r>
              <a:rPr lang="es-ES" dirty="0"/>
              <a:t>Hay bandejas de madera colocadas sobre soportes en el centro de los canales donde el grano se pone a las aves para alimentarse.</a:t>
            </a:r>
          </a:p>
          <a:p>
            <a:r>
              <a:rPr lang="es-ES" dirty="0"/>
              <a:t> Terraza jardín: Hay dos tiras longitudinales de jardín en un nivel más alto a cada lado de la que forma el límite norte y el sur Jardín Principal. </a:t>
            </a:r>
          </a:p>
          <a:p>
            <a:r>
              <a:rPr lang="es-ES" dirty="0"/>
              <a:t>Las plantas cultivadas son los mismas que en el jardín principal. En el centro de ambas las tiras hay una fuente que cae hacia el interior formando un pozo. </a:t>
            </a:r>
          </a:p>
          <a:p>
            <a:r>
              <a:rPr lang="es-ES" dirty="0"/>
              <a:t>En la punta occidental se encuentran dos glorietas y en las puntas de dos puestos de vigilancia diseñados ricamente.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641168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Largo Garden o el "Purdha Garden ': Este se encuentra al oeste del Jardín Principal, y se ejecuta a lo largo de ambos lados de la calzada central, que da al jardín circular. </a:t>
            </a:r>
          </a:p>
          <a:p>
            <a:r>
              <a:rPr lang="es-ES" dirty="0"/>
              <a:t>Encerrados en las paredes alrededor de 12 metros de altura hay predominantemente un jardín de rosas. </a:t>
            </a:r>
          </a:p>
          <a:p>
            <a:r>
              <a:rPr lang="es-ES" dirty="0"/>
              <a:t>Hay una pérgola de piedra arenisca roja en el centro sobre el pavimento central que está cubierto con rosales trepadores, petrea, buganvillas y vides de uva. </a:t>
            </a:r>
          </a:p>
          <a:p>
            <a:r>
              <a:rPr lang="es-ES" dirty="0"/>
              <a:t>Las paredes están cubiertas de enredaderas como Jasmine, Rhyncospermum, Tecoma grandiflora, Pyrostegia venusta, Adenoclyma, Echitice, Parana paniculata. A lo largo de las paredes se plantan los árboles de naranja de la China.</a:t>
            </a:r>
          </a:p>
        </p:txBody>
      </p:sp>
    </p:spTree>
    <p:extLst>
      <p:ext uri="{BB962C8B-B14F-4D97-AF65-F5344CB8AC3E}">
        <p14:creationId xmlns:p14="http://schemas.microsoft.com/office/powerpoint/2010/main" val="234942612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28449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13365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02095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99392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22472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32907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35913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20596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5981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7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26970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994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03241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Saranrom Park.-Bangkok.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Diagonalmente opuestas de Wat Po, frente a la parte trasera de la Grand Palace es un oasis de sombra casi olvidado conocido como Saranrom Park. </a:t>
            </a:r>
          </a:p>
          <a:p>
            <a:r>
              <a:rPr lang="es-ES" dirty="0"/>
              <a:t>El parque lo convierte en un lugar interesante para descansar si usted está tratando de explorar la antigua ciudad real más allá de los confines del Gran Palacio y Wat Po.</a:t>
            </a:r>
          </a:p>
          <a:p>
            <a:r>
              <a:rPr lang="es-ES" dirty="0"/>
              <a:t>El parque fue originalmente parte de un palacio construido por Rama IV en 1866. </a:t>
            </a:r>
          </a:p>
          <a:p>
            <a:r>
              <a:rPr lang="es-ES" dirty="0"/>
              <a:t>Planeaba usarlo, después abdicó, pero murió antes de que se completara.</a:t>
            </a:r>
          </a:p>
          <a:p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101224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>
            <a:normAutofit/>
          </a:bodyPr>
          <a:lstStyle/>
          <a:p>
            <a:r>
              <a:rPr lang="es-ES" dirty="0"/>
              <a:t>Rama V dio el palacio a sus hermanos más jóvenes, entre ellos el príncipe heredero, que se alojó allí antes de convertirse en rey. </a:t>
            </a:r>
          </a:p>
          <a:p>
            <a:r>
              <a:rPr lang="es-ES" dirty="0"/>
              <a:t>El diseño básico del parque es hoy, el que fue diseñado por Rama IV. </a:t>
            </a:r>
          </a:p>
          <a:p>
            <a:r>
              <a:rPr lang="es-ES" dirty="0"/>
              <a:t>Rama V se convirtió en un parque zoológico.</a:t>
            </a:r>
          </a:p>
          <a:p>
            <a:r>
              <a:rPr lang="es-ES" dirty="0"/>
              <a:t> Los animales fueron trasladados a la actual ubicación en Dusit cuando Rama V construyó la nueva ciudad real hay alrededor de la vuelta del siglo XX. </a:t>
            </a:r>
          </a:p>
          <a:p>
            <a:r>
              <a:rPr lang="es-ES" dirty="0"/>
              <a:t>Después de eso, el parque y el palacio fueron puestos a disposición del Ministerio de Relaciones Exteriores. </a:t>
            </a:r>
          </a:p>
          <a:p>
            <a:r>
              <a:rPr lang="es-ES" dirty="0"/>
              <a:t>El palacio fue utilizado para albergar a los dignatarios extranjeros que visitan el reino.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317732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/>
          </a:bodyPr>
          <a:lstStyle/>
          <a:p>
            <a:r>
              <a:rPr lang="es-ES" dirty="0"/>
              <a:t>Se dice que el parque fue utilizado para las reuniones de las células del golpe de estado del 1932  que llevó a la monarquía absoluta a su fin. </a:t>
            </a:r>
          </a:p>
          <a:p>
            <a:r>
              <a:rPr lang="es-ES" dirty="0"/>
              <a:t>En 1960, el área del parque fue entregado a la ciudad de Bangkok para el uso como parque público.</a:t>
            </a:r>
          </a:p>
          <a:p>
            <a:r>
              <a:rPr lang="es-ES" dirty="0"/>
              <a:t> Además de la zona de levantamiento de pesas , también hay una zona dedicada al tenis de mesa. </a:t>
            </a:r>
          </a:p>
          <a:p>
            <a:r>
              <a:rPr lang="es-ES" dirty="0"/>
              <a:t>El edificio del palacio en sí aún pertenece al Ministerio de Relaciones Exteriores. </a:t>
            </a:r>
          </a:p>
          <a:p>
            <a:r>
              <a:rPr lang="es-ES" dirty="0"/>
              <a:t>Inmediatamente detrás del parque se encuentra el pequeño templo de Wat  Ratchapradit.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040287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93035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5441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66955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79672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71433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6160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0"/>
            <a:ext cx="5715000" cy="303847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038475"/>
            <a:ext cx="5715000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1426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6709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4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33596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3401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8576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8595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6205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2655</Words>
  <Application>Microsoft Office PowerPoint</Application>
  <PresentationFormat>Presentación en pantalla (4:3)</PresentationFormat>
  <Paragraphs>284</Paragraphs>
  <Slides>122</Slides>
  <Notes>98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122</vt:i4>
      </vt:variant>
    </vt:vector>
  </HeadingPairs>
  <TitlesOfParts>
    <vt:vector size="127" baseType="lpstr">
      <vt:lpstr>Calibri</vt:lpstr>
      <vt:lpstr>Century Schoolbook</vt:lpstr>
      <vt:lpstr>Wingdings</vt:lpstr>
      <vt:lpstr>Wingdings 2</vt:lpstr>
      <vt:lpstr>Default Theme</vt:lpstr>
      <vt:lpstr>ASIA.-LA VUELTA AL MUNDO EN 885 JARDINES.-INDIA.-D</vt:lpstr>
      <vt:lpstr>Abhaneri Chanda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Agra Fort. Anguri-Garden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Amber Fort Palace, Jaipur.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Chashma Shahi.-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Deeg (or Dig) Palace Gardens.-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Mughal Garden at Rashtrapati Bhawan (President's House)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Saranrom Park.-Bangkok.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7</cp:revision>
  <dcterms:created xsi:type="dcterms:W3CDTF">2013-09-12T16:18:33Z</dcterms:created>
  <dcterms:modified xsi:type="dcterms:W3CDTF">2018-03-01T14:37:24Z</dcterms:modified>
</cp:coreProperties>
</file>