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4"/>
  </p:notesMasterIdLst>
  <p:sldIdLst>
    <p:sldId id="256" r:id="rId2"/>
    <p:sldId id="257" r:id="rId3"/>
    <p:sldId id="258" r:id="rId4"/>
    <p:sldId id="259" r:id="rId5"/>
    <p:sldId id="398"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56" r:id="rId52"/>
    <p:sldId id="305" r:id="rId53"/>
    <p:sldId id="310" r:id="rId54"/>
    <p:sldId id="306" r:id="rId55"/>
    <p:sldId id="307" r:id="rId56"/>
    <p:sldId id="308" r:id="rId57"/>
    <p:sldId id="309" r:id="rId58"/>
    <p:sldId id="311" r:id="rId59"/>
    <p:sldId id="312" r:id="rId60"/>
    <p:sldId id="313" r:id="rId61"/>
    <p:sldId id="314" r:id="rId62"/>
    <p:sldId id="315" r:id="rId63"/>
    <p:sldId id="317" r:id="rId64"/>
    <p:sldId id="318" r:id="rId65"/>
    <p:sldId id="319" r:id="rId66"/>
    <p:sldId id="320" r:id="rId67"/>
    <p:sldId id="322" r:id="rId68"/>
    <p:sldId id="321"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3279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E53217-E104-4A11-B610-BBAB0E4E7A3B}"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E702FA-BC99-4E64-B289-FAF4E259D90A}" type="slidenum">
              <a:rPr lang="es-ES" smtClean="0"/>
              <a:t>‹Nº›</a:t>
            </a:fld>
            <a:endParaRPr lang="es-ES" dirty="0"/>
          </a:p>
        </p:txBody>
      </p:sp>
    </p:spTree>
    <p:extLst>
      <p:ext uri="{BB962C8B-B14F-4D97-AF65-F5344CB8AC3E}">
        <p14:creationId xmlns:p14="http://schemas.microsoft.com/office/powerpoint/2010/main" val="3312209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Amber Fort</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3B7675-16CC-48AD-8D9F-113CF89FF591}"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Ambert Fort</a:t>
            </a:r>
          </a:p>
        </p:txBody>
      </p:sp>
      <p:sp>
        <p:nvSpPr>
          <p:cNvPr id="56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EFEDC1-8225-4281-9120-2B46DE9C6276}"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Amber Fort</a:t>
            </a:r>
          </a:p>
        </p:txBody>
      </p:sp>
      <p:sp>
        <p:nvSpPr>
          <p:cNvPr id="57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BA1475-8EBD-4E2C-B9C9-78515A1ED22F}"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Amber Fort</a:t>
            </a:r>
          </a:p>
        </p:txBody>
      </p:sp>
      <p:sp>
        <p:nvSpPr>
          <p:cNvPr id="58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6AAEA0-9FFB-4505-AF1F-4CCED3DB9365}"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Amber Fort</a:t>
            </a:r>
          </a:p>
        </p:txBody>
      </p:sp>
      <p:sp>
        <p:nvSpPr>
          <p:cNvPr id="59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B76DCA-1C43-46E6-9459-1B82ECCBAEFD}"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Amber Fort</a:t>
            </a:r>
          </a:p>
        </p:txBody>
      </p:sp>
      <p:sp>
        <p:nvSpPr>
          <p:cNvPr id="60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29FC83-C917-48AB-ADE6-396084885F64}"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Amber Fort</a:t>
            </a:r>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561767-2326-4F50-A227-DDC4C7420CF8}"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Amber Fort</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4CAB1B-CBA1-44AA-B47F-EE668F161196}"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Gardens.-Agra Fort</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BD82CA-08FB-41A9-9954-DBCC7C3686EA}"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Garden</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80BA1B-18C4-4297-BFA8-2E5B11166A7E}"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Garden,.-Agra Fort</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0B6221-6F71-46F4-A4BC-5DA4C6A4D5B0}"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Garden</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E90014-D0EA-486A-943F-93817DA8F0DA}"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Bagh</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51C540-4A21-4F63-B319-50A049B681FC}"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Bagh</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D4AB1A-9525-4690-AFB5-8DA80AFB85E1}"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Bagh</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DD05A0-5DF7-48FC-A456-AD49EF003EC1}"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Bagh</a:t>
            </a:r>
          </a:p>
        </p:txBody>
      </p:sp>
      <p:sp>
        <p:nvSpPr>
          <p:cNvPr id="71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73FE9F-2CD0-4713-81A3-DA5CCEC25549}"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Bagh</a:t>
            </a:r>
          </a:p>
        </p:txBody>
      </p:sp>
      <p:sp>
        <p:nvSpPr>
          <p:cNvPr id="72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4F6945-F604-4579-8301-53A41344D960}"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Anguri Bagh</a:t>
            </a:r>
          </a:p>
        </p:txBody>
      </p:sp>
      <p:sp>
        <p:nvSpPr>
          <p:cNvPr id="73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B2F30C-A540-4D93-B3E4-0B89D40FD652}"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Babur</a:t>
            </a:r>
          </a:p>
        </p:txBody>
      </p:sp>
      <p:sp>
        <p:nvSpPr>
          <p:cNvPr id="74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8B97E3-AD3C-4537-92E1-CAD0A26B2986}"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Babur</a:t>
            </a:r>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67FB44-6DA7-4E97-B68C-019E6AD7B9F6}"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Babur</a:t>
            </a:r>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507523-3C0B-4A21-AF6C-F578CCD7EDFC}"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Babur</a:t>
            </a:r>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662D53-1604-4656-978F-318DD1331B82}"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Babur</a:t>
            </a:r>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D7E1D7-A8EA-4B9B-B9F3-0F21AA38D8D9}"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Babur.-Mezquita</a:t>
            </a:r>
          </a:p>
        </p:txBody>
      </p:sp>
      <p:sp>
        <p:nvSpPr>
          <p:cNvPr id="4" name="3 Marcador de número de diapositiva"/>
          <p:cNvSpPr>
            <a:spLocks noGrp="1"/>
          </p:cNvSpPr>
          <p:nvPr>
            <p:ph type="sldNum" sz="quarter" idx="5"/>
          </p:nvPr>
        </p:nvSpPr>
        <p:spPr/>
        <p:txBody>
          <a:bodyPr/>
          <a:lstStyle/>
          <a:p>
            <a:pPr>
              <a:defRPr/>
            </a:pPr>
            <a:fld id="{533EBF10-1404-45BE-A008-9142911E653E}"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Babur.-Tumba</a:t>
            </a:r>
          </a:p>
        </p:txBody>
      </p:sp>
      <p:sp>
        <p:nvSpPr>
          <p:cNvPr id="4" name="3 Marcador de número de diapositiva"/>
          <p:cNvSpPr>
            <a:spLocks noGrp="1"/>
          </p:cNvSpPr>
          <p:nvPr>
            <p:ph type="sldNum" sz="quarter" idx="5"/>
          </p:nvPr>
        </p:nvSpPr>
        <p:spPr/>
        <p:txBody>
          <a:bodyPr/>
          <a:lstStyle/>
          <a:p>
            <a:pPr>
              <a:defRPr/>
            </a:pPr>
            <a:fld id="{D18E1BEE-36F7-4047-993D-44B218024CD3}"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Babur.-Atardecer</a:t>
            </a:r>
          </a:p>
        </p:txBody>
      </p:sp>
      <p:sp>
        <p:nvSpPr>
          <p:cNvPr id="4" name="3 Marcador de número de diapositiva"/>
          <p:cNvSpPr>
            <a:spLocks noGrp="1"/>
          </p:cNvSpPr>
          <p:nvPr>
            <p:ph type="sldNum" sz="quarter" idx="5"/>
          </p:nvPr>
        </p:nvSpPr>
        <p:spPr/>
        <p:txBody>
          <a:bodyPr/>
          <a:lstStyle/>
          <a:p>
            <a:pPr>
              <a:defRPr/>
            </a:pPr>
            <a:fld id="{96B5696A-4160-4413-9006-A5347B294F7B}"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a:t>
            </a:r>
          </a:p>
        </p:txBody>
      </p:sp>
      <p:sp>
        <p:nvSpPr>
          <p:cNvPr id="4" name="3 Marcador de número de diapositiva"/>
          <p:cNvSpPr>
            <a:spLocks noGrp="1"/>
          </p:cNvSpPr>
          <p:nvPr>
            <p:ph type="sldNum" sz="quarter" idx="5"/>
          </p:nvPr>
        </p:nvSpPr>
        <p:spPr/>
        <p:txBody>
          <a:bodyPr/>
          <a:lstStyle/>
          <a:p>
            <a:pPr>
              <a:defRPr/>
            </a:pPr>
            <a:fld id="{773F8BAA-4089-4F5F-B936-C9D2B8C55906}"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a:t>
            </a:r>
          </a:p>
        </p:txBody>
      </p:sp>
      <p:sp>
        <p:nvSpPr>
          <p:cNvPr id="4" name="3 Marcador de número de diapositiva"/>
          <p:cNvSpPr>
            <a:spLocks noGrp="1"/>
          </p:cNvSpPr>
          <p:nvPr>
            <p:ph type="sldNum" sz="quarter" idx="5"/>
          </p:nvPr>
        </p:nvSpPr>
        <p:spPr/>
        <p:txBody>
          <a:bodyPr/>
          <a:lstStyle/>
          <a:p>
            <a:pPr>
              <a:defRPr/>
            </a:pPr>
            <a:fld id="{E89E2C90-4ACF-4E46-B63F-8154E4981377}"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a:t>
            </a:r>
          </a:p>
        </p:txBody>
      </p:sp>
      <p:sp>
        <p:nvSpPr>
          <p:cNvPr id="4" name="3 Marcador de número de diapositiva"/>
          <p:cNvSpPr>
            <a:spLocks noGrp="1"/>
          </p:cNvSpPr>
          <p:nvPr>
            <p:ph type="sldNum" sz="quarter" idx="5"/>
          </p:nvPr>
        </p:nvSpPr>
        <p:spPr/>
        <p:txBody>
          <a:bodyPr/>
          <a:lstStyle/>
          <a:p>
            <a:pPr>
              <a:defRPr/>
            </a:pPr>
            <a:fld id="{0B0471C2-D11B-4A75-BA15-927A92242800}"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a:t>
            </a:r>
          </a:p>
        </p:txBody>
      </p:sp>
      <p:sp>
        <p:nvSpPr>
          <p:cNvPr id="4" name="3 Marcador de número de diapositiva"/>
          <p:cNvSpPr>
            <a:spLocks noGrp="1"/>
          </p:cNvSpPr>
          <p:nvPr>
            <p:ph type="sldNum" sz="quarter" idx="5"/>
          </p:nvPr>
        </p:nvSpPr>
        <p:spPr/>
        <p:txBody>
          <a:bodyPr/>
          <a:lstStyle/>
          <a:p>
            <a:pPr>
              <a:defRPr/>
            </a:pPr>
            <a:fld id="{215504F1-A71A-474F-A946-1E4651F6B2FA}"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a:t>
            </a:r>
          </a:p>
        </p:txBody>
      </p:sp>
      <p:sp>
        <p:nvSpPr>
          <p:cNvPr id="4" name="3 Marcador de número de diapositiva"/>
          <p:cNvSpPr>
            <a:spLocks noGrp="1"/>
          </p:cNvSpPr>
          <p:nvPr>
            <p:ph type="sldNum" sz="quarter" idx="5"/>
          </p:nvPr>
        </p:nvSpPr>
        <p:spPr/>
        <p:txBody>
          <a:bodyPr/>
          <a:lstStyle/>
          <a:p>
            <a:pPr>
              <a:defRPr/>
            </a:pPr>
            <a:fld id="{CA235A45-CEE6-4A72-BD70-A6EB5941C1E1}"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Bagh e Babur</a:t>
            </a:r>
          </a:p>
        </p:txBody>
      </p:sp>
      <p:sp>
        <p:nvSpPr>
          <p:cNvPr id="4" name="3 Marcador de número de diapositiva"/>
          <p:cNvSpPr>
            <a:spLocks noGrp="1"/>
          </p:cNvSpPr>
          <p:nvPr>
            <p:ph type="sldNum" sz="quarter" idx="5"/>
          </p:nvPr>
        </p:nvSpPr>
        <p:spPr/>
        <p:txBody>
          <a:bodyPr/>
          <a:lstStyle/>
          <a:p>
            <a:pPr>
              <a:defRPr/>
            </a:pPr>
            <a:fld id="{E0A67C08-43A8-471E-9CE1-428C31F0FE1B}"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3DF7416B-ED5C-45BF-A473-E475318CBF47}"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a:p>
            <a:endParaRPr lang="es-ES" altLang="es-ES" dirty="0"/>
          </a:p>
        </p:txBody>
      </p:sp>
      <p:sp>
        <p:nvSpPr>
          <p:cNvPr id="4" name="3 Marcador de número de diapositiva"/>
          <p:cNvSpPr>
            <a:spLocks noGrp="1"/>
          </p:cNvSpPr>
          <p:nvPr>
            <p:ph type="sldNum" sz="quarter" idx="5"/>
          </p:nvPr>
        </p:nvSpPr>
        <p:spPr/>
        <p:txBody>
          <a:bodyPr/>
          <a:lstStyle/>
          <a:p>
            <a:pPr>
              <a:defRPr/>
            </a:pPr>
            <a:fld id="{A8EB8136-B9BB-41D2-8143-C0395EC89BD1}"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5EA2FE5E-AD0A-40C1-8FEA-3747E260BC36}"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05327CC5-0845-4A28-B852-3B31957CF539}"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Bagh.-Amherstia nobilis</a:t>
            </a:r>
          </a:p>
        </p:txBody>
      </p:sp>
      <p:sp>
        <p:nvSpPr>
          <p:cNvPr id="4" name="3 Marcador de número de diapositiva"/>
          <p:cNvSpPr>
            <a:spLocks noGrp="1"/>
          </p:cNvSpPr>
          <p:nvPr>
            <p:ph type="sldNum" sz="quarter" idx="5"/>
          </p:nvPr>
        </p:nvSpPr>
        <p:spPr/>
        <p:txBody>
          <a:bodyPr/>
          <a:lstStyle/>
          <a:p>
            <a:pPr>
              <a:defRPr/>
            </a:pPr>
            <a:fld id="{B125CCB7-4736-4688-9E71-07136C10D777}"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Bagh.-Biblioteca</a:t>
            </a:r>
          </a:p>
        </p:txBody>
      </p:sp>
      <p:sp>
        <p:nvSpPr>
          <p:cNvPr id="4" name="3 Marcador de número de diapositiva"/>
          <p:cNvSpPr>
            <a:spLocks noGrp="1"/>
          </p:cNvSpPr>
          <p:nvPr>
            <p:ph type="sldNum" sz="quarter" idx="5"/>
          </p:nvPr>
        </p:nvSpPr>
        <p:spPr/>
        <p:txBody>
          <a:bodyPr/>
          <a:lstStyle/>
          <a:p>
            <a:pPr>
              <a:defRPr/>
            </a:pPr>
            <a:fld id="{DFA0B035-09FE-48B8-BF04-9D61E699B191}"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Bagh.-Cannas</a:t>
            </a:r>
          </a:p>
        </p:txBody>
      </p:sp>
      <p:sp>
        <p:nvSpPr>
          <p:cNvPr id="4" name="3 Marcador de número de diapositiva"/>
          <p:cNvSpPr>
            <a:spLocks noGrp="1"/>
          </p:cNvSpPr>
          <p:nvPr>
            <p:ph type="sldNum" sz="quarter" idx="5"/>
          </p:nvPr>
        </p:nvSpPr>
        <p:spPr/>
        <p:txBody>
          <a:bodyPr/>
          <a:lstStyle/>
          <a:p>
            <a:pPr>
              <a:defRPr/>
            </a:pPr>
            <a:fld id="{26ED5DF4-9DB5-4913-B75B-9212F8C6A378}"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Bagh.-Hamelia patens</a:t>
            </a:r>
          </a:p>
        </p:txBody>
      </p:sp>
      <p:sp>
        <p:nvSpPr>
          <p:cNvPr id="4" name="3 Marcador de número de diapositiva"/>
          <p:cNvSpPr>
            <a:spLocks noGrp="1"/>
          </p:cNvSpPr>
          <p:nvPr>
            <p:ph type="sldNum" sz="quarter" idx="5"/>
          </p:nvPr>
        </p:nvSpPr>
        <p:spPr/>
        <p:txBody>
          <a:bodyPr/>
          <a:lstStyle/>
          <a:p>
            <a:pPr>
              <a:defRPr/>
            </a:pPr>
            <a:fld id="{72DE8875-E6AC-4701-8F2C-DD517720364B}"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Bagh.-Hamelia patens</a:t>
            </a:r>
          </a:p>
        </p:txBody>
      </p:sp>
      <p:sp>
        <p:nvSpPr>
          <p:cNvPr id="4" name="3 Marcador de número de diapositiva"/>
          <p:cNvSpPr>
            <a:spLocks noGrp="1"/>
          </p:cNvSpPr>
          <p:nvPr>
            <p:ph type="sldNum" sz="quarter" idx="5"/>
          </p:nvPr>
        </p:nvSpPr>
        <p:spPr/>
        <p:txBody>
          <a:bodyPr/>
          <a:lstStyle/>
          <a:p>
            <a:pPr>
              <a:defRPr/>
            </a:pPr>
            <a:fld id="{BBCB08AF-308C-4C28-BF7C-289D0DB6A895}"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Bagh.-Ixora</a:t>
            </a:r>
          </a:p>
        </p:txBody>
      </p:sp>
      <p:sp>
        <p:nvSpPr>
          <p:cNvPr id="4" name="3 Marcador de número de diapositiva"/>
          <p:cNvSpPr>
            <a:spLocks noGrp="1"/>
          </p:cNvSpPr>
          <p:nvPr>
            <p:ph type="sldNum" sz="quarter" idx="5"/>
          </p:nvPr>
        </p:nvSpPr>
        <p:spPr/>
        <p:txBody>
          <a:bodyPr/>
          <a:lstStyle/>
          <a:p>
            <a:pPr>
              <a:defRPr/>
            </a:pPr>
            <a:fld id="{3DAB66D2-43FE-443B-8AB4-FC1418BFB56B}"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Bagh.-Salvia</a:t>
            </a:r>
          </a:p>
        </p:txBody>
      </p:sp>
      <p:sp>
        <p:nvSpPr>
          <p:cNvPr id="4" name="3 Marcador de número de diapositiva"/>
          <p:cNvSpPr>
            <a:spLocks noGrp="1"/>
          </p:cNvSpPr>
          <p:nvPr>
            <p:ph type="sldNum" sz="quarter" idx="5"/>
          </p:nvPr>
        </p:nvSpPr>
        <p:spPr/>
        <p:txBody>
          <a:bodyPr/>
          <a:lstStyle/>
          <a:p>
            <a:pPr>
              <a:defRPr/>
            </a:pPr>
            <a:fld id="{BB188E5F-CD18-4912-8E1D-A76D866E93C1}"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Bagh.-Tagetes</a:t>
            </a:r>
          </a:p>
        </p:txBody>
      </p:sp>
      <p:sp>
        <p:nvSpPr>
          <p:cNvPr id="4" name="3 Marcador de número de diapositiva"/>
          <p:cNvSpPr>
            <a:spLocks noGrp="1"/>
          </p:cNvSpPr>
          <p:nvPr>
            <p:ph type="sldNum" sz="quarter" idx="5"/>
          </p:nvPr>
        </p:nvSpPr>
        <p:spPr/>
        <p:txBody>
          <a:bodyPr/>
          <a:lstStyle/>
          <a:p>
            <a:pPr>
              <a:defRPr/>
            </a:pPr>
            <a:fld id="{F2CC1C21-5D4E-4FDA-80C4-E45421C95505}"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Bagh.-Barriendo</a:t>
            </a:r>
          </a:p>
        </p:txBody>
      </p:sp>
      <p:sp>
        <p:nvSpPr>
          <p:cNvPr id="4" name="3 Marcador de número de diapositiva"/>
          <p:cNvSpPr>
            <a:spLocks noGrp="1"/>
          </p:cNvSpPr>
          <p:nvPr>
            <p:ph type="sldNum" sz="quarter" idx="5"/>
          </p:nvPr>
        </p:nvSpPr>
        <p:spPr/>
        <p:txBody>
          <a:bodyPr/>
          <a:lstStyle/>
          <a:p>
            <a:pPr>
              <a:defRPr/>
            </a:pPr>
            <a:fld id="{8006728E-8422-48CC-936F-499328D6F8F8}"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Bagh.-Topiarias</a:t>
            </a:r>
          </a:p>
        </p:txBody>
      </p:sp>
      <p:sp>
        <p:nvSpPr>
          <p:cNvPr id="4" name="3 Marcador de número de diapositiva"/>
          <p:cNvSpPr>
            <a:spLocks noGrp="1"/>
          </p:cNvSpPr>
          <p:nvPr>
            <p:ph type="sldNum" sz="quarter" idx="5"/>
          </p:nvPr>
        </p:nvSpPr>
        <p:spPr/>
        <p:txBody>
          <a:bodyPr/>
          <a:lstStyle/>
          <a:p>
            <a:pPr>
              <a:defRPr/>
            </a:pPr>
            <a:fld id="{DE322973-D9A4-4F52-9907-C2DF7104D257}"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1EC92AA0-5DB0-4C45-83A3-F4CA3EA0603E}"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E911C589-0F1A-4D8C-9CC0-79FC39FAB0B6}"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84BAC06A-3774-46CF-9EE1-0ED92D53AC0E}"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FD5E5633-4061-4251-B6E2-5A8BD32F1E59}"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75347869-F86D-4468-82D5-806167F59D1E}"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CE32E8E1-409C-42DE-AA75-A71997CA8D77}"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Bagh.-Crotons</a:t>
            </a:r>
          </a:p>
        </p:txBody>
      </p:sp>
      <p:sp>
        <p:nvSpPr>
          <p:cNvPr id="4" name="3 Marcador de número de diapositiva"/>
          <p:cNvSpPr>
            <a:spLocks noGrp="1"/>
          </p:cNvSpPr>
          <p:nvPr>
            <p:ph type="sldNum" sz="quarter" idx="5"/>
          </p:nvPr>
        </p:nvSpPr>
        <p:spPr/>
        <p:txBody>
          <a:bodyPr/>
          <a:lstStyle/>
          <a:p>
            <a:pPr>
              <a:defRPr/>
            </a:pPr>
            <a:fld id="{6A9A4DF8-ED1D-490D-B8C9-1AC47E4945B6}"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Bagh.-Ixora</a:t>
            </a:r>
          </a:p>
        </p:txBody>
      </p:sp>
      <p:sp>
        <p:nvSpPr>
          <p:cNvPr id="4" name="3 Marcador de número de diapositiva"/>
          <p:cNvSpPr>
            <a:spLocks noGrp="1"/>
          </p:cNvSpPr>
          <p:nvPr>
            <p:ph type="sldNum" sz="quarter" idx="5"/>
          </p:nvPr>
        </p:nvSpPr>
        <p:spPr/>
        <p:txBody>
          <a:bodyPr/>
          <a:lstStyle/>
          <a:p>
            <a:pPr>
              <a:defRPr/>
            </a:pPr>
            <a:fld id="{E2B06524-D755-4953-9534-C5AAFB7CA272}"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Bagh.-Viveros</a:t>
            </a:r>
          </a:p>
        </p:txBody>
      </p:sp>
      <p:sp>
        <p:nvSpPr>
          <p:cNvPr id="4" name="3 Marcador de número de diapositiva"/>
          <p:cNvSpPr>
            <a:spLocks noGrp="1"/>
          </p:cNvSpPr>
          <p:nvPr>
            <p:ph type="sldNum" sz="quarter" idx="5"/>
          </p:nvPr>
        </p:nvSpPr>
        <p:spPr/>
        <p:txBody>
          <a:bodyPr/>
          <a:lstStyle/>
          <a:p>
            <a:pPr>
              <a:defRPr/>
            </a:pPr>
            <a:fld id="{5BA691F2-0538-4785-87CD-C92C3AF7E0EB}"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Bagh.-Cupressus lusitanica</a:t>
            </a:r>
          </a:p>
        </p:txBody>
      </p:sp>
      <p:sp>
        <p:nvSpPr>
          <p:cNvPr id="4" name="3 Marcador de número de diapositiva"/>
          <p:cNvSpPr>
            <a:spLocks noGrp="1"/>
          </p:cNvSpPr>
          <p:nvPr>
            <p:ph type="sldNum" sz="quarter" idx="5"/>
          </p:nvPr>
        </p:nvSpPr>
        <p:spPr/>
        <p:txBody>
          <a:bodyPr/>
          <a:lstStyle/>
          <a:p>
            <a:pPr>
              <a:defRPr/>
            </a:pPr>
            <a:fld id="{93455C19-D02D-41B5-B600-EE8113534A44}"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Bagh.-Elephant Apple</a:t>
            </a:r>
          </a:p>
        </p:txBody>
      </p:sp>
      <p:sp>
        <p:nvSpPr>
          <p:cNvPr id="4" name="3 Marcador de número de diapositiva"/>
          <p:cNvSpPr>
            <a:spLocks noGrp="1"/>
          </p:cNvSpPr>
          <p:nvPr>
            <p:ph type="sldNum" sz="quarter" idx="5"/>
          </p:nvPr>
        </p:nvSpPr>
        <p:spPr/>
        <p:txBody>
          <a:bodyPr/>
          <a:lstStyle/>
          <a:p>
            <a:pPr>
              <a:defRPr/>
            </a:pPr>
            <a:fld id="{F36A9FF7-6016-4865-9ECD-DE4EBB92D867}"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Bagh.-Salvias</a:t>
            </a:r>
          </a:p>
        </p:txBody>
      </p:sp>
      <p:sp>
        <p:nvSpPr>
          <p:cNvPr id="4" name="3 Marcador de número de diapositiva"/>
          <p:cNvSpPr>
            <a:spLocks noGrp="1"/>
          </p:cNvSpPr>
          <p:nvPr>
            <p:ph type="sldNum" sz="quarter" idx="5"/>
          </p:nvPr>
        </p:nvSpPr>
        <p:spPr/>
        <p:txBody>
          <a:bodyPr/>
          <a:lstStyle/>
          <a:p>
            <a:pPr>
              <a:defRPr/>
            </a:pPr>
            <a:fld id="{760C3B81-AFA6-47A8-AC6B-123BF82A06ED}"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Bagh.-Trees</a:t>
            </a:r>
          </a:p>
        </p:txBody>
      </p:sp>
      <p:sp>
        <p:nvSpPr>
          <p:cNvPr id="4" name="3 Marcador de número de diapositiva"/>
          <p:cNvSpPr>
            <a:spLocks noGrp="1"/>
          </p:cNvSpPr>
          <p:nvPr>
            <p:ph type="sldNum" sz="quarter" idx="5"/>
          </p:nvPr>
        </p:nvSpPr>
        <p:spPr/>
        <p:txBody>
          <a:bodyPr/>
          <a:lstStyle/>
          <a:p>
            <a:pPr>
              <a:defRPr/>
            </a:pPr>
            <a:fld id="{CA91CF02-9707-46AE-B731-A34221A45F3E}"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E044BF16-138A-4B4A-90BF-F0EB0DBA8F50}"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3D8945AA-CE2F-4EC0-8120-EB71BD52AE51}"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Bagh.-Lake</a:t>
            </a:r>
          </a:p>
        </p:txBody>
      </p:sp>
      <p:sp>
        <p:nvSpPr>
          <p:cNvPr id="4" name="3 Marcador de número de diapositiva"/>
          <p:cNvSpPr>
            <a:spLocks noGrp="1"/>
          </p:cNvSpPr>
          <p:nvPr>
            <p:ph type="sldNum" sz="quarter" idx="5"/>
          </p:nvPr>
        </p:nvSpPr>
        <p:spPr/>
        <p:txBody>
          <a:bodyPr/>
          <a:lstStyle/>
          <a:p>
            <a:pPr>
              <a:defRPr/>
            </a:pPr>
            <a:fld id="{1E2F3AD9-2250-456B-8788-1C45CC3FA974}"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Bagh.-Garden</a:t>
            </a:r>
          </a:p>
        </p:txBody>
      </p:sp>
      <p:sp>
        <p:nvSpPr>
          <p:cNvPr id="4" name="3 Marcador de número de diapositiva"/>
          <p:cNvSpPr>
            <a:spLocks noGrp="1"/>
          </p:cNvSpPr>
          <p:nvPr>
            <p:ph type="sldNum" sz="quarter" idx="5"/>
          </p:nvPr>
        </p:nvSpPr>
        <p:spPr/>
        <p:txBody>
          <a:bodyPr/>
          <a:lstStyle/>
          <a:p>
            <a:pPr>
              <a:defRPr/>
            </a:pPr>
            <a:fld id="{85981A89-6AE2-41DC-A852-5170C436E984}"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8B3F5EE9-1BBE-44D5-BB7B-4C5182D65C49}"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E8BB554D-D73C-43DA-86DB-4CE45B250A23}"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486C266F-0256-4507-9876-6B0701968036}"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Bagh.-Tagetes</a:t>
            </a:r>
          </a:p>
        </p:txBody>
      </p:sp>
      <p:sp>
        <p:nvSpPr>
          <p:cNvPr id="4" name="3 Marcador de número de diapositiva"/>
          <p:cNvSpPr>
            <a:spLocks noGrp="1"/>
          </p:cNvSpPr>
          <p:nvPr>
            <p:ph type="sldNum" sz="quarter" idx="5"/>
          </p:nvPr>
        </p:nvSpPr>
        <p:spPr/>
        <p:txBody>
          <a:bodyPr/>
          <a:lstStyle/>
          <a:p>
            <a:pPr>
              <a:defRPr/>
            </a:pPr>
            <a:fld id="{167E34C9-9720-469A-9D40-DA287CE54FC7}"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Bagh.-Heliotropo</a:t>
            </a:r>
          </a:p>
        </p:txBody>
      </p:sp>
      <p:sp>
        <p:nvSpPr>
          <p:cNvPr id="4" name="3 Marcador de número de diapositiva"/>
          <p:cNvSpPr>
            <a:spLocks noGrp="1"/>
          </p:cNvSpPr>
          <p:nvPr>
            <p:ph type="sldNum" sz="quarter" idx="5"/>
          </p:nvPr>
        </p:nvSpPr>
        <p:spPr/>
        <p:txBody>
          <a:bodyPr/>
          <a:lstStyle/>
          <a:p>
            <a:pPr>
              <a:defRPr/>
            </a:pPr>
            <a:fld id="{C83F59F1-9B44-4B6E-B1E9-E3106335BE47}"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Bagh.-Tropaeolum</a:t>
            </a:r>
          </a:p>
        </p:txBody>
      </p:sp>
      <p:sp>
        <p:nvSpPr>
          <p:cNvPr id="4" name="3 Marcador de número de diapositiva"/>
          <p:cNvSpPr>
            <a:spLocks noGrp="1"/>
          </p:cNvSpPr>
          <p:nvPr>
            <p:ph type="sldNum" sz="quarter" idx="5"/>
          </p:nvPr>
        </p:nvSpPr>
        <p:spPr/>
        <p:txBody>
          <a:bodyPr/>
          <a:lstStyle/>
          <a:p>
            <a:pPr>
              <a:defRPr/>
            </a:pPr>
            <a:fld id="{FEF9E236-DDCC-40F7-9AE6-036837B5F3BB}"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Bagh.-Senecio cruentus</a:t>
            </a:r>
          </a:p>
        </p:txBody>
      </p:sp>
      <p:sp>
        <p:nvSpPr>
          <p:cNvPr id="4" name="3 Marcador de número de diapositiva"/>
          <p:cNvSpPr>
            <a:spLocks noGrp="1"/>
          </p:cNvSpPr>
          <p:nvPr>
            <p:ph type="sldNum" sz="quarter" idx="5"/>
          </p:nvPr>
        </p:nvSpPr>
        <p:spPr/>
        <p:txBody>
          <a:bodyPr/>
          <a:lstStyle/>
          <a:p>
            <a:pPr>
              <a:defRPr/>
            </a:pPr>
            <a:fld id="{465FCE02-CD38-4EE3-AE67-6DBD9E318A05}"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Bagh.-Pelargoniums</a:t>
            </a:r>
          </a:p>
        </p:txBody>
      </p:sp>
      <p:sp>
        <p:nvSpPr>
          <p:cNvPr id="4" name="3 Marcador de número de diapositiva"/>
          <p:cNvSpPr>
            <a:spLocks noGrp="1"/>
          </p:cNvSpPr>
          <p:nvPr>
            <p:ph type="sldNum" sz="quarter" idx="5"/>
          </p:nvPr>
        </p:nvSpPr>
        <p:spPr/>
        <p:txBody>
          <a:bodyPr/>
          <a:lstStyle/>
          <a:p>
            <a:pPr>
              <a:defRPr/>
            </a:pPr>
            <a:fld id="{AE58F884-9A3E-49C9-BF92-2BED7B15F004}"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Bagh.-Tropaeolum</a:t>
            </a:r>
          </a:p>
        </p:txBody>
      </p:sp>
      <p:sp>
        <p:nvSpPr>
          <p:cNvPr id="4" name="3 Marcador de número de diapositiva"/>
          <p:cNvSpPr>
            <a:spLocks noGrp="1"/>
          </p:cNvSpPr>
          <p:nvPr>
            <p:ph type="sldNum" sz="quarter" idx="5"/>
          </p:nvPr>
        </p:nvSpPr>
        <p:spPr/>
        <p:txBody>
          <a:bodyPr/>
          <a:lstStyle/>
          <a:p>
            <a:pPr>
              <a:defRPr/>
            </a:pPr>
            <a:fld id="{1F5FC6BF-7BB9-4F01-A6DF-B31679AF8D17}"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Bagh.-Penthas lanceolata</a:t>
            </a:r>
          </a:p>
        </p:txBody>
      </p:sp>
      <p:sp>
        <p:nvSpPr>
          <p:cNvPr id="4" name="3 Marcador de número de diapositiva"/>
          <p:cNvSpPr>
            <a:spLocks noGrp="1"/>
          </p:cNvSpPr>
          <p:nvPr>
            <p:ph type="sldNum" sz="quarter" idx="5"/>
          </p:nvPr>
        </p:nvSpPr>
        <p:spPr/>
        <p:txBody>
          <a:bodyPr/>
          <a:lstStyle/>
          <a:p>
            <a:pPr>
              <a:defRPr/>
            </a:pPr>
            <a:fld id="{96C4AA9A-2DB1-451B-BF78-013CDCFC0DBA}"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Bagh.-Rudbeckia</a:t>
            </a:r>
          </a:p>
        </p:txBody>
      </p:sp>
      <p:sp>
        <p:nvSpPr>
          <p:cNvPr id="4" name="3 Marcador de número de diapositiva"/>
          <p:cNvSpPr>
            <a:spLocks noGrp="1"/>
          </p:cNvSpPr>
          <p:nvPr>
            <p:ph type="sldNum" sz="quarter" idx="5"/>
          </p:nvPr>
        </p:nvSpPr>
        <p:spPr/>
        <p:txBody>
          <a:bodyPr/>
          <a:lstStyle/>
          <a:p>
            <a:pPr>
              <a:defRPr/>
            </a:pPr>
            <a:fld id="{6136CC7E-F196-4CDD-8E48-6A7CB40A9803}"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Bagh.-Dianthus</a:t>
            </a:r>
          </a:p>
        </p:txBody>
      </p:sp>
      <p:sp>
        <p:nvSpPr>
          <p:cNvPr id="4" name="3 Marcador de número de diapositiva"/>
          <p:cNvSpPr>
            <a:spLocks noGrp="1"/>
          </p:cNvSpPr>
          <p:nvPr>
            <p:ph type="sldNum" sz="quarter" idx="5"/>
          </p:nvPr>
        </p:nvSpPr>
        <p:spPr/>
        <p:txBody>
          <a:bodyPr/>
          <a:lstStyle/>
          <a:p>
            <a:pPr>
              <a:defRPr/>
            </a:pPr>
            <a:fld id="{9F657C29-06CB-4134-A794-0FEC599F434F}"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E93E2A2E-D56A-42B6-ABA4-85CAC922CF19}"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Bagh.-Phlox</a:t>
            </a:r>
          </a:p>
        </p:txBody>
      </p:sp>
      <p:sp>
        <p:nvSpPr>
          <p:cNvPr id="4" name="3 Marcador de número de diapositiva"/>
          <p:cNvSpPr>
            <a:spLocks noGrp="1"/>
          </p:cNvSpPr>
          <p:nvPr>
            <p:ph type="sldNum" sz="quarter" idx="5"/>
          </p:nvPr>
        </p:nvSpPr>
        <p:spPr/>
        <p:txBody>
          <a:bodyPr/>
          <a:lstStyle/>
          <a:p>
            <a:pPr>
              <a:defRPr/>
            </a:pPr>
            <a:fld id="{140CCB22-534F-406F-82A7-2CBA4672E56F}"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Bagh.-Zinnia</a:t>
            </a:r>
          </a:p>
        </p:txBody>
      </p:sp>
      <p:sp>
        <p:nvSpPr>
          <p:cNvPr id="4" name="3 Marcador de número de diapositiva"/>
          <p:cNvSpPr>
            <a:spLocks noGrp="1"/>
          </p:cNvSpPr>
          <p:nvPr>
            <p:ph type="sldNum" sz="quarter" idx="5"/>
          </p:nvPr>
        </p:nvSpPr>
        <p:spPr/>
        <p:txBody>
          <a:bodyPr/>
          <a:lstStyle/>
          <a:p>
            <a:pPr>
              <a:defRPr/>
            </a:pPr>
            <a:fld id="{5C4A45F3-2E49-4DAB-928A-301FE12D3006}"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 Bagh.-Zinnias</a:t>
            </a:r>
          </a:p>
        </p:txBody>
      </p:sp>
      <p:sp>
        <p:nvSpPr>
          <p:cNvPr id="4" name="3 Marcador de número de diapositiva"/>
          <p:cNvSpPr>
            <a:spLocks noGrp="1"/>
          </p:cNvSpPr>
          <p:nvPr>
            <p:ph type="sldNum" sz="quarter" idx="5"/>
          </p:nvPr>
        </p:nvSpPr>
        <p:spPr/>
        <p:txBody>
          <a:bodyPr/>
          <a:lstStyle/>
          <a:p>
            <a:pPr>
              <a:defRPr/>
            </a:pPr>
            <a:fld id="{B6810298-3E7E-45E3-A98B-9FD0A8592FFC}"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a:t>
            </a:r>
          </a:p>
        </p:txBody>
      </p:sp>
      <p:sp>
        <p:nvSpPr>
          <p:cNvPr id="4" name="3 Marcador de número de diapositiva"/>
          <p:cNvSpPr>
            <a:spLocks noGrp="1"/>
          </p:cNvSpPr>
          <p:nvPr>
            <p:ph type="sldNum" sz="quarter" idx="5"/>
          </p:nvPr>
        </p:nvSpPr>
        <p:spPr/>
        <p:txBody>
          <a:bodyPr/>
          <a:lstStyle/>
          <a:p>
            <a:pPr>
              <a:defRPr/>
            </a:pPr>
            <a:fld id="{D6D5C3A6-F52A-4852-8BE2-136A199BC162}"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Bagh.-Topiarias</a:t>
            </a:r>
          </a:p>
        </p:txBody>
      </p:sp>
      <p:sp>
        <p:nvSpPr>
          <p:cNvPr id="4" name="3 Marcador de número de diapositiva"/>
          <p:cNvSpPr>
            <a:spLocks noGrp="1"/>
          </p:cNvSpPr>
          <p:nvPr>
            <p:ph type="sldNum" sz="quarter" idx="5"/>
          </p:nvPr>
        </p:nvSpPr>
        <p:spPr/>
        <p:txBody>
          <a:bodyPr/>
          <a:lstStyle/>
          <a:p>
            <a:pPr>
              <a:defRPr/>
            </a:pPr>
            <a:fld id="{59EA8799-A5DA-426B-8CC6-8B8FCB771C67}"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 Bagh.-Bouganvilleas</a:t>
            </a:r>
          </a:p>
        </p:txBody>
      </p:sp>
      <p:sp>
        <p:nvSpPr>
          <p:cNvPr id="4" name="3 Marcador de número de diapositiva"/>
          <p:cNvSpPr>
            <a:spLocks noGrp="1"/>
          </p:cNvSpPr>
          <p:nvPr>
            <p:ph type="sldNum" sz="quarter" idx="5"/>
          </p:nvPr>
        </p:nvSpPr>
        <p:spPr/>
        <p:txBody>
          <a:bodyPr/>
          <a:lstStyle/>
          <a:p>
            <a:pPr>
              <a:defRPr/>
            </a:pPr>
            <a:fld id="{537A340E-831B-4CE1-9C91-DB8FBD064434}"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Bagh.-Cannas</a:t>
            </a:r>
          </a:p>
        </p:txBody>
      </p:sp>
      <p:sp>
        <p:nvSpPr>
          <p:cNvPr id="4" name="3 Marcador de número de diapositiva"/>
          <p:cNvSpPr>
            <a:spLocks noGrp="1"/>
          </p:cNvSpPr>
          <p:nvPr>
            <p:ph type="sldNum" sz="quarter" idx="5"/>
          </p:nvPr>
        </p:nvSpPr>
        <p:spPr/>
        <p:txBody>
          <a:bodyPr/>
          <a:lstStyle/>
          <a:p>
            <a:pPr>
              <a:defRPr/>
            </a:pPr>
            <a:fld id="{4FEFD47B-2887-4DA1-82F3-32BC0C85B1AF}"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Lal Bagh.-Lake</a:t>
            </a:r>
          </a:p>
        </p:txBody>
      </p:sp>
      <p:sp>
        <p:nvSpPr>
          <p:cNvPr id="4" name="3 Marcador de número de diapositiva"/>
          <p:cNvSpPr>
            <a:spLocks noGrp="1"/>
          </p:cNvSpPr>
          <p:nvPr>
            <p:ph type="sldNum" sz="quarter" idx="5"/>
          </p:nvPr>
        </p:nvSpPr>
        <p:spPr/>
        <p:txBody>
          <a:bodyPr/>
          <a:lstStyle/>
          <a:p>
            <a:pPr>
              <a:defRPr/>
            </a:pPr>
            <a:fld id="{59974398-52C4-42EB-BBD7-86C813292D78}"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Bangalore.-Cubbon Park</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237E12-C259-47BC-BFF1-AD21BABA9AE2}"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Bangalore.-Cubbon Park</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AD53FE-D2E0-447D-AF62-04E5ED3C9703}"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Bangalore.-Cubbon Park</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436EBD-CF4B-4B37-8636-0BD0531605C1}"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Bangalore.-Cubbon Park</a:t>
            </a:r>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C53A24-2BDD-4E33-83F5-AF2224F05DED}"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 Garden</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B93A6A-65BC-489D-AA37-D37D44E6A4DC}"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Bangalore.-Richards Park</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187330-F4F1-4774-80A6-C589CE953D3A}"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Bangalore.-Banyan Tree</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E3B078-B04B-4F4C-A39A-FD7E23F1BC94}"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Bangalore.-Ficus</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243457-B9B9-42CA-AD1D-961C5C215572}"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Cubbon Park</a:t>
            </a:r>
          </a:p>
        </p:txBody>
      </p:sp>
      <p:sp>
        <p:nvSpPr>
          <p:cNvPr id="4" name="3 Marcador de número de diapositiva"/>
          <p:cNvSpPr>
            <a:spLocks noGrp="1"/>
          </p:cNvSpPr>
          <p:nvPr>
            <p:ph type="sldNum" sz="quarter" idx="5"/>
          </p:nvPr>
        </p:nvSpPr>
        <p:spPr/>
        <p:txBody>
          <a:bodyPr/>
          <a:lstStyle/>
          <a:p>
            <a:pPr>
              <a:defRPr/>
            </a:pPr>
            <a:fld id="{3A93DF1E-185C-40FF-B2DF-A0DD17560585}"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Cubbon Park</a:t>
            </a:r>
          </a:p>
        </p:txBody>
      </p:sp>
      <p:sp>
        <p:nvSpPr>
          <p:cNvPr id="4" name="3 Marcador de número de diapositiva"/>
          <p:cNvSpPr>
            <a:spLocks noGrp="1"/>
          </p:cNvSpPr>
          <p:nvPr>
            <p:ph type="sldNum" sz="quarter" idx="5"/>
          </p:nvPr>
        </p:nvSpPr>
        <p:spPr/>
        <p:txBody>
          <a:bodyPr/>
          <a:lstStyle/>
          <a:p>
            <a:pPr>
              <a:defRPr/>
            </a:pPr>
            <a:fld id="{5AFDF3A2-516F-44E5-BC7F-6E73C6011633}"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Cubbon Park</a:t>
            </a:r>
          </a:p>
        </p:txBody>
      </p:sp>
      <p:sp>
        <p:nvSpPr>
          <p:cNvPr id="4" name="3 Marcador de número de diapositiva"/>
          <p:cNvSpPr>
            <a:spLocks noGrp="1"/>
          </p:cNvSpPr>
          <p:nvPr>
            <p:ph type="sldNum" sz="quarter" idx="5"/>
          </p:nvPr>
        </p:nvSpPr>
        <p:spPr/>
        <p:txBody>
          <a:bodyPr/>
          <a:lstStyle/>
          <a:p>
            <a:pPr>
              <a:defRPr/>
            </a:pPr>
            <a:fld id="{74F51D76-8B13-4816-9E0D-EE4F81E82713}"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Cubbon Park</a:t>
            </a:r>
          </a:p>
        </p:txBody>
      </p:sp>
      <p:sp>
        <p:nvSpPr>
          <p:cNvPr id="4" name="3 Marcador de número de diapositiva"/>
          <p:cNvSpPr>
            <a:spLocks noGrp="1"/>
          </p:cNvSpPr>
          <p:nvPr>
            <p:ph type="sldNum" sz="quarter" idx="5"/>
          </p:nvPr>
        </p:nvSpPr>
        <p:spPr/>
        <p:txBody>
          <a:bodyPr/>
          <a:lstStyle/>
          <a:p>
            <a:pPr>
              <a:defRPr/>
            </a:pPr>
            <a:fld id="{164C6165-D488-49AB-9EB3-B15828F516CC}"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Cubbon Park</a:t>
            </a:r>
          </a:p>
        </p:txBody>
      </p:sp>
      <p:sp>
        <p:nvSpPr>
          <p:cNvPr id="4" name="3 Marcador de número de diapositiva"/>
          <p:cNvSpPr>
            <a:spLocks noGrp="1"/>
          </p:cNvSpPr>
          <p:nvPr>
            <p:ph type="sldNum" sz="quarter" idx="5"/>
          </p:nvPr>
        </p:nvSpPr>
        <p:spPr/>
        <p:txBody>
          <a:bodyPr/>
          <a:lstStyle/>
          <a:p>
            <a:pPr>
              <a:defRPr/>
            </a:pPr>
            <a:fld id="{E4AAD243-6405-43FE-8241-2787C77C2B36}"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Cubbon Park</a:t>
            </a:r>
          </a:p>
        </p:txBody>
      </p:sp>
      <p:sp>
        <p:nvSpPr>
          <p:cNvPr id="4" name="3 Marcador de número de diapositiva"/>
          <p:cNvSpPr>
            <a:spLocks noGrp="1"/>
          </p:cNvSpPr>
          <p:nvPr>
            <p:ph type="sldNum" sz="quarter" idx="5"/>
          </p:nvPr>
        </p:nvSpPr>
        <p:spPr/>
        <p:txBody>
          <a:bodyPr/>
          <a:lstStyle/>
          <a:p>
            <a:pPr>
              <a:defRPr/>
            </a:pPr>
            <a:fld id="{756A7CB3-7952-4E5C-B2B6-04CBF6E72E62}"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Chandigarh Rock Garden.-Entrada</a:t>
            </a:r>
          </a:p>
        </p:txBody>
      </p:sp>
      <p:sp>
        <p:nvSpPr>
          <p:cNvPr id="4" name="3 Marcador de número de diapositiva"/>
          <p:cNvSpPr>
            <a:spLocks noGrp="1"/>
          </p:cNvSpPr>
          <p:nvPr>
            <p:ph type="sldNum" sz="quarter" idx="5"/>
          </p:nvPr>
        </p:nvSpPr>
        <p:spPr/>
        <p:txBody>
          <a:bodyPr/>
          <a:lstStyle/>
          <a:p>
            <a:pPr>
              <a:defRPr/>
            </a:pPr>
            <a:fld id="{8FDF4F97-CE66-4A71-AB98-9A7038827BDC}"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Chandigarh Rock Garden.-Bailarinas</a:t>
            </a:r>
          </a:p>
        </p:txBody>
      </p:sp>
      <p:sp>
        <p:nvSpPr>
          <p:cNvPr id="4" name="3 Marcador de número de diapositiva"/>
          <p:cNvSpPr>
            <a:spLocks noGrp="1"/>
          </p:cNvSpPr>
          <p:nvPr>
            <p:ph type="sldNum" sz="quarter" idx="5"/>
          </p:nvPr>
        </p:nvSpPr>
        <p:spPr/>
        <p:txBody>
          <a:bodyPr/>
          <a:lstStyle/>
          <a:p>
            <a:pPr>
              <a:defRPr/>
            </a:pPr>
            <a:fld id="{D54B1780-AA25-410B-80C0-62AC80D3468F}"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Chandigarh Rock Garden</a:t>
            </a:r>
          </a:p>
        </p:txBody>
      </p:sp>
      <p:sp>
        <p:nvSpPr>
          <p:cNvPr id="4" name="3 Marcador de número de diapositiva"/>
          <p:cNvSpPr>
            <a:spLocks noGrp="1"/>
          </p:cNvSpPr>
          <p:nvPr>
            <p:ph type="sldNum" sz="quarter" idx="5"/>
          </p:nvPr>
        </p:nvSpPr>
        <p:spPr/>
        <p:txBody>
          <a:bodyPr/>
          <a:lstStyle/>
          <a:p>
            <a:pPr>
              <a:defRPr/>
            </a:pPr>
            <a:fld id="{F497F740-2098-4D42-91D0-D6EBE968D960}"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Chandigarh Rock Garden</a:t>
            </a:r>
          </a:p>
        </p:txBody>
      </p:sp>
      <p:sp>
        <p:nvSpPr>
          <p:cNvPr id="4" name="3 Marcador de número de diapositiva"/>
          <p:cNvSpPr>
            <a:spLocks noGrp="1"/>
          </p:cNvSpPr>
          <p:nvPr>
            <p:ph type="sldNum" sz="quarter" idx="5"/>
          </p:nvPr>
        </p:nvSpPr>
        <p:spPr/>
        <p:txBody>
          <a:bodyPr/>
          <a:lstStyle/>
          <a:p>
            <a:pPr>
              <a:defRPr/>
            </a:pPr>
            <a:fld id="{76F44FEA-BD77-46E3-8BBD-F260C15621C2}"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Chandigarh Rock Garden</a:t>
            </a:r>
          </a:p>
        </p:txBody>
      </p:sp>
      <p:sp>
        <p:nvSpPr>
          <p:cNvPr id="4" name="3 Marcador de número de diapositiva"/>
          <p:cNvSpPr>
            <a:spLocks noGrp="1"/>
          </p:cNvSpPr>
          <p:nvPr>
            <p:ph type="sldNum" sz="quarter" idx="5"/>
          </p:nvPr>
        </p:nvSpPr>
        <p:spPr/>
        <p:txBody>
          <a:bodyPr/>
          <a:lstStyle/>
          <a:p>
            <a:pPr>
              <a:defRPr/>
            </a:pPr>
            <a:fld id="{543DD52C-EC0F-415F-876A-568EFFCCCC95}"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Chandigarh Rock Garden</a:t>
            </a:r>
          </a:p>
        </p:txBody>
      </p:sp>
      <p:sp>
        <p:nvSpPr>
          <p:cNvPr id="4" name="3 Marcador de número de diapositiva"/>
          <p:cNvSpPr>
            <a:spLocks noGrp="1"/>
          </p:cNvSpPr>
          <p:nvPr>
            <p:ph type="sldNum" sz="quarter" idx="5"/>
          </p:nvPr>
        </p:nvSpPr>
        <p:spPr/>
        <p:txBody>
          <a:bodyPr/>
          <a:lstStyle/>
          <a:p>
            <a:pPr>
              <a:defRPr/>
            </a:pPr>
            <a:fld id="{3B412CB3-2648-4BF6-A252-F58760425318}"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Chandigarh Rock Garden</a:t>
            </a:r>
          </a:p>
        </p:txBody>
      </p:sp>
      <p:sp>
        <p:nvSpPr>
          <p:cNvPr id="4" name="3 Marcador de número de diapositiva"/>
          <p:cNvSpPr>
            <a:spLocks noGrp="1"/>
          </p:cNvSpPr>
          <p:nvPr>
            <p:ph type="sldNum" sz="quarter" idx="5"/>
          </p:nvPr>
        </p:nvSpPr>
        <p:spPr/>
        <p:txBody>
          <a:bodyPr/>
          <a:lstStyle/>
          <a:p>
            <a:pPr>
              <a:defRPr/>
            </a:pPr>
            <a:fld id="{DA6C975F-4F62-4413-A592-593AA9DDD733}"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Chandighar.-Rock Garden</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9B5B03-A841-489A-8EE0-59CF75822AC8}"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Chandigarh Garden</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CA4B33-E32A-4261-BB47-6B7A2F58AA12}"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Chandigarh </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F8EB00-9897-43D0-A2E6-61C148375CE7}"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Chandigarh Garden</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A86ABB-2A8D-4890-94C1-2B867CBEA3B1}"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Chandigarh.-Rock Garden</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BC81FE-EE48-4A02-B1C9-C89BF6D8D471}"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Chandigarh.-Crisantemos</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C9D424-6D37-4CA6-A933-8DC1EEF8859A}"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Chandigarh.-Dancing</a:t>
            </a:r>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FD4126-0297-4358-8336-01E31B26DF9B}"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Daria Daulat</a:t>
            </a:r>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F76DD9-9E9E-4A14-820F-C8692E0F9601}"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Daria Daulat</a:t>
            </a:r>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51037B-C237-420D-96BA-4DD91BFCD465}"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Daria Daulat</a:t>
            </a:r>
          </a:p>
        </p:txBody>
      </p:sp>
      <p:sp>
        <p:nvSpPr>
          <p:cNvPr id="97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47286B-87B1-4B5F-8041-9C96D72D0750}"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Daria Daulat Bagh</a:t>
            </a:r>
          </a:p>
        </p:txBody>
      </p:sp>
      <p:sp>
        <p:nvSpPr>
          <p:cNvPr id="98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57505C-E784-42D6-9941-A5174043B8B4}"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Daria Daulat Bagh</a:t>
            </a:r>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0B8BFA-A313-4B6C-B8DD-5146BF150F54}" type="slidenum">
              <a:rPr lang="es-ES">
                <a:solidFill>
                  <a:prstClr val="black"/>
                </a:solidFill>
              </a:rPr>
              <a:pPr>
                <a:defRPr/>
              </a:pPr>
              <a:t>142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hyperlink" Target="http://upload.wikimedia.org/wikipedia/commons/1/1f/RockGardenEntrance.jpg" TargetMode="External"/><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98.jpeg"/></Relationships>
</file>

<file path=ppt/slides/_rels/slide123.xml.rels><?xml version="1.0" encoding="UTF-8" standalone="yes"?>
<Relationships xmlns="http://schemas.openxmlformats.org/package/2006/relationships"><Relationship Id="rId3" Type="http://schemas.openxmlformats.org/officeDocument/2006/relationships/hyperlink" Target="http://upload.wikimedia.org/wikipedia/commons/f/fe/Dancing_girls_at_Rock_Garden,_Chandigarh.jpg" TargetMode="External"/><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124.xml.rels><?xml version="1.0" encoding="UTF-8" standalone="yes"?>
<Relationships xmlns="http://schemas.openxmlformats.org/package/2006/relationships"><Relationship Id="rId3" Type="http://schemas.openxmlformats.org/officeDocument/2006/relationships/hyperlink" Target="http://upload.wikimedia.org/wikipedia/commons/2/26/RockGardenRock.jpg" TargetMode="External"/><Relationship Id="rId2" Type="http://schemas.openxmlformats.org/officeDocument/2006/relationships/notesSlide" Target="../notesSlides/notesSlide101.xml"/><Relationship Id="rId1" Type="http://schemas.openxmlformats.org/officeDocument/2006/relationships/slideLayout" Target="../slideLayouts/slideLayout7.xml"/><Relationship Id="rId5" Type="http://schemas.openxmlformats.org/officeDocument/2006/relationships/image" Target="../media/image101.jpeg"/><Relationship Id="rId4" Type="http://schemas.openxmlformats.org/officeDocument/2006/relationships/image" Target="../media/image100.jpeg"/></Relationships>
</file>

<file path=ppt/slides/_rels/slide12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627784" y="1268760"/>
            <a:ext cx="5976664" cy="2664296"/>
          </a:xfrm>
        </p:spPr>
        <p:txBody>
          <a:bodyPr>
            <a:normAutofit fontScale="90000"/>
          </a:bodyPr>
          <a:lstStyle/>
          <a:p>
            <a:r>
              <a:rPr lang="es-ES" dirty="0"/>
              <a:t>LA VUELTA AL MUNDO EN 885 JARDINES.-ASIATICOS.-INDIA .-Amber Fort Anguri Garden.-Bagh –e- Babur Lal Bagh Botanic Garden Cubbon Park</a:t>
            </a:r>
          </a:p>
        </p:txBody>
      </p:sp>
      <p:sp>
        <p:nvSpPr>
          <p:cNvPr id="3" name="2 Subtítulo"/>
          <p:cNvSpPr>
            <a:spLocks noGrp="1"/>
          </p:cNvSpPr>
          <p:nvPr>
            <p:ph type="subTitle" idx="1"/>
          </p:nvPr>
        </p:nvSpPr>
        <p:spPr>
          <a:xfrm>
            <a:off x="2627784" y="4437112"/>
            <a:ext cx="4608512"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Amber Fort</a:t>
            </a:r>
          </a:p>
        </p:txBody>
      </p:sp>
      <p:sp>
        <p:nvSpPr>
          <p:cNvPr id="7171" name="2 Marcador de contenido"/>
          <p:cNvSpPr>
            <a:spLocks noGrp="1"/>
          </p:cNvSpPr>
          <p:nvPr>
            <p:ph sz="quarter" idx="1"/>
          </p:nvPr>
        </p:nvSpPr>
        <p:spPr/>
        <p:txBody>
          <a:bodyPr/>
          <a:lstStyle/>
          <a:p>
            <a:pPr eaLnBrk="1" hangingPunct="1"/>
            <a:r>
              <a:rPr lang="es-ES" altLang="es-ES" sz="2400" dirty="0"/>
              <a:t>El Fuerte Amber es un complejo palaciego localizado en Amber, a 11 km. de Jaipur, en el estado de Rayastán (India), fue originalmente construido por los Meenas, quienes consagraron la ciudad a Ambā, la Diosa Madre a la que conocían como “Gatta Rani” o “Reina del Pasado” . Construida sobre los restos de una estructura anterior, el complejo palaciego que permanece en la actualidad fue comenzado durante el reinado del Rash (‘rey’) Man Singh, comandante en jefe del ejército de Akbar y miembro del círculo íntimo de los “9 cortesanos”, en 1592. </a:t>
            </a:r>
          </a:p>
        </p:txBody>
      </p:sp>
    </p:spTree>
    <p:extLst>
      <p:ext uri="{BB962C8B-B14F-4D97-AF65-F5344CB8AC3E}">
        <p14:creationId xmlns:p14="http://schemas.microsoft.com/office/powerpoint/2010/main" val="3515194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836613"/>
            <a:ext cx="6969968" cy="5183187"/>
          </a:xfrm>
        </p:spPr>
        <p:txBody>
          <a:bodyPr>
            <a:normAutofit lnSpcReduction="10000"/>
          </a:bodyPr>
          <a:lstStyle/>
          <a:p>
            <a:r>
              <a:rPr lang="es-ES" altLang="es-ES" sz="2400" dirty="0"/>
              <a:t>Amber sufrió modificaciones bajo sucesivos dirigentes en los siguientes 150 años, hasta que los Kachwahas mudaron su capital a Jaipur durante la época de Jai Singh II.</a:t>
            </a:r>
          </a:p>
          <a:p>
            <a:r>
              <a:rPr lang="es-ES" altLang="es-ES" sz="2400" dirty="0"/>
              <a:t>La estructura que actualmente se conoce como Amber Fort era inicialmente un complejo palaciego dentro del fuerte de Amber original que hoy día se conoce como Jaigarh Fort. Conectado a Amber a través de pasajes fortificados, Jaigarh Fort está localizado en una colina sobre el complejo de Amber, y está construido a base de piedra arenisca roja y mármol blanco. Con vistas al lago Maotha, tiene reputación de haber sido el tesoro de los dirigentes Kacchwaha.</a:t>
            </a:r>
          </a:p>
          <a:p>
            <a:endParaRPr lang="es-ES" altLang="es-ES" dirty="0"/>
          </a:p>
          <a:p>
            <a:endParaRPr lang="es-ES" altLang="es-ES" dirty="0"/>
          </a:p>
        </p:txBody>
      </p:sp>
    </p:spTree>
    <p:extLst>
      <p:ext uri="{BB962C8B-B14F-4D97-AF65-F5344CB8AC3E}">
        <p14:creationId xmlns:p14="http://schemas.microsoft.com/office/powerpoint/2010/main" val="3418232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1340768"/>
            <a:ext cx="6753944" cy="4679032"/>
          </a:xfrm>
        </p:spPr>
        <p:txBody>
          <a:bodyPr>
            <a:normAutofit/>
          </a:bodyPr>
          <a:lstStyle/>
          <a:p>
            <a:r>
              <a:rPr lang="es-ES" altLang="es-ES" sz="2400" dirty="0"/>
              <a:t>Hoy día, los turistas pueden subir al fuerte desde la base de la colina en elefante. Durante el paseo, se pueden admirar las hermosas vistas de Jaipur, el lago Maotha y la muralla original de la ciudad</a:t>
            </a:r>
          </a:p>
          <a:p>
            <a:r>
              <a:rPr lang="es-ES" altLang="es-ES" sz="2400" dirty="0"/>
              <a:t>Una vez alcanzado el palacio, se puede visitar el fuerte en una visita guiada o hacerlo uno mismo. </a:t>
            </a:r>
          </a:p>
          <a:p>
            <a:r>
              <a:rPr lang="es-ES" altLang="es-ES" sz="2400" dirty="0"/>
              <a:t>La visita más magnífica de todas es el vestíbulo de los espejos.</a:t>
            </a:r>
          </a:p>
        </p:txBody>
      </p:sp>
    </p:spTree>
    <p:extLst>
      <p:ext uri="{BB962C8B-B14F-4D97-AF65-F5344CB8AC3E}">
        <p14:creationId xmlns:p14="http://schemas.microsoft.com/office/powerpoint/2010/main" val="222839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71600" y="620688"/>
            <a:ext cx="6953200" cy="5853264"/>
          </a:xfrm>
        </p:spPr>
        <p:txBody>
          <a:bodyPr/>
          <a:lstStyle/>
          <a:p>
            <a:r>
              <a:rPr lang="es-ES" dirty="0"/>
              <a:t>Cuando la realeza vivía en este lugar, por la noche, cuando necesitaban pasar a través de esta estancia, tomaban una sola vela, y gracias al intrincado diseño de pequeños espejos, toda la habitación se iluminaba.</a:t>
            </a:r>
          </a:p>
          <a:p>
            <a:endParaRPr lang="es-ES" dirty="0"/>
          </a:p>
        </p:txBody>
      </p:sp>
    </p:spTree>
    <p:extLst>
      <p:ext uri="{BB962C8B-B14F-4D97-AF65-F5344CB8AC3E}">
        <p14:creationId xmlns:p14="http://schemas.microsoft.com/office/powerpoint/2010/main" val="2180088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Amber-fort-perched-on-a-hill-near-jaipur-in-rajasthan-india-formal-rajput-style-garden-in-the-foreg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7168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3 Imagen" descr="Amber Fort.--arambag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5416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mber Fort.-garden-jaipur-ind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6394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mber Fort.--RugGardenbi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7332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Amber_Fort_-_Diwan-i_Khas_and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5949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Amber_Fort_-_Mahota_Lake_and_Garden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5141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Amer Fort.-jaipur 1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4952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Amer Fort en Jaipur.- octagon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736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p:txBody>
          <a:bodyPr/>
          <a:lstStyle/>
          <a:p>
            <a:pPr eaLnBrk="1" hangingPunct="1"/>
            <a:r>
              <a:rPr lang="es-ES" altLang="es-ES" dirty="0"/>
              <a:t>Anguri Garden</a:t>
            </a:r>
          </a:p>
        </p:txBody>
      </p:sp>
      <p:sp>
        <p:nvSpPr>
          <p:cNvPr id="18435" name="2 Marcador de contenido"/>
          <p:cNvSpPr>
            <a:spLocks noGrp="1"/>
          </p:cNvSpPr>
          <p:nvPr>
            <p:ph sz="quarter" idx="1"/>
          </p:nvPr>
        </p:nvSpPr>
        <p:spPr>
          <a:xfrm>
            <a:off x="457200" y="1600200"/>
            <a:ext cx="7643192" cy="4873752"/>
          </a:xfrm>
        </p:spPr>
        <p:txBody>
          <a:bodyPr/>
          <a:lstStyle/>
          <a:p>
            <a:pPr eaLnBrk="1" hangingPunct="1"/>
            <a:r>
              <a:rPr lang="es-ES" altLang="es-ES" sz="2400" dirty="0"/>
              <a:t>Shah Jehan construyó Anguri Bagh o el Jardín de las uvas en 1637. </a:t>
            </a:r>
          </a:p>
          <a:p>
            <a:pPr eaLnBrk="1" hangingPunct="1"/>
            <a:r>
              <a:rPr lang="es-ES" altLang="es-ES" sz="2400" dirty="0"/>
              <a:t>Con Khas Mahal y sus portales de piedra arenisca de color rojo en el este y los otros tres lados, que era la plaza principal de los apartamentos zenana o el salón de las damas reales. Hubo una plataforma de mármol pavimentado con una fuente en su centro y el mismo jardín se divide en compartimentos en el complejo patrón geométrico. </a:t>
            </a:r>
          </a:p>
          <a:p>
            <a:pPr eaLnBrk="1" hangingPunct="1"/>
            <a:r>
              <a:rPr lang="es-ES" altLang="es-ES" sz="2400" dirty="0"/>
              <a:t>Como su nombre indica, este jardín era conocido por la cosecha de las uvas más selectas y flores durante todo el año</a:t>
            </a:r>
            <a:r>
              <a:rPr lang="es-ES" altLang="es-ES" dirty="0"/>
              <a:t>.</a:t>
            </a:r>
          </a:p>
        </p:txBody>
      </p:sp>
    </p:spTree>
    <p:extLst>
      <p:ext uri="{BB962C8B-B14F-4D97-AF65-F5344CB8AC3E}">
        <p14:creationId xmlns:p14="http://schemas.microsoft.com/office/powerpoint/2010/main" val="274106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a:spLocks noGrp="1"/>
          </p:cNvSpPr>
          <p:nvPr>
            <p:ph sz="quarter" idx="1"/>
          </p:nvPr>
        </p:nvSpPr>
        <p:spPr>
          <a:xfrm>
            <a:off x="914400" y="1125538"/>
            <a:ext cx="6897960" cy="4894262"/>
          </a:xfrm>
        </p:spPr>
        <p:txBody>
          <a:bodyPr/>
          <a:lstStyle/>
          <a:p>
            <a:pPr eaLnBrk="1" hangingPunct="1"/>
            <a:r>
              <a:rPr lang="es-ES" altLang="es-ES" sz="2400" dirty="0"/>
              <a:t>Fue diseñado para ser un refugio agradable o el jardín del paraíso de las damas reales y han garantizado su total privacidad. </a:t>
            </a:r>
          </a:p>
          <a:p>
            <a:pPr eaLnBrk="1" hangingPunct="1"/>
            <a:r>
              <a:rPr lang="es-ES" altLang="es-ES" sz="2400" dirty="0"/>
              <a:t>Hammam o baños imperiales adornados con exquisitas pinturas de la pared en azul real y oro se encuentra a su noreste. </a:t>
            </a:r>
          </a:p>
          <a:p>
            <a:pPr eaLnBrk="1" hangingPunct="1"/>
            <a:r>
              <a:rPr lang="es-ES" altLang="es-ES" sz="2400" dirty="0"/>
              <a:t>Los tanques de cerca el Taj Jehangiri aseguran el suministro de agua a los estanques y los baños de este jardín. </a:t>
            </a:r>
          </a:p>
          <a:p>
            <a:pPr eaLnBrk="1" hangingPunct="1"/>
            <a:br>
              <a:rPr lang="es-ES" altLang="es-ES" sz="2400" dirty="0"/>
            </a:br>
            <a:endParaRPr lang="es-ES" altLang="es-ES" sz="2400" dirty="0"/>
          </a:p>
        </p:txBody>
      </p:sp>
    </p:spTree>
    <p:extLst>
      <p:ext uri="{BB962C8B-B14F-4D97-AF65-F5344CB8AC3E}">
        <p14:creationId xmlns:p14="http://schemas.microsoft.com/office/powerpoint/2010/main" val="175961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Anduri Garden.-Agra Fo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5952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Angoori-Bagh-Grape-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746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Anguri Bagh.-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687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Anguri-Garden-Agra-Fort-Ag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96525" cy="772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6335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Anguri Bagh.-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9634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Anguri bagh.-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5286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Anguri bagh.-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8788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Anguri bagh.-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6207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Anguri bagh.-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8548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Anguri bagh.-x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1758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Anguri_bagh_grape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1942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Título"/>
          <p:cNvSpPr>
            <a:spLocks noGrp="1"/>
          </p:cNvSpPr>
          <p:nvPr>
            <p:ph type="title"/>
          </p:nvPr>
        </p:nvSpPr>
        <p:spPr/>
        <p:txBody>
          <a:bodyPr/>
          <a:lstStyle/>
          <a:p>
            <a:pPr eaLnBrk="1" hangingPunct="1"/>
            <a:r>
              <a:rPr lang="es-ES" altLang="es-ES" dirty="0"/>
              <a:t>Bagh –e- Babur</a:t>
            </a:r>
          </a:p>
        </p:txBody>
      </p:sp>
      <p:sp>
        <p:nvSpPr>
          <p:cNvPr id="24579" name="2 Marcador de contenido"/>
          <p:cNvSpPr>
            <a:spLocks noGrp="1"/>
          </p:cNvSpPr>
          <p:nvPr>
            <p:ph sz="quarter" idx="1"/>
          </p:nvPr>
        </p:nvSpPr>
        <p:spPr>
          <a:xfrm>
            <a:off x="457200" y="1600200"/>
            <a:ext cx="7467600" cy="5257800"/>
          </a:xfrm>
        </p:spPr>
        <p:txBody>
          <a:bodyPr>
            <a:normAutofit/>
          </a:bodyPr>
          <a:lstStyle/>
          <a:p>
            <a:pPr marL="274320" indent="-274320" eaLnBrk="1" fontAlgn="auto" hangingPunct="1">
              <a:spcBef>
                <a:spcPts val="580"/>
              </a:spcBef>
              <a:spcAft>
                <a:spcPts val="0"/>
              </a:spcAft>
              <a:buFont typeface="Wingdings 2"/>
              <a:buChar char=""/>
              <a:defRPr/>
            </a:pPr>
            <a:r>
              <a:rPr lang="es-ES" dirty="0"/>
              <a:t>Los </a:t>
            </a:r>
            <a:r>
              <a:rPr lang="es-ES" b="1" dirty="0"/>
              <a:t>Jardines de Babur,</a:t>
            </a:r>
            <a:r>
              <a:rPr lang="es-ES" dirty="0"/>
              <a:t> localmente llamado </a:t>
            </a:r>
            <a:r>
              <a:rPr lang="es-ES" b="1" dirty="0"/>
              <a:t>Bagh-e Babur</a:t>
            </a:r>
            <a:r>
              <a:rPr lang="es-ES" dirty="0"/>
              <a:t> es un parque histórico en Kabul , Afganistán , y también el último lugar de descanso del primer Mughal emperador Babur . </a:t>
            </a:r>
          </a:p>
          <a:p>
            <a:pPr marL="274320" indent="-274320" eaLnBrk="1" fontAlgn="auto" hangingPunct="1">
              <a:spcBef>
                <a:spcPts val="580"/>
              </a:spcBef>
              <a:spcAft>
                <a:spcPts val="0"/>
              </a:spcAft>
              <a:buFont typeface="Wingdings 2"/>
              <a:buChar char=""/>
              <a:defRPr/>
            </a:pPr>
            <a:r>
              <a:rPr lang="es-ES" dirty="0"/>
              <a:t>Los jardines se cree que se han desarrollado alrededor de 1528 dC (935 AH) cuando Babur dio órdenes para la construcción de un "jardín de la avenida, en Kabul, que se describe en detalle en sus memorias, el Baburnama.</a:t>
            </a:r>
          </a:p>
          <a:p>
            <a:pPr marL="274320" indent="-274320" eaLnBrk="1" fontAlgn="auto" hangingPunct="1">
              <a:spcBef>
                <a:spcPts val="580"/>
              </a:spcBef>
              <a:spcAft>
                <a:spcPts val="0"/>
              </a:spcAft>
              <a:buFont typeface="Wingdings 2"/>
              <a:buChar char=""/>
              <a:defRPr/>
            </a:pPr>
            <a:r>
              <a:rPr lang="es-ES" dirty="0"/>
              <a:t> Fue tradición de los príncipes mongoles desarrollar sitios para la recreación y el placer en su vida, y elegir uno de estos como último lugar de descanso.</a:t>
            </a:r>
          </a:p>
        </p:txBody>
      </p:sp>
    </p:spTree>
    <p:extLst>
      <p:ext uri="{BB962C8B-B14F-4D97-AF65-F5344CB8AC3E}">
        <p14:creationId xmlns:p14="http://schemas.microsoft.com/office/powerpoint/2010/main" val="9656442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3"/>
            <a:ext cx="7113984" cy="6048672"/>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sitio continuó siendo de importancia para los sucesores de Babur, y Jehangir hizo una peregrinación al sitio en 1607 AD (1016 AH) cuando ordenó que todos los jardines de Kabul rodeado de muros, que una plataforma de la oración se puso al frente de la tumba de Babur , y una lápida inscrita coloco a la cabeza.</a:t>
            </a:r>
          </a:p>
          <a:p>
            <a:pPr marL="274320" indent="-274320" eaLnBrk="1" fontAlgn="auto" hangingPunct="1">
              <a:spcBef>
                <a:spcPts val="580"/>
              </a:spcBef>
              <a:spcAft>
                <a:spcPts val="0"/>
              </a:spcAft>
              <a:buFont typeface="Wingdings 2"/>
              <a:buChar char=""/>
              <a:defRPr/>
            </a:pPr>
            <a:r>
              <a:rPr lang="es-ES" dirty="0"/>
              <a:t>Durante la visita del emperador Shah Jahan en 1638 (1047 AH) una pantalla de mármol fue construida alrededor del grupo de tumbas, y una mezquita construida en la terraza de abajo.</a:t>
            </a:r>
          </a:p>
          <a:p>
            <a:pPr marL="274320" indent="-274320" eaLnBrk="1" fontAlgn="auto" hangingPunct="1">
              <a:spcBef>
                <a:spcPts val="580"/>
              </a:spcBef>
              <a:spcAft>
                <a:spcPts val="0"/>
              </a:spcAft>
              <a:buFont typeface="Wingdings 2"/>
              <a:buChar char=""/>
              <a:defRPr/>
            </a:pPr>
            <a:r>
              <a:rPr lang="es-ES" dirty="0"/>
              <a:t>Hay cuentas desde el momento de la visita al sitio de Shah Jahan en 1638 (1047AH) de una piedra al agua del canal que corría entre una avenida de árboles de la terraza debajo de la mezquita, con piscinas a ciertos intervalos.</a:t>
            </a:r>
          </a:p>
        </p:txBody>
      </p:sp>
    </p:spTree>
    <p:extLst>
      <p:ext uri="{BB962C8B-B14F-4D97-AF65-F5344CB8AC3E}">
        <p14:creationId xmlns:p14="http://schemas.microsoft.com/office/powerpoint/2010/main" val="17798760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 Marcador de contenido"/>
          <p:cNvSpPr>
            <a:spLocks noGrp="1"/>
          </p:cNvSpPr>
          <p:nvPr>
            <p:ph sz="quarter" idx="1"/>
          </p:nvPr>
        </p:nvSpPr>
        <p:spPr>
          <a:xfrm>
            <a:off x="683568" y="476250"/>
            <a:ext cx="7416824" cy="6265118"/>
          </a:xfrm>
        </p:spPr>
        <p:txBody>
          <a:bodyPr>
            <a:normAutofit/>
          </a:bodyPr>
          <a:lstStyle/>
          <a:p>
            <a:pPr eaLnBrk="1" hangingPunct="1"/>
            <a:r>
              <a:rPr lang="es-ES" altLang="es-ES" sz="2400" dirty="0"/>
              <a:t>Importantes inversiones también se han hecho en el entorno natural del jardín, teniendo en cuenta la naturaleza histórica del paisaje y de las necesidades de los visitantes actuales. </a:t>
            </a:r>
          </a:p>
          <a:p>
            <a:pPr eaLnBrk="1" hangingPunct="1"/>
            <a:r>
              <a:rPr lang="es-ES" altLang="es-ES" sz="2400" dirty="0"/>
              <a:t>Un sistema de riego por tubería parcialmente se ha instalado, y varios miles de árboles autóctonos plantados, incluyendo aviones, cipreses, espino blanco, cerezo silvestre (alubalu - supuestamente introducidas por Babur desde el norte de Kabul) y otras frutas y árboles de sombra. </a:t>
            </a:r>
          </a:p>
          <a:p>
            <a:pPr eaLnBrk="1" hangingPunct="1"/>
            <a:r>
              <a:rPr lang="es-ES" altLang="es-ES" sz="2400" dirty="0"/>
              <a:t>Basándose en los resultados de las excavaciones arqueológicas, las relaciones entre las 13 terrazas y la red de senderos y escaleras se han restablecido. </a:t>
            </a:r>
          </a:p>
          <a:p>
            <a:pPr eaLnBrk="1" hangingPunct="1"/>
            <a:endParaRPr lang="es-ES" altLang="es-ES" sz="2400" dirty="0"/>
          </a:p>
        </p:txBody>
      </p:sp>
    </p:spTree>
    <p:extLst>
      <p:ext uri="{BB962C8B-B14F-4D97-AF65-F5344CB8AC3E}">
        <p14:creationId xmlns:p14="http://schemas.microsoft.com/office/powerpoint/2010/main" val="3063060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Marcador de contenido"/>
          <p:cNvSpPr>
            <a:spLocks noGrp="1"/>
          </p:cNvSpPr>
          <p:nvPr>
            <p:ph sz="quarter" idx="1"/>
          </p:nvPr>
        </p:nvSpPr>
        <p:spPr>
          <a:xfrm>
            <a:off x="827584" y="1600200"/>
            <a:ext cx="7097216" cy="4873752"/>
          </a:xfrm>
        </p:spPr>
        <p:txBody>
          <a:bodyPr/>
          <a:lstStyle/>
          <a:p>
            <a:r>
              <a:rPr lang="es-ES" altLang="es-ES" sz="2400" dirty="0"/>
              <a:t>Desde principios de 2008, el jardín ha sido gestionado por la organización independiente Fondo Baghe Babur, y ha visto un aumento significativo del número de visitantes. </a:t>
            </a:r>
          </a:p>
          <a:p>
            <a:r>
              <a:rPr lang="es-ES" altLang="es-ES" sz="2400" dirty="0"/>
              <a:t>Cerca de 300.000 personas visitaron el sitio en 2008. </a:t>
            </a:r>
          </a:p>
          <a:p>
            <a:endParaRPr lang="es-ES" altLang="es-ES" dirty="0"/>
          </a:p>
        </p:txBody>
      </p:sp>
    </p:spTree>
    <p:extLst>
      <p:ext uri="{BB962C8B-B14F-4D97-AF65-F5344CB8AC3E}">
        <p14:creationId xmlns:p14="http://schemas.microsoft.com/office/powerpoint/2010/main" val="40697968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Bagh e Babur_Gardens_from_a_mountain_to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804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Bagh e Babu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72549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3 Imagen" descr="Bagh e Babur.-sunset-over-bagh-e-bab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2882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agh e Babur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01240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Bagh-e-Babu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390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bagh-e-babur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89237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Baghe_Babur_.-mosq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0"/>
            <a:ext cx="9074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4683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Baghe_Babur_tom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25"/>
            <a:ext cx="9144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73333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Bagh-e-babar.-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72152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Bagh e Babur.-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34529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Bagh e Babur.-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6991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Bagh e Babur.-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53722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Bagh e Babur.-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76238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Bagh e Babur.-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06388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bagh-e-babur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17089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Título"/>
          <p:cNvSpPr>
            <a:spLocks noGrp="1"/>
          </p:cNvSpPr>
          <p:nvPr>
            <p:ph type="title"/>
          </p:nvPr>
        </p:nvSpPr>
        <p:spPr/>
        <p:txBody>
          <a:bodyPr/>
          <a:lstStyle/>
          <a:p>
            <a:pPr eaLnBrk="1" hangingPunct="1"/>
            <a:r>
              <a:rPr lang="es-ES" altLang="es-ES" dirty="0"/>
              <a:t>Lal Bagh Botanic Garden</a:t>
            </a:r>
          </a:p>
        </p:txBody>
      </p:sp>
      <p:sp>
        <p:nvSpPr>
          <p:cNvPr id="51203" name="2 Marcador de contenido"/>
          <p:cNvSpPr>
            <a:spLocks noGrp="1"/>
          </p:cNvSpPr>
          <p:nvPr>
            <p:ph sz="quarter" idx="1"/>
          </p:nvPr>
        </p:nvSpPr>
        <p:spPr/>
        <p:txBody>
          <a:bodyPr/>
          <a:lstStyle/>
          <a:p>
            <a:pPr eaLnBrk="1" hangingPunct="1"/>
            <a:r>
              <a:rPr lang="es-ES" altLang="es-ES" sz="2400" b="1" dirty="0"/>
              <a:t>Lal Bagh</a:t>
            </a:r>
            <a:r>
              <a:rPr lang="es-ES" altLang="es-ES" sz="2400" dirty="0"/>
              <a:t>  ó´</a:t>
            </a:r>
            <a:r>
              <a:rPr lang="es-ES" altLang="es-ES" sz="2400" b="1" dirty="0"/>
              <a:t>Lal Bagh Botanical Garden,</a:t>
            </a:r>
            <a:r>
              <a:rPr lang="es-ES" altLang="es-ES" sz="2400" dirty="0"/>
              <a:t> traducido literalmente al Inglés como: " Jardín rojo ", es un conocido jardín botánico en Bangalore , India fue comisionado el jardín por el gobernante de Mysore , Hyder Ali .</a:t>
            </a:r>
          </a:p>
          <a:p>
            <a:pPr eaLnBrk="1" hangingPunct="1"/>
            <a:r>
              <a:rPr lang="es-ES" altLang="es-ES" sz="2400" dirty="0"/>
              <a:t>Tiene una famosa casa de cristal que alberga exposición de flores al año.</a:t>
            </a:r>
          </a:p>
          <a:p>
            <a:pPr eaLnBrk="1" hangingPunct="1"/>
            <a:r>
              <a:rPr lang="es-ES" altLang="es-ES" sz="2400" dirty="0"/>
              <a:t>También cuenta con un acuario y un lago, y es una de las atracciones turísticas de Bangalore . </a:t>
            </a:r>
            <a:endParaRPr lang="es-ES" altLang="es-ES" sz="2400" baseline="30000" dirty="0"/>
          </a:p>
          <a:p>
            <a:pPr eaLnBrk="1" hangingPunct="1">
              <a:buFont typeface="Wingdings 2" pitchFamily="18" charset="2"/>
              <a:buNone/>
            </a:pPr>
            <a:r>
              <a:rPr lang="es-ES" altLang="es-ES" sz="2400" dirty="0"/>
              <a:t>    Hyder Ali encargó la construcción de este jardín en 1760, pero su hijo Tipu Sultán  lo completó.</a:t>
            </a:r>
          </a:p>
          <a:p>
            <a:pPr eaLnBrk="1" hangingPunct="1"/>
            <a:endParaRPr lang="es-ES" altLang="es-ES" sz="2400" dirty="0"/>
          </a:p>
        </p:txBody>
      </p:sp>
    </p:spTree>
    <p:extLst>
      <p:ext uri="{BB962C8B-B14F-4D97-AF65-F5344CB8AC3E}">
        <p14:creationId xmlns:p14="http://schemas.microsoft.com/office/powerpoint/2010/main" val="27834394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2 Marcador de contenido"/>
          <p:cNvSpPr>
            <a:spLocks noGrp="1"/>
          </p:cNvSpPr>
          <p:nvPr>
            <p:ph sz="quarter" idx="1"/>
          </p:nvPr>
        </p:nvSpPr>
        <p:spPr>
          <a:xfrm>
            <a:off x="914400" y="765175"/>
            <a:ext cx="7185992" cy="5832177"/>
          </a:xfrm>
        </p:spPr>
        <p:txBody>
          <a:bodyPr>
            <a:normAutofit/>
          </a:bodyPr>
          <a:lstStyle/>
          <a:p>
            <a:pPr eaLnBrk="1" hangingPunct="1"/>
            <a:r>
              <a:rPr lang="es-ES" altLang="es-ES" sz="2400" dirty="0"/>
              <a:t>Hyder Ali decidió crear este jardín en las líneas de los jardines de Mughal que fueron ganando popularidad en su época. </a:t>
            </a:r>
          </a:p>
          <a:p>
            <a:pPr eaLnBrk="1" hangingPunct="1"/>
            <a:r>
              <a:rPr lang="es-ES" altLang="es-ES" sz="2400" dirty="0"/>
              <a:t>Hyder Ali estableció estos famosos jardines botánicos y su hijo añadió la riqueza hortícola de ellos mediante la importación de árboles y plantas de varios países. </a:t>
            </a:r>
          </a:p>
          <a:p>
            <a:pPr eaLnBrk="1" hangingPunct="1"/>
            <a:r>
              <a:rPr lang="es-ES" altLang="es-ES" sz="2400" dirty="0"/>
              <a:t>Hyder Ali  ha desplegado personas de Thigala Comunidad que eran muy buenos en la jardinería. </a:t>
            </a:r>
          </a:p>
          <a:p>
            <a:pPr eaLnBrk="1" hangingPunct="1"/>
            <a:r>
              <a:rPr lang="es-ES" altLang="es-ES" sz="2400" dirty="0"/>
              <a:t>Los jardines de Lal Bagh fueron comisionados por el siglo XVIII y en los últimos años ha adquirido el primer reloj floral de la India y la colección más grande del subcontinente de plantas raras. </a:t>
            </a:r>
          </a:p>
        </p:txBody>
      </p:sp>
    </p:spTree>
    <p:extLst>
      <p:ext uri="{BB962C8B-B14F-4D97-AF65-F5344CB8AC3E}">
        <p14:creationId xmlns:p14="http://schemas.microsoft.com/office/powerpoint/2010/main" val="42757090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765175"/>
            <a:ext cx="7113984" cy="5616153"/>
          </a:xfrm>
        </p:spPr>
        <p:txBody>
          <a:bodyPr>
            <a:normAutofit/>
          </a:bodyPr>
          <a:lstStyle/>
          <a:p>
            <a:pPr marL="274320" indent="-274320" eaLnBrk="1" fontAlgn="auto" hangingPunct="1">
              <a:spcBef>
                <a:spcPts val="580"/>
              </a:spcBef>
              <a:spcAft>
                <a:spcPts val="0"/>
              </a:spcAft>
              <a:buFont typeface="Wingdings 2"/>
              <a:buChar char=""/>
              <a:defRPr/>
            </a:pPr>
            <a:r>
              <a:rPr lang="es-ES" dirty="0"/>
              <a:t>En 1874, Lalbagh tenía un área de (180.000 m </a:t>
            </a:r>
            <a:r>
              <a:rPr lang="es-ES" baseline="30000" dirty="0"/>
              <a:t>2).</a:t>
            </a:r>
          </a:p>
          <a:p>
            <a:pPr marL="274320" indent="-274320" eaLnBrk="1" fontAlgn="auto" hangingPunct="1">
              <a:spcBef>
                <a:spcPts val="580"/>
              </a:spcBef>
              <a:spcAft>
                <a:spcPts val="0"/>
              </a:spcAft>
              <a:buFont typeface="Wingdings 2"/>
              <a:buChar char=""/>
              <a:defRPr/>
            </a:pPr>
            <a:r>
              <a:rPr lang="es-ES" dirty="0"/>
              <a:t>En 1889, 30 hectáreas se han añadido a la parte oriental, seguido de 13 acres en 1891, incluyendo la roca con Kempegowda torre y 94 hectáreas más en 1894 en el lado de Pascua justo debajo de la roca llevándola a un total de (760.000 m </a:t>
            </a:r>
            <a:r>
              <a:rPr lang="es-ES" baseline="30000" dirty="0"/>
              <a:t>2</a:t>
            </a:r>
            <a:r>
              <a:rPr lang="es-ES" dirty="0"/>
              <a:t> ).</a:t>
            </a:r>
          </a:p>
          <a:p>
            <a:pPr marL="274320" indent="-274320" eaLnBrk="1" fontAlgn="auto" hangingPunct="1">
              <a:spcBef>
                <a:spcPts val="580"/>
              </a:spcBef>
              <a:spcAft>
                <a:spcPts val="0"/>
              </a:spcAft>
              <a:buFont typeface="Wingdings 2"/>
              <a:buChar char=""/>
              <a:defRPr/>
            </a:pPr>
            <a:r>
              <a:rPr lang="es-ES" dirty="0"/>
              <a:t>La primera piedra de la Casa de Cristal, siguiendo el modelo de Londres Crystal Palace fue establecido el 30 de noviembre de 1898 por el príncipe Alberto Víctor , y fue construido por James Cameron, el Superintendente de Lalbagh.</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3820434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sz="quarter" idx="1"/>
          </p:nvPr>
        </p:nvSpPr>
        <p:spPr>
          <a:xfrm>
            <a:off x="914400" y="548681"/>
            <a:ext cx="7041976" cy="5471120"/>
          </a:xfrm>
        </p:spPr>
        <p:txBody>
          <a:bodyPr>
            <a:normAutofit lnSpcReduction="10000"/>
          </a:bodyPr>
          <a:lstStyle/>
          <a:p>
            <a:r>
              <a:rPr lang="es-ES" altLang="es-ES" dirty="0"/>
              <a:t>Lal Bagh tiene(971,000 metros cuadrados -. Casi 1 km ²) y el jardín está situado en el sur de Bangalore </a:t>
            </a:r>
          </a:p>
          <a:p>
            <a:r>
              <a:rPr lang="es-ES" altLang="es-ES" dirty="0"/>
              <a:t>Contiene una serie de exposiciones de flores, especialmente en el Día de la República ( 26 de enero ). </a:t>
            </a:r>
          </a:p>
          <a:p>
            <a:pPr eaLnBrk="1" hangingPunct="1"/>
            <a:r>
              <a:rPr lang="es-ES" altLang="es-ES" sz="2400" dirty="0"/>
              <a:t>El jardín cuenta con más de 1.000 especies de flora </a:t>
            </a:r>
          </a:p>
          <a:p>
            <a:pPr eaLnBrk="1" hangingPunct="1"/>
            <a:r>
              <a:rPr lang="es-ES" altLang="es-ES" sz="2400" dirty="0"/>
              <a:t>El jardín cuenta también con árboles que tienen más de 100 años.</a:t>
            </a:r>
          </a:p>
          <a:p>
            <a:pPr eaLnBrk="1" hangingPunct="1"/>
            <a:r>
              <a:rPr lang="es-ES" altLang="es-ES" sz="2400" dirty="0"/>
              <a:t>El jardín rodea una de las torres erigidas por el fundador de Bangalore , Kempe Gowda . </a:t>
            </a:r>
          </a:p>
          <a:p>
            <a:pPr eaLnBrk="1" hangingPunct="1"/>
            <a:r>
              <a:rPr lang="es-ES" altLang="es-ES" sz="2400" dirty="0"/>
              <a:t>El parque cuenta con algunas especies raras de plantas traídas de Persia , Afganistán y Francia . </a:t>
            </a:r>
          </a:p>
        </p:txBody>
      </p:sp>
    </p:spTree>
    <p:extLst>
      <p:ext uri="{BB962C8B-B14F-4D97-AF65-F5344CB8AC3E}">
        <p14:creationId xmlns:p14="http://schemas.microsoft.com/office/powerpoint/2010/main" val="18018863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sz="quarter" idx="1"/>
          </p:nvPr>
        </p:nvSpPr>
        <p:spPr>
          <a:xfrm>
            <a:off x="914400" y="765175"/>
            <a:ext cx="7185992" cy="5254625"/>
          </a:xfrm>
        </p:spPr>
        <p:txBody>
          <a:bodyPr/>
          <a:lstStyle/>
          <a:p>
            <a:r>
              <a:rPr lang="es-ES" altLang="es-ES" dirty="0"/>
              <a:t> Con un intrincado sistema de riego, el jardín está diseñado estéticamente, con césped, flores, estanques de loto y fuentes.</a:t>
            </a:r>
          </a:p>
          <a:p>
            <a:r>
              <a:rPr lang="es-ES" altLang="es-ES" dirty="0"/>
              <a:t>La mayoría de los árboles viejos siglos están marcados para su fácil identificación. </a:t>
            </a:r>
          </a:p>
          <a:p>
            <a:pPr eaLnBrk="1" hangingPunct="1"/>
            <a:r>
              <a:rPr lang="es-ES" altLang="es-ES" sz="2400" dirty="0"/>
              <a:t>La Lal Bagh Rock, una de las formaciones rocosas más antiguas en la tierra, que se remonta a 3000 millones de años, es otro de los atractivos que atrae a la gente. </a:t>
            </a:r>
          </a:p>
          <a:p>
            <a:pPr eaLnBrk="1" hangingPunct="1"/>
            <a:endParaRPr lang="es-ES" altLang="es-ES" dirty="0"/>
          </a:p>
        </p:txBody>
      </p:sp>
    </p:spTree>
    <p:extLst>
      <p:ext uri="{BB962C8B-B14F-4D97-AF65-F5344CB8AC3E}">
        <p14:creationId xmlns:p14="http://schemas.microsoft.com/office/powerpoint/2010/main" val="41555829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Lalbagh glass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51956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3 Imagen" descr="Lal Bagh.-.-Bangal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51379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Lal Bagh.-Glasshouse_and_fountain_at_lalbag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7939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Lal bagh.-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98244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lal bagh.-Amherstia nobil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9711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Lal Bagh.-Bangal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30528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Lal Bagh.-Can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59119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Lal Bagh.-Hamelia pat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33773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Lal Bagh.-Hamelia Paten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97141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Lal Bagh.-Ixora,.-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3495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Lal Bagh.-Salv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43999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Lal Bagh.-Tagete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69623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Lal Bagh Botanic Garden.-Barriend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75611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Lal Bagh Botanic Garden.-Topia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8340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Lal Bagh Botanic Garden.-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836275" cy="832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68159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Lal Bagh Botanic Garden.-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49224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Lal Bagh Botanic Garden.-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0382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lal Bagh Botanic Garden.-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7888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Lal Bagh Botanic Garden.-x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58223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Lal bagh Botanical Gardens, Bangalore-78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4332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2 Imagen" descr="Lalbagh.-Crotons nature4 1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3509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Lalbagh.-Ixora.-nature4 1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68432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Lalbagh.-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4619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lalbagh .-Cupressus lusitan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77738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lalbagh .-Elephant App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09601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Lalbagh .-Salv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53955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2 Imagen" descr="lalbagh 003.-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01589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lalbagh 0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85286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lalbagh 0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36785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Lalbagh 0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38751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2 Imagen" descr="lalbagh 0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9839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lalbagh 0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91274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lalbagh 0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95287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lalbagh 0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73085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lalbagh 074.-Taget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64701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lalbagh 102.-Heliotrop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71697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lalbagh 104.-Tropaeol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39201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lalbagh 117.-Senecio cruent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247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lalbagh 118.-Geranium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89626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lalbagh 133.-Tropaeol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15764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lalbagh 139.-Penthas lanceol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951760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lalbagh 159.-Rudbeck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85053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lalbagh 170.Dianth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62643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Lalbagh 2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47964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lalbagh 217.-Phlo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126482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2 Imagen" descr="lalbagh 272.-Zin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8182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lalbagh 275.-Zinnia.-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81473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FloralClockLalbag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493803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lalbagh Bangalores-botanic-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1443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Lalbagh Botanical Garden.-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677814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Lalbagh Garden.-x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543022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Lalbagh_Lak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869221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Título"/>
          <p:cNvSpPr>
            <a:spLocks noGrp="1"/>
          </p:cNvSpPr>
          <p:nvPr>
            <p:ph type="title"/>
          </p:nvPr>
        </p:nvSpPr>
        <p:spPr/>
        <p:txBody>
          <a:bodyPr/>
          <a:lstStyle/>
          <a:p>
            <a:pPr eaLnBrk="1" hangingPunct="1"/>
            <a:r>
              <a:rPr lang="es-ES" altLang="es-ES" dirty="0"/>
              <a:t>Cubbon Park</a:t>
            </a:r>
          </a:p>
        </p:txBody>
      </p:sp>
      <p:sp>
        <p:nvSpPr>
          <p:cNvPr id="110595" name="2 Marcador de contenido"/>
          <p:cNvSpPr>
            <a:spLocks noGrp="1"/>
          </p:cNvSpPr>
          <p:nvPr>
            <p:ph sz="quarter" idx="1"/>
          </p:nvPr>
        </p:nvSpPr>
        <p:spPr>
          <a:xfrm>
            <a:off x="611188" y="1447800"/>
            <a:ext cx="7417196" cy="5005536"/>
          </a:xfrm>
        </p:spPr>
        <p:txBody>
          <a:bodyPr>
            <a:normAutofit fontScale="92500"/>
          </a:bodyPr>
          <a:lstStyle/>
          <a:p>
            <a:pPr eaLnBrk="1" hangingPunct="1"/>
            <a:r>
              <a:rPr lang="es-ES" altLang="es-ES" sz="2400" b="1" dirty="0"/>
              <a:t>Cubbon Park</a:t>
            </a:r>
            <a:r>
              <a:rPr lang="es-ES" altLang="es-ES" sz="2400" dirty="0"/>
              <a:t> es el área de "pulmón" un hito de la ciudad de Bangalore, que se encuentra en el corazón de la ciudad en el área administrativa central.</a:t>
            </a:r>
          </a:p>
          <a:p>
            <a:pPr eaLnBrk="1" hangingPunct="1"/>
            <a:r>
              <a:rPr lang="es-ES" altLang="es-ES" sz="2400" dirty="0"/>
              <a:t>Originalmente creado en 1870, cuando el general Richard Sankey fue el ingeniero jefe británico de entonces del estado de Mysore , que cubría un área de(0,40 km </a:t>
            </a:r>
            <a:r>
              <a:rPr lang="es-ES" altLang="es-ES" sz="2400" baseline="30000" dirty="0"/>
              <a:t>2)</a:t>
            </a:r>
            <a:r>
              <a:rPr lang="es-ES" altLang="es-ES" sz="2400" dirty="0"/>
              <a:t> y la posterior expansión ha tenido lugar y la zona reportaron que ahora es de unos (1.2 km </a:t>
            </a:r>
            <a:r>
              <a:rPr lang="es-ES" altLang="es-ES" sz="2400" baseline="30000" dirty="0"/>
              <a:t>2)..</a:t>
            </a:r>
          </a:p>
          <a:p>
            <a:pPr eaLnBrk="1" hangingPunct="1"/>
            <a:r>
              <a:rPr lang="es-ES" altLang="es-ES" sz="2400" dirty="0"/>
              <a:t>Tiene una rica historia registrada de la flora y las plantaciones de la fauna, junto con numerosos edificios impresionantes y situado estética y estatuas de personajes famosos, en su recinto</a:t>
            </a:r>
            <a:r>
              <a:rPr lang="es-ES" altLang="es-ES" dirty="0"/>
              <a:t>. </a:t>
            </a:r>
          </a:p>
        </p:txBody>
      </p:sp>
    </p:spTree>
    <p:extLst>
      <p:ext uri="{BB962C8B-B14F-4D97-AF65-F5344CB8AC3E}">
        <p14:creationId xmlns:p14="http://schemas.microsoft.com/office/powerpoint/2010/main" val="28690081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2 Marcador de contenido"/>
          <p:cNvSpPr>
            <a:spLocks noGrp="1"/>
          </p:cNvSpPr>
          <p:nvPr>
            <p:ph sz="quarter" idx="1"/>
          </p:nvPr>
        </p:nvSpPr>
        <p:spPr>
          <a:xfrm>
            <a:off x="611188" y="476250"/>
            <a:ext cx="7561212" cy="6121400"/>
          </a:xfrm>
        </p:spPr>
        <p:txBody>
          <a:bodyPr>
            <a:normAutofit lnSpcReduction="10000"/>
          </a:bodyPr>
          <a:lstStyle/>
          <a:p>
            <a:pPr eaLnBrk="1" hangingPunct="1"/>
            <a:r>
              <a:rPr lang="es-ES" altLang="es-ES" sz="2400" dirty="0"/>
              <a:t>Este parque público fue nombrado por primera vez como "Meade Park" de Sir John Meade, el Comisionado interino de Mysore en 1870 y posteriormente rebautizado como Cubbon Park después de que el comisionado más antiguo de la época, señor Marcos Cubbon . </a:t>
            </a:r>
          </a:p>
          <a:p>
            <a:pPr eaLnBrk="1" hangingPunct="1"/>
            <a:r>
              <a:rPr lang="es-ES" altLang="es-ES" sz="2400" dirty="0"/>
              <a:t>Para conmemorar las Bodas de Plata del gobierno de Sri Krishnaraja Wodeyar en el estado de Mysore, en el año 1927, el parque fue rebautizado de nuevo como "Sri Park Chamarajendra.", En la memoria del gobernante del siglo XIX del Estado de Sri Chamarajendra Wodeyar (1868 - 94) durante cuyo gobierno el parque entró en existencia.</a:t>
            </a:r>
          </a:p>
          <a:p>
            <a:pPr eaLnBrk="1" hangingPunct="1"/>
            <a:r>
              <a:rPr lang="es-ES" altLang="es-ES" sz="2400" dirty="0"/>
              <a:t>Los turistas que visitan este parque en la ciudad de Bangalore han apodado a la propia ciudad como "Ciudad Jardín.</a:t>
            </a:r>
          </a:p>
        </p:txBody>
      </p:sp>
    </p:spTree>
    <p:extLst>
      <p:ext uri="{BB962C8B-B14F-4D97-AF65-F5344CB8AC3E}">
        <p14:creationId xmlns:p14="http://schemas.microsoft.com/office/powerpoint/2010/main" val="40505684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2 Marcador de contenido"/>
          <p:cNvSpPr>
            <a:spLocks noGrp="1"/>
          </p:cNvSpPr>
          <p:nvPr>
            <p:ph sz="quarter" idx="1"/>
          </p:nvPr>
        </p:nvSpPr>
        <p:spPr>
          <a:xfrm>
            <a:off x="914400" y="549275"/>
            <a:ext cx="7258000" cy="5470525"/>
          </a:xfrm>
        </p:spPr>
        <p:txBody>
          <a:bodyPr/>
          <a:lstStyle/>
          <a:p>
            <a:pPr eaLnBrk="1" hangingPunct="1"/>
            <a:r>
              <a:rPr lang="es-ES" altLang="es-ES" sz="2400" dirty="0"/>
              <a:t>El paisaje en el parque integra creativamente afloramientos de roca natural con matorrales de árboles, bambú masiva, con extensión de hierba y flores y los monumentos dentro de sus límites, regulados por el Departamento de Horticultura de la del Gobierno de Karnataka . </a:t>
            </a:r>
          </a:p>
          <a:p>
            <a:pPr eaLnBrk="1" hangingPunct="1"/>
            <a:r>
              <a:rPr lang="es-ES" altLang="es-ES" sz="2400" dirty="0"/>
              <a:t>El área predominantemente verde del parque tiene muchos caminos transitables, y los bien establecidos senderos que atraviesan el parque son frecuentadas por los paseantes temprano en la mañana y los naturalistas que estudian las plantas en el entorno natural tranquilo.</a:t>
            </a:r>
          </a:p>
        </p:txBody>
      </p:sp>
    </p:spTree>
    <p:extLst>
      <p:ext uri="{BB962C8B-B14F-4D97-AF65-F5344CB8AC3E}">
        <p14:creationId xmlns:p14="http://schemas.microsoft.com/office/powerpoint/2010/main" val="162409028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Bangalore.-Cubbon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42755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Bangalore.-Cubbon Park.-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94851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Bangalore.-Cubbon Park.-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599406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Bangalore.-Laberi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72462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angalore garden_11932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50274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Bangalore-richards-park_-0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858039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Banyan Tr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79207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ubbon-park-tree-bangalore-ind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49984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Cubbon Park.-Sir_Seshadri_Iyer_Memorial_Libra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549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Cubbon Park.-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8541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Cubbon Park.-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96247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Cubbon Park.-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09484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Cubbon Park.-x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701625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Cubbon-Park-Bangalo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92893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Título"/>
          <p:cNvSpPr>
            <a:spLocks noGrp="1"/>
          </p:cNvSpPr>
          <p:nvPr>
            <p:ph type="title"/>
          </p:nvPr>
        </p:nvSpPr>
        <p:spPr/>
        <p:txBody>
          <a:bodyPr/>
          <a:lstStyle/>
          <a:p>
            <a:pPr eaLnBrk="1" hangingPunct="1"/>
            <a:r>
              <a:rPr lang="es-ES" altLang="es-ES" dirty="0"/>
              <a:t>Chandigarh Rock Garden</a:t>
            </a:r>
          </a:p>
        </p:txBody>
      </p:sp>
      <p:sp>
        <p:nvSpPr>
          <p:cNvPr id="128003" name="2 Marcador de contenido"/>
          <p:cNvSpPr>
            <a:spLocks noGrp="1"/>
          </p:cNvSpPr>
          <p:nvPr>
            <p:ph sz="quarter" idx="1"/>
          </p:nvPr>
        </p:nvSpPr>
        <p:spPr/>
        <p:txBody>
          <a:bodyPr>
            <a:normAutofit lnSpcReduction="10000"/>
          </a:bodyPr>
          <a:lstStyle/>
          <a:p>
            <a:pPr eaLnBrk="1" hangingPunct="1"/>
            <a:r>
              <a:rPr lang="es-ES" altLang="es-ES" sz="2400" dirty="0"/>
              <a:t>El </a:t>
            </a:r>
            <a:r>
              <a:rPr lang="es-ES" altLang="es-ES" sz="2400" b="1" dirty="0"/>
              <a:t>jardín de rocas</a:t>
            </a:r>
            <a:r>
              <a:rPr lang="es-ES" altLang="es-ES" sz="2400" dirty="0"/>
              <a:t> o </a:t>
            </a:r>
            <a:r>
              <a:rPr lang="es-ES" altLang="es-ES" sz="2400" b="1" dirty="0"/>
              <a:t>de Rock Garden de Chandigarh</a:t>
            </a:r>
            <a:r>
              <a:rPr lang="es-ES" altLang="es-ES" sz="2400" dirty="0"/>
              <a:t> es un jardín de esculturas en Chandigarh , India , también conocido como </a:t>
            </a:r>
            <a:r>
              <a:rPr lang="es-ES" altLang="es-ES" sz="2400" i="1" dirty="0"/>
              <a:t>Jardín de Roca Nek Chand,</a:t>
            </a:r>
            <a:r>
              <a:rPr lang="es-ES" altLang="es-ES" sz="2400" dirty="0"/>
              <a:t> después </a:t>
            </a:r>
            <a:r>
              <a:rPr lang="es-ES" altLang="es-ES" sz="2400" i="1" dirty="0"/>
              <a:t>de</a:t>
            </a:r>
            <a:r>
              <a:rPr lang="es-ES" altLang="es-ES" sz="2400" dirty="0"/>
              <a:t> su fundador, Nek Chand , un funcionario del gobierno que comenzó el jardín secreto en su tiempo libre en 1957.</a:t>
            </a:r>
          </a:p>
          <a:p>
            <a:pPr eaLnBrk="1" hangingPunct="1"/>
            <a:r>
              <a:rPr lang="es-ES" altLang="es-ES" sz="2400" dirty="0"/>
              <a:t>Hoy en día se extiende sobre una superficie de (160.000 m²), que está completamente integrado de residuos industriales y en casa y arrojado lejos-los elementos. </a:t>
            </a:r>
          </a:p>
          <a:p>
            <a:pPr eaLnBrk="1" hangingPunct="1"/>
            <a:r>
              <a:rPr lang="es-ES" altLang="es-ES" sz="2400" dirty="0"/>
              <a:t>El jardín es el más famoso por sus esculturas de cerámica reciclada </a:t>
            </a:r>
          </a:p>
        </p:txBody>
      </p:sp>
    </p:spTree>
    <p:extLst>
      <p:ext uri="{BB962C8B-B14F-4D97-AF65-F5344CB8AC3E}">
        <p14:creationId xmlns:p14="http://schemas.microsoft.com/office/powerpoint/2010/main" val="127244193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2 Marcador de contenido"/>
          <p:cNvSpPr>
            <a:spLocks noGrp="1"/>
          </p:cNvSpPr>
          <p:nvPr>
            <p:ph sz="quarter" idx="1"/>
          </p:nvPr>
        </p:nvSpPr>
        <p:spPr>
          <a:xfrm>
            <a:off x="914400" y="981075"/>
            <a:ext cx="7185992" cy="5038725"/>
          </a:xfrm>
        </p:spPr>
        <p:txBody>
          <a:bodyPr/>
          <a:lstStyle/>
          <a:p>
            <a:pPr eaLnBrk="1" hangingPunct="1"/>
            <a:r>
              <a:rPr lang="es-ES" altLang="es-ES" dirty="0"/>
              <a:t>Está situado cerca de Lago Sukhna . </a:t>
            </a:r>
          </a:p>
          <a:p>
            <a:pPr eaLnBrk="1" hangingPunct="1"/>
            <a:r>
              <a:rPr lang="es-ES" altLang="es-ES" dirty="0"/>
              <a:t>Se compone de fibras artificiales interconectadas cascadas y muchas otras esculturas que se han hecho de la chatarra y otros tipos de residuos ( botellas , vasos, brazaletes, azulejos , cerámica vasijas, lavabos , residuos de aparatos eléctricos, etc.) que se colocan en paredes de caminos.</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04370419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Archivo: RockGardenEntranc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599724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Archivo: Las bailarinas en el Jardín de Roca, Chandigar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78413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Archivo: RockGardenRoc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099" name="Picture 4" descr="http://upload.wikimedia.org/wikipedia/commons/b/b6/Rock_Garden_Chandigarh_India_(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2170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https://lh4.googleusercontent.com/_ZJ0hPQKm6V0/S41ZQuNkGEI/AAAAAAAABN0/VZpRnUg8APc/S60025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17234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3 Imagen" descr="Chandigar.-RockGardenofChandigar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1555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90055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3 Imagen" descr="Chandigarh.-Waterfall_at_Rock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02627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Chandigarh Rock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1555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304587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Chandigarh rock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848324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Chamnigarh Rock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789522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Chandigarh.-Rock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227616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Chandigarh.-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306090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Chandigarh and Lucknow 1 07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381496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2 Imagen" descr="Chandigarh Garden.-Figur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745798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Changigh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026236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Chanrigarh.-Dancing_girls_at_Rock_Garden,_Chandigar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37713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Título"/>
          <p:cNvSpPr>
            <a:spLocks noGrp="1"/>
          </p:cNvSpPr>
          <p:nvPr>
            <p:ph type="title"/>
          </p:nvPr>
        </p:nvSpPr>
        <p:spPr/>
        <p:txBody>
          <a:bodyPr/>
          <a:lstStyle/>
          <a:p>
            <a:pPr eaLnBrk="1" hangingPunct="1"/>
            <a:r>
              <a:rPr lang="es-ES" altLang="es-ES" dirty="0"/>
              <a:t>Daria Daulat Bagh  </a:t>
            </a:r>
          </a:p>
        </p:txBody>
      </p:sp>
      <p:sp>
        <p:nvSpPr>
          <p:cNvPr id="145411" name="2 Marcador de contenido"/>
          <p:cNvSpPr>
            <a:spLocks noGrp="1"/>
          </p:cNvSpPr>
          <p:nvPr>
            <p:ph sz="quarter" idx="1"/>
          </p:nvPr>
        </p:nvSpPr>
        <p:spPr>
          <a:xfrm>
            <a:off x="914400" y="1628775"/>
            <a:ext cx="7113984" cy="4391025"/>
          </a:xfrm>
        </p:spPr>
        <p:txBody>
          <a:bodyPr>
            <a:normAutofit lnSpcReduction="10000"/>
          </a:bodyPr>
          <a:lstStyle/>
          <a:p>
            <a:pPr eaLnBrk="1" hangingPunct="1">
              <a:buFont typeface="Arial" charset="0"/>
              <a:buNone/>
            </a:pPr>
            <a:r>
              <a:rPr lang="es-ES" altLang="es-ES" dirty="0"/>
              <a:t>    </a:t>
            </a:r>
            <a:r>
              <a:rPr lang="es-ES" altLang="es-ES" sz="2400" dirty="0"/>
              <a:t>Daria Daulat Bagh (Palacio de Verano) de Tipu Sultan fue construido en el año 1784 y es un recordatorio del amor existente Tipu por los alrededores verdes y espacios abiertos. </a:t>
            </a:r>
          </a:p>
          <a:p>
            <a:pPr eaLnBrk="1" hangingPunct="1">
              <a:buFont typeface="Arial" charset="0"/>
              <a:buNone/>
            </a:pPr>
            <a:r>
              <a:rPr lang="es-ES" altLang="es-ES" sz="2400" dirty="0"/>
              <a:t>    Daria Daulat Bagh fue su palacio de verano donde el agotamiento Tipu buscó reposo después de su física y mentalmente drenaje enfrentamientos con los británicos. Daria Daulat Bagh (Palacio de Verano) de Tipu Sultan, con proporciones elegantes y arabescos de colores vivos es un buen ejemplo de la arquitectura de los sarracenos. </a:t>
            </a:r>
          </a:p>
        </p:txBody>
      </p:sp>
    </p:spTree>
    <p:extLst>
      <p:ext uri="{BB962C8B-B14F-4D97-AF65-F5344CB8AC3E}">
        <p14:creationId xmlns:p14="http://schemas.microsoft.com/office/powerpoint/2010/main" val="376517846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Daria Daulat Bagh.-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9970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Daria Daulat Bagh .--summer-palac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59" name="1 CuadroTexto"/>
          <p:cNvSpPr txBox="1">
            <a:spLocks noChangeArrowheads="1"/>
          </p:cNvSpPr>
          <p:nvPr/>
        </p:nvSpPr>
        <p:spPr bwMode="auto">
          <a:xfrm>
            <a:off x="2700338" y="1162050"/>
            <a:ext cx="3671887" cy="36988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Daria Daulat</a:t>
            </a:r>
          </a:p>
        </p:txBody>
      </p:sp>
    </p:spTree>
    <p:extLst>
      <p:ext uri="{BB962C8B-B14F-4D97-AF65-F5344CB8AC3E}">
        <p14:creationId xmlns:p14="http://schemas.microsoft.com/office/powerpoint/2010/main" val="295915741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Daria Daulat Bagh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47238" cy="787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336203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DariaDaulatBag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900179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Dariya_Daulat_Bagh_Sriranga patn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0694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TotalTime>
  <Words>2503</Words>
  <Application>Microsoft Office PowerPoint</Application>
  <PresentationFormat>Presentación en pantalla (4:3)</PresentationFormat>
  <Paragraphs>306</Paragraphs>
  <Slides>142</Slides>
  <Notes>117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142</vt:i4>
      </vt:variant>
    </vt:vector>
  </HeadingPairs>
  <TitlesOfParts>
    <vt:vector size="148" baseType="lpstr">
      <vt:lpstr>Arial</vt:lpstr>
      <vt:lpstr>Calibri</vt:lpstr>
      <vt:lpstr>Century Schoolbook</vt:lpstr>
      <vt:lpstr>Wingdings</vt:lpstr>
      <vt:lpstr>Wingdings 2</vt:lpstr>
      <vt:lpstr>Default Theme</vt:lpstr>
      <vt:lpstr>LA VUELTA AL MUNDO EN 885 JARDINES.-ASIATICOS.-INDIA .-Amber Fort Anguri Garden.-Bagh –e- Babur Lal Bagh Botanic Garden Cubbon Park</vt:lpstr>
      <vt:lpstr>Amber Fort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Anguri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Bagh –e- Babur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Lal Bagh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Cubbon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Chandigarh Rock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Daria Daulat Bagh  </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2013-09-12T16:18:33Z</dcterms:created>
  <dcterms:modified xsi:type="dcterms:W3CDTF">2018-03-01T06:31:17Z</dcterms:modified>
</cp:coreProperties>
</file>