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6A281-3DA7-471D-924F-AF42A92AB615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DC239-CEA6-4EAE-8486-C0AD6B8262E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5896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EAFE99-6A38-45F5-969F-1BB5F175FB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E5839E-9479-4897-9E89-F8FEC11666A7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C6AC51-EA6C-482E-86FD-059416AEF82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03F274-A82F-411A-8367-AF3C7C8DAA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FA797F-0E4C-46FA-B774-5E40D2E72CA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C47E64-E2BE-4BDA-BD20-B8090E9CC60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DD9306-A795-4714-A3CC-2E7BB3276DB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E6EF64-25F5-4D19-8B2E-8FEBC64DFF9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 desde el Orquidario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D7BAF6-C7F4-4BC6-B70C-B9795999538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03C5D4-65C2-4CFA-9FD2-3F80EC10481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305A25-07CB-40E4-B044-CA8FC771B16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4C0B41-F4A2-4972-B9F6-EE2E45CFC4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DD6955-919B-47D0-BF9B-BBBDC98E50C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5D42EC-6FAB-44BD-994A-AE3C27793A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Gardens.-Orquídeas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D61D8B-B7DD-4EB2-874D-36D1EB97CE2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Garden.-Orquídeas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41BF39-31C7-4C04-AAF0-C6A6DADE3AC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Gardens.--Orquídeas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41CCB8-14EC-41C9-89E2-50A23CEDC92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BA5365-A96E-4993-AC5E-AFE1428548B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Gardens.-Orquídeas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42EAEB-9DFF-4DBF-A3DA-1B47C5CCB95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4773FC-01EC-4859-AFDC-1171EC8B83C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897C52-A4A3-4F58-9E01-5426CA1C85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16BE0D-3107-4C40-AC95-B4221E5E9AC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199703-9417-4013-8449-5D86C6E2A86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 Botanical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8B96F4-8BCA-4B3B-BCEC-5E1221E971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C32295-DB58-4ED6-8E1C-FF3DBA97136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664EBE-5E50-4F42-A69E-4D6912339F5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B19905-75B6-4A3D-9E46-FBA3ABD4B9C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B8F0A5-C508-41DB-AB61-FFFFAE0DDFD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DF2FF9-167C-4C0D-800C-39E091230B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6B420D-A844-4CC2-8314-AFEC64A6D0F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844572-4BD5-4744-AE3D-4587DF0B1EC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5BA33A-C4F4-4C97-AC9B-121B87DC032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Gardens.-Bambúes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5BE5D8-0B6B-46ED-9E9B-422F71E37F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27BB18-CEF6-4C1F-B953-E360B491794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Gardens.-Bromelias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B83CC4-0C40-477E-A596-C59CD657A9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973B70-8B45-4518-9CF8-F5C34A583B5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1FA144-D738-4AA2-B5E2-E2F165948D9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FC55E5-3312-40D5-ACA8-7B320B1B2FC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B530F4-147D-4A39-8AC3-A53CFA0C157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9EA730-C1E1-4276-A32C-1CBCDECB349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Gardens.-Bromelias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A3B82B-9223-42DC-A68A-132F531D9CF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4AA99C-5831-41B5-8265-383696D0CB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8929C3-758C-4433-BEC4-38514D43ED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7A3010-3086-4C6E-955C-EEA1C46089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C53F4F-8DB1-4056-862C-AD35644364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F967CB-143C-4D6A-AE4D-5CA1006DE2D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Gardens.-Dracaenas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BC41A3-8AB6-42A4-BF9F-AE8C8DECA22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Gardens.-Bromelias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EB229B-7DDE-42B7-8265-D0AA843EF92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A5A109-210C-4CF7-9E2F-BF0FCDDE543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Gardens.-Victorias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BF24B7-DAA5-4C7C-A061-06D327DC6A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2379C3-64ED-444C-8744-DCAC4B9E59E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9AD016-D5C4-4AFA-AF72-C3654C97492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FC701B-6643-42B7-B67D-E162B7CAD6A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Gardens.-Helechos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187E6E-976D-4714-8630-3A2A99CDFFF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Gardens.-Topiaria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2F0AF5-473B-4A91-88CE-3B49CE287CA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B4B1F6-1DED-429F-ACD0-DFB88D9C13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3740B2-5D3E-4DFD-BAA2-E0C257A892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Gardens.-Licuala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16DD4C-FA3E-4033-A418-13A0D34EF90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Gardens.-Lago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7DB86C-E375-4599-BE43-7952F272B2A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B84352-64D9-49A5-BB64-F054AA7E13E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Gardens.-Muro de Bromelias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73D93E-8796-4ACF-BF41-755E09A890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Gardens.-Orquídeas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EB82C2-87FE-44D0-AF4D-A5D4B22EE3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Singapur Botanic Garden.-Green Roof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42C1A0-2F71-429B-90C7-EC83C295C55B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51806E-D86C-49B1-91B2-3359331765B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Gardens.-Chinese Garden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37B88C-B15B-44FD-BDE4-1C4501AF9E9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4B5CF9-6259-475A-BE27-95B37C95330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79EE1F-03C4-45C0-B334-AC995F254E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DF1F08-65D5-4EEC-8918-7E02B592B58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D8FB97-4967-4598-A9DD-75E7FFAEE6A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Singapur Botanical Garden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F8C92C-2620-47F2-98F2-BA4C7F0BD8B1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A8B2F5-DFA3-48F1-A587-3D990ECA536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64924E-0A45-422E-A372-53603DE52A07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152686-1BF6-447B-8A72-38EC4A50E1B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19CA26-62DB-4613-989E-191ADCE0B1F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Chinese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9C0CF0-DB71-499F-AC4D-F8ADC2D54FD6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B9CA34-EF73-4570-9082-BB67A37A5786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Singapur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7782B9-0541-48F7-8459-EEDAFA7F3083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4C2C5A-51F9-46C3-B97E-7A9E8DA3225E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41678B-08F5-4AA5-AFFD-BC54A32C6AE7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FF5AC6-E947-44D0-A762-13EE4A34FE34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C75D9B-8DFC-4758-B577-8590FE74F871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E52D41-7BF0-4842-B470-B15AD7657D78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5EDE42-DF9A-4D4C-BE06-BBA0962C7655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A82C21-607E-4204-B25C-A9367DCC1AD2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Gazebo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57F59F-2970-4E20-8C4E-2E1EB54606E5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F5C803-A36B-4A5A-BE99-74F9B54371D6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Singapur.-Bilcare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F4CEE-A045-41B1-BD03-F8C4D53BC531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6430DB-9926-4E62-8DF1-53B893048786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22C8F1-240A-4B4B-88BF-37BBD7213DF3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>
            <a:normAutofit fontScale="90000"/>
          </a:bodyPr>
          <a:lstStyle/>
          <a:p>
            <a:r>
              <a:rPr lang="es-ES" dirty="0"/>
              <a:t>ASIA.-LA VUELTA AL MUNDO EN 885 JARDINES.-</a:t>
            </a:r>
            <a:br>
              <a:rPr lang="es-ES" dirty="0"/>
            </a:br>
            <a:r>
              <a:rPr lang="es-ES" dirty="0"/>
              <a:t>SINGAPUR BOTANIC GARDENS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509120"/>
            <a:ext cx="446449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/>
              <a:t>Singapur Botanical Gardens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00808"/>
            <a:ext cx="7643192" cy="494288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s-ES" b="1" dirty="0"/>
              <a:t>Jardín Botánico de Singapur</a:t>
            </a:r>
            <a:r>
              <a:rPr lang="es-ES" dirty="0"/>
              <a:t> es un un jardín botánico con 63 has es la mitad del tamaño del Royal Botanic Gardens de Kew, o alrededor de una quinta parte del tamaño de Central Park en Nueva York. </a:t>
            </a:r>
          </a:p>
          <a:p>
            <a:pPr eaLnBrk="1" hangingPunct="1">
              <a:defRPr/>
            </a:pPr>
            <a:r>
              <a:rPr lang="es-ES" dirty="0"/>
              <a:t>Es el único jardín botánico en el mundo que se abre de 5 am a 12 de la noche todos los días del año, y no cobra una tarifa de admisión, a excepción del Jardín Nacional de la Orquídea.</a:t>
            </a:r>
          </a:p>
          <a:p>
            <a:pPr>
              <a:defRPr/>
            </a:pPr>
            <a:r>
              <a:rPr lang="es-ES" dirty="0"/>
              <a:t>Ubicado en el lado del oeste medio del jardín, las montañosas tres hectáreas tienen una colección de más de 1.000 especies y 2.000 híbridos de orquídeas.</a:t>
            </a:r>
          </a:p>
          <a:p>
            <a:pPr eaLnBrk="1" hangingPunct="1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470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4313"/>
            <a:ext cx="7571184" cy="61436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s-ES" dirty="0"/>
              <a:t> </a:t>
            </a:r>
          </a:p>
          <a:p>
            <a:pPr>
              <a:defRPr/>
            </a:pPr>
            <a:r>
              <a:rPr lang="es-ES" dirty="0"/>
              <a:t>N Parks reveló que gastará unos $ S 30 millones durante los próximos cuatro años para construir 5 jardines temáticos.</a:t>
            </a:r>
          </a:p>
          <a:p>
            <a:pPr>
              <a:defRPr/>
            </a:pPr>
            <a:r>
              <a:rPr lang="es-ES" dirty="0"/>
              <a:t> El primer jardín será el Jardín de la curación, que  espera abrir en el primer semestre de 2010.</a:t>
            </a:r>
          </a:p>
          <a:p>
            <a:pPr>
              <a:defRPr/>
            </a:pPr>
            <a:r>
              <a:rPr lang="es-ES" dirty="0"/>
              <a:t>El primer jardín experimental se creo en 1822 por el naturalista Sir Stamford Raffler, fundador del Singapur moderno.</a:t>
            </a:r>
          </a:p>
          <a:p>
            <a:pPr>
              <a:defRPr/>
            </a:pPr>
            <a:r>
              <a:rPr lang="es-ES" dirty="0"/>
              <a:t>El jardín Nacional de las Orquídeas es una de sus principales atracciones con 1.000 especies y 2.000 híbridos de orquídeas.</a:t>
            </a:r>
          </a:p>
          <a:p>
            <a:pPr>
              <a:defRPr/>
            </a:pPr>
            <a:r>
              <a:rPr lang="es-ES" dirty="0"/>
              <a:t>Contiene una de las mejores colecciones mundiales de Bromeliáceas, dispone de un bosque  de arboles tropicales de alrededor seis hectáreas.</a:t>
            </a:r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7571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js1024_Singapore_Botanic_Gardens.-Crane_Foun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956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ingapore Bota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840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9263" y="-1035050"/>
            <a:ext cx="15240001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66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12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234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ingap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939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ingapore Botanic Gardens desde el Orquida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06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ingapore Botanic Gardens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033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734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844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034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1013" y="-1714500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42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74038" y="-5788025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344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ingapore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40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37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738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012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487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 descr="Singapore Botanic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4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131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ingapore Botanic garden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647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6200" y="-996473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003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50075" y="-550068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173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85338" y="-6651625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252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35560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261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58138" y="-6292850"/>
            <a:ext cx="22860001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176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4663" y="-9172575"/>
            <a:ext cx="17145001" cy="228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5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3675" y="-427513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496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9213" y="-5500688"/>
            <a:ext cx="22860001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664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50075" y="-650875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569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65975" y="-614838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719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5143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3496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200" y="-9604375"/>
            <a:ext cx="17145000" cy="228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232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3700463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436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4275138"/>
            <a:ext cx="22860000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187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785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136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7694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46355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7247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7413" y="-5211763"/>
            <a:ext cx="22860001" cy="171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38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740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783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2649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725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5249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4561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7830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ingapore Botanic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5628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0" y="-3733800"/>
            <a:ext cx="22860000" cy="143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807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4870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ingapore Botanic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0858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ingapore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6324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ingapore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7050" y="-3771900"/>
            <a:ext cx="22860000" cy="171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1833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Singapore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43650" y="-4133850"/>
            <a:ext cx="21831300" cy="151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0886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Singapore Botanic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2311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ingap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13450" y="-2332038"/>
            <a:ext cx="19507200" cy="1463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1940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ingap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0038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Singapore_botanic_garden_p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-1200150"/>
            <a:ext cx="12344400" cy="925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4603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Singapore_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4943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Ingapore_wall_pl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2311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ingapore-Mandai_Orchid_Gardens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6158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Singapore-Mandai_Orchid_Gardens-3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6982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SingapotreSbg_greenro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9162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Singapore-chinese-garden-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1114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Singapore-Mandai_Orchid_Gardens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3647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Singapore-Mandai_Orchid_Gardens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2418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Singapore-Mandai_Orchid_Gardens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0916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Singapore-Mandai_Orchid_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9382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ingapore-National_Orchid_Garden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4328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js1024_Singapore_National_Orchid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3583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s1024_Singapore_Botanic_Gardens%2C_Evolution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6707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js1024_Singapore.-Bromeliad2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7188"/>
            <a:ext cx="9144000" cy="721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2569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2 Imagen" descr="js1024_Singapore_Botanic_Garden_Bamboo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4578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js1024_Singapore_Botanic_Garden_pa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5232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js1024_Singapore_Chinese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8081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ingapore.-SaracaStre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4315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Singapore_Botanic_Gardens_Palm_Vall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0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js1024_Singapore_Botanic_Gardens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7" name="2 Imagen" descr="js1024_Singapore_Botanic_Gardens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0448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js1024_Singapore_Botanic_Gardens.-Bukit_Timah_C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842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js1024_Singapore_Botanic_Gardens.-Evolution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43444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js1024_Singapore_Botanic_Gardens_Eco-lake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7450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2 Imagen" descr="js1024_Singapore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8051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js1024_Singapore_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5053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js1024_Singapore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4889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js1024_Singapore_gazeb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4753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js1024_Singap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6826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2 Imagen" descr="js1024_Singapore_Bilca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16161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js1024_Singapore_SaracaStre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86062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js1024_Singpore.-SunGarden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650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629</Words>
  <Application>Microsoft Office PowerPoint</Application>
  <PresentationFormat>Presentación en pantalla (4:3)</PresentationFormat>
  <Paragraphs>190</Paragraphs>
  <Slides>91</Slides>
  <Notes>89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91</vt:i4>
      </vt:variant>
    </vt:vector>
  </HeadingPairs>
  <TitlesOfParts>
    <vt:vector size="97" baseType="lpstr">
      <vt:lpstr>Arial</vt:lpstr>
      <vt:lpstr>Calibri</vt:lpstr>
      <vt:lpstr>Century Schoolbook</vt:lpstr>
      <vt:lpstr>Wingdings</vt:lpstr>
      <vt:lpstr>Wingdings 2</vt:lpstr>
      <vt:lpstr>Default Theme</vt:lpstr>
      <vt:lpstr>ASIA.-LA VUELTA AL MUNDO EN 885 JARDINES.- SINGAPUR BOTANIC GARDENS</vt:lpstr>
      <vt:lpstr>Singapur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2018-03-01T14:40:47Z</dcterms:modified>
</cp:coreProperties>
</file>