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58" r:id="rId3"/>
    <p:sldId id="259" r:id="rId4"/>
    <p:sldId id="260" r:id="rId5"/>
    <p:sldId id="383"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381"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82"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084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24F0CC-8DF2-4182-8672-8720E80BAAC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BBAB0F-84C7-48BF-8DF2-E91FDF76BA7E}" type="slidenum">
              <a:rPr lang="es-ES" smtClean="0"/>
              <a:t>‹Nº›</a:t>
            </a:fld>
            <a:endParaRPr lang="es-ES" dirty="0"/>
          </a:p>
        </p:txBody>
      </p:sp>
    </p:spTree>
    <p:extLst>
      <p:ext uri="{BB962C8B-B14F-4D97-AF65-F5344CB8AC3E}">
        <p14:creationId xmlns:p14="http://schemas.microsoft.com/office/powerpoint/2010/main" val="218059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C3782D4-7C13-4DC8-A591-402AB5086A08}" type="slidenum">
              <a:rPr lang="es-ES_tradnl" altLang="es-ES">
                <a:solidFill>
                  <a:prstClr val="black"/>
                </a:solidFill>
                <a:latin typeface="Arial" charset="0"/>
              </a:rPr>
              <a:pPr eaLnBrk="1" hangingPunct="1"/>
              <a:t>2</a:t>
            </a:fld>
            <a:endParaRPr lang="es-ES_tradnl" altLang="es-ES"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Sentosa Gardens.-Malasia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0522E9-4DD0-4E6A-8926-8720F365654D}" type="slidenum">
              <a:rPr lang="es-ES_tradnl" altLang="es-ES">
                <a:solidFill>
                  <a:prstClr val="black"/>
                </a:solidFill>
                <a:latin typeface="Arial" charset="0"/>
              </a:rPr>
              <a:pPr eaLnBrk="1" hangingPunct="1"/>
              <a:t>6</a:t>
            </a:fld>
            <a:endParaRPr lang="es-ES_tradnl" altLang="es-ES"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Garden.-Atenas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79A1D6-0000-4CA5-94AF-F867B6ECE083}" type="slidenum">
              <a:rPr lang="es-ES_tradnl" altLang="es-ES">
                <a:solidFill>
                  <a:prstClr val="black"/>
                </a:solidFill>
                <a:latin typeface="Arial" charset="0"/>
              </a:rPr>
              <a:pPr eaLnBrk="1" hangingPunct="1"/>
              <a:t>7</a:t>
            </a:fld>
            <a:endParaRPr lang="es-ES_tradnl" altLang="es-ES"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Garden.-Atenas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14F1BED-89C5-46CA-A7B3-D4235B9ABC62}" type="slidenum">
              <a:rPr lang="es-ES_tradnl" altLang="es-ES">
                <a:solidFill>
                  <a:prstClr val="black"/>
                </a:solidFill>
                <a:latin typeface="Arial" charset="0"/>
              </a:rPr>
              <a:pPr eaLnBrk="1" hangingPunct="1"/>
              <a:t>8</a:t>
            </a:fld>
            <a:endParaRPr lang="es-ES_tradnl" altLang="es-ES"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Gardens.-Atenas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4BED8F-E062-4A96-8139-7184736F00E1}" type="slidenum">
              <a:rPr lang="es-ES_tradnl" altLang="es-ES">
                <a:solidFill>
                  <a:prstClr val="black"/>
                </a:solidFill>
                <a:latin typeface="Arial" charset="0"/>
              </a:rPr>
              <a:pPr eaLnBrk="1" hangingPunct="1"/>
              <a:t>9</a:t>
            </a:fld>
            <a:endParaRPr lang="es-ES_tradnl" altLang="es-ES"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Gardens .-Atenas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a:ln/>
        </p:spPr>
      </p:sp>
      <p:sp>
        <p:nvSpPr>
          <p:cNvPr id="140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0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D82BC4-AE2A-4AA8-949A-19766D3CA299}" type="slidenum">
              <a:rPr lang="es-ES_tradnl" altLang="es-ES">
                <a:solidFill>
                  <a:prstClr val="black"/>
                </a:solidFill>
                <a:latin typeface="Arial" charset="0"/>
              </a:rPr>
              <a:pPr eaLnBrk="1" hangingPunct="1"/>
              <a:t>10</a:t>
            </a:fld>
            <a:endParaRPr lang="es-ES_tradnl" altLang="es-ES" dirty="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a:ln/>
        </p:spPr>
      </p:sp>
      <p:sp>
        <p:nvSpPr>
          <p:cNvPr id="141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National Botanic Garden</a:t>
            </a:r>
          </a:p>
        </p:txBody>
      </p:sp>
      <p:sp>
        <p:nvSpPr>
          <p:cNvPr id="141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CE9576-6B9A-48B1-ADB1-B4B1BDFA7CEB}" type="slidenum">
              <a:rPr lang="es-ES_tradnl" altLang="es-ES">
                <a:solidFill>
                  <a:prstClr val="black"/>
                </a:solidFill>
                <a:latin typeface="Arial" charset="0"/>
              </a:rPr>
              <a:pPr eaLnBrk="1" hangingPunct="1"/>
              <a:t>11</a:t>
            </a:fld>
            <a:endParaRPr lang="es-ES_tradnl" altLang="es-ES" dirty="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a:ln/>
        </p:spPr>
      </p:sp>
      <p:sp>
        <p:nvSpPr>
          <p:cNvPr id="142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 </a:t>
            </a:r>
          </a:p>
        </p:txBody>
      </p:sp>
      <p:sp>
        <p:nvSpPr>
          <p:cNvPr id="142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28A2EC-D4E5-422D-8D6A-E349A6AF6470}" type="slidenum">
              <a:rPr lang="es-ES_tradnl" altLang="es-ES">
                <a:solidFill>
                  <a:prstClr val="black"/>
                </a:solidFill>
                <a:latin typeface="Arial" charset="0"/>
              </a:rPr>
              <a:pPr eaLnBrk="1" hangingPunct="1"/>
              <a:t>12</a:t>
            </a:fld>
            <a:endParaRPr lang="es-ES_tradnl" altLang="es-ES" dirty="0">
              <a:solidFill>
                <a:prstClr val="black"/>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a:ln/>
        </p:spPr>
      </p:sp>
      <p:sp>
        <p:nvSpPr>
          <p:cNvPr id="143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3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19856D-4E92-4C36-867E-81D37EB8891C}" type="slidenum">
              <a:rPr lang="es-ES_tradnl" altLang="es-ES">
                <a:solidFill>
                  <a:prstClr val="black"/>
                </a:solidFill>
                <a:latin typeface="Arial" charset="0"/>
              </a:rPr>
              <a:pPr eaLnBrk="1" hangingPunct="1"/>
              <a:t>13</a:t>
            </a:fld>
            <a:endParaRPr lang="es-ES_tradnl" altLang="es-ES" dirty="0">
              <a:solidFill>
                <a:prstClr val="black"/>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Garden</a:t>
            </a:r>
          </a:p>
        </p:txBody>
      </p:sp>
      <p:sp>
        <p:nvSpPr>
          <p:cNvPr id="144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5C08C6-77A8-42C2-9C5D-8B9C22545EF6}" type="slidenum">
              <a:rPr lang="es-ES_tradnl" altLang="es-ES">
                <a:solidFill>
                  <a:prstClr val="black"/>
                </a:solidFill>
                <a:latin typeface="Arial" charset="0"/>
              </a:rPr>
              <a:pPr eaLnBrk="1" hangingPunct="1"/>
              <a:t>14</a:t>
            </a:fld>
            <a:endParaRPr lang="es-ES_tradnl" altLang="es-ES" dirty="0">
              <a:solidFill>
                <a:prstClr val="black"/>
              </a:solidFill>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a:ln/>
        </p:spPr>
      </p:sp>
      <p:sp>
        <p:nvSpPr>
          <p:cNvPr id="145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5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6CA532-12FF-4B76-AC89-C2C10629B34C}" type="slidenum">
              <a:rPr lang="es-ES_tradnl" altLang="es-ES">
                <a:solidFill>
                  <a:prstClr val="black"/>
                </a:solidFill>
                <a:latin typeface="Arial" charset="0"/>
              </a:rPr>
              <a:pPr eaLnBrk="1" hangingPunct="1"/>
              <a:t>15</a:t>
            </a:fld>
            <a:endParaRPr lang="es-ES_tradnl" altLang="es-ES" dirty="0">
              <a:solidFill>
                <a:prstClr val="black"/>
              </a:solidFill>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a:ln/>
        </p:spPr>
      </p:sp>
      <p:sp>
        <p:nvSpPr>
          <p:cNvPr id="146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6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52523C-C125-4C68-ABAE-C18B0A5E6DFD}" type="slidenum">
              <a:rPr lang="es-ES_tradnl" altLang="es-ES">
                <a:solidFill>
                  <a:prstClr val="black"/>
                </a:solidFill>
                <a:latin typeface="Arial" charset="0"/>
              </a:rPr>
              <a:pPr eaLnBrk="1" hangingPunct="1"/>
              <a:t>16</a:t>
            </a:fld>
            <a:endParaRPr lang="es-ES_tradnl" altLang="es-ES" dirty="0">
              <a:solidFill>
                <a:prstClr val="black"/>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a:ln/>
        </p:spPr>
      </p:sp>
      <p:sp>
        <p:nvSpPr>
          <p:cNvPr id="147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7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667A06-4977-4E9F-8CDF-9BAEF3AD74E9}" type="slidenum">
              <a:rPr lang="es-ES_tradnl" altLang="es-ES">
                <a:solidFill>
                  <a:prstClr val="black"/>
                </a:solidFill>
                <a:latin typeface="Arial" charset="0"/>
              </a:rPr>
              <a:pPr eaLnBrk="1" hangingPunct="1"/>
              <a:t>17</a:t>
            </a:fld>
            <a:endParaRPr lang="es-ES_tradnl" altLang="es-ES" dirty="0">
              <a:solidFill>
                <a:prstClr val="black"/>
              </a:solidFill>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a:ln/>
        </p:spPr>
      </p:sp>
      <p:sp>
        <p:nvSpPr>
          <p:cNvPr id="148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8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443935-1F3A-4417-8313-399EAFB0C454}" type="slidenum">
              <a:rPr lang="es-ES_tradnl" altLang="es-ES">
                <a:solidFill>
                  <a:prstClr val="black"/>
                </a:solidFill>
                <a:latin typeface="Arial" charset="0"/>
              </a:rPr>
              <a:pPr eaLnBrk="1" hangingPunct="1"/>
              <a:t>18</a:t>
            </a:fld>
            <a:endParaRPr lang="es-ES_tradnl" altLang="es-ES" dirty="0">
              <a:solidFill>
                <a:prstClr val="black"/>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a:ln/>
        </p:spPr>
      </p:sp>
      <p:sp>
        <p:nvSpPr>
          <p:cNvPr id="149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9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3CEF08-C308-439B-9489-6FE30EDA5180}" type="slidenum">
              <a:rPr lang="es-ES_tradnl" altLang="es-ES">
                <a:solidFill>
                  <a:prstClr val="black"/>
                </a:solidFill>
                <a:latin typeface="Arial" charset="0"/>
              </a:rPr>
              <a:pPr eaLnBrk="1" hangingPunct="1"/>
              <a:t>19</a:t>
            </a:fld>
            <a:endParaRPr lang="es-ES_tradnl" altLang="es-ES"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0A3B34E-AA13-4928-84A0-95455ADD5615}" type="slidenum">
              <a:rPr lang="es-ES_tradnl" altLang="es-ES">
                <a:solidFill>
                  <a:prstClr val="black"/>
                </a:solidFill>
                <a:latin typeface="Arial" charset="0"/>
              </a:rPr>
              <a:pPr eaLnBrk="1" hangingPunct="1"/>
              <a:t>22</a:t>
            </a:fld>
            <a:endParaRPr lang="es-ES_tradnl" altLang="es-ES"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B661B8-BD41-4D22-A16A-017D3BAE6D46}" type="slidenum">
              <a:rPr lang="es-ES_tradnl" altLang="es-ES">
                <a:solidFill>
                  <a:prstClr val="black"/>
                </a:solidFill>
                <a:latin typeface="Arial" charset="0"/>
              </a:rPr>
              <a:pPr eaLnBrk="1" hangingPunct="1"/>
              <a:t>23</a:t>
            </a:fld>
            <a:endParaRPr lang="es-ES_tradnl" altLang="es-ES"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450C70-DE26-4486-901D-9008927886DB}" type="slidenum">
              <a:rPr lang="es-ES_tradnl" altLang="es-ES">
                <a:solidFill>
                  <a:prstClr val="black"/>
                </a:solidFill>
                <a:latin typeface="Arial" charset="0"/>
              </a:rPr>
              <a:pPr eaLnBrk="1" hangingPunct="1"/>
              <a:t>24</a:t>
            </a:fld>
            <a:endParaRPr lang="es-ES_tradnl" altLang="es-ES"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52C915-33D5-4CB9-88AD-81B2F968BAE3}" type="slidenum">
              <a:rPr lang="es-ES_tradnl" altLang="es-ES">
                <a:solidFill>
                  <a:prstClr val="black"/>
                </a:solidFill>
                <a:latin typeface="Arial" charset="0"/>
              </a:rPr>
              <a:pPr eaLnBrk="1" hangingPunct="1"/>
              <a:t>25</a:t>
            </a:fld>
            <a:endParaRPr lang="es-ES_tradnl" altLang="es-ES"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B1A2B7-598C-4A39-8BAA-3EEDB6618735}" type="slidenum">
              <a:rPr lang="es-ES_tradnl" altLang="es-ES">
                <a:solidFill>
                  <a:prstClr val="black"/>
                </a:solidFill>
                <a:latin typeface="Arial" charset="0"/>
              </a:rPr>
              <a:pPr eaLnBrk="1" hangingPunct="1"/>
              <a:t>26</a:t>
            </a:fld>
            <a:endParaRPr lang="es-ES_tradnl" altLang="es-ES"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48F5BE-5BF9-4DD4-AF07-2D84FF02C107}" type="slidenum">
              <a:rPr lang="es-ES_tradnl" altLang="es-ES">
                <a:solidFill>
                  <a:prstClr val="black"/>
                </a:solidFill>
                <a:latin typeface="Arial" charset="0"/>
              </a:rPr>
              <a:pPr eaLnBrk="1" hangingPunct="1"/>
              <a:t>27</a:t>
            </a:fld>
            <a:endParaRPr lang="es-ES_tradnl" altLang="es-ES"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580E16-2388-4035-9E75-CB5FC5F54E89}" type="slidenum">
              <a:rPr lang="es-ES_tradnl" altLang="es-ES">
                <a:solidFill>
                  <a:prstClr val="black"/>
                </a:solidFill>
                <a:latin typeface="Arial" charset="0"/>
              </a:rPr>
              <a:pPr eaLnBrk="1" hangingPunct="1"/>
              <a:t>28</a:t>
            </a:fld>
            <a:endParaRPr lang="es-ES_tradnl" altLang="es-ES"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a:ln/>
        </p:spPr>
      </p:sp>
      <p:sp>
        <p:nvSpPr>
          <p:cNvPr id="157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Botanic Garden</a:t>
            </a:r>
          </a:p>
        </p:txBody>
      </p:sp>
      <p:sp>
        <p:nvSpPr>
          <p:cNvPr id="157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78A278-672D-428D-82D3-005B64510A6B}" type="slidenum">
              <a:rPr lang="es-ES_tradnl" altLang="es-ES">
                <a:solidFill>
                  <a:prstClr val="black"/>
                </a:solidFill>
                <a:latin typeface="Arial" charset="0"/>
              </a:rPr>
              <a:pPr eaLnBrk="1" hangingPunct="1"/>
              <a:t>29</a:t>
            </a:fld>
            <a:endParaRPr lang="es-ES_tradnl" altLang="es-ES" dirty="0">
              <a:solidFill>
                <a:prstClr val="black"/>
              </a:solidFill>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a:ln/>
        </p:spPr>
      </p:sp>
      <p:sp>
        <p:nvSpPr>
          <p:cNvPr id="158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Orchid Garden</a:t>
            </a:r>
          </a:p>
        </p:txBody>
      </p:sp>
      <p:sp>
        <p:nvSpPr>
          <p:cNvPr id="158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64EDC9-4BD8-4850-A0F8-F304BE298AD2}" type="slidenum">
              <a:rPr lang="es-ES_tradnl" altLang="es-ES">
                <a:solidFill>
                  <a:prstClr val="black"/>
                </a:solidFill>
                <a:latin typeface="Arial" charset="0"/>
              </a:rPr>
              <a:pPr eaLnBrk="1" hangingPunct="1"/>
              <a:t>30</a:t>
            </a:fld>
            <a:endParaRPr lang="es-ES_tradnl" altLang="es-ES" dirty="0">
              <a:solidFill>
                <a:prstClr val="black"/>
              </a:solidFill>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Botanic Garden</a:t>
            </a: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DDD21E-5124-4138-950F-6AD15295C3D2}" type="slidenum">
              <a:rPr lang="es-ES_tradnl" altLang="es-ES">
                <a:solidFill>
                  <a:prstClr val="black"/>
                </a:solidFill>
                <a:latin typeface="Arial" charset="0"/>
              </a:rPr>
              <a:pPr eaLnBrk="1" hangingPunct="1"/>
              <a:t>31</a:t>
            </a:fld>
            <a:endParaRPr lang="es-ES_tradnl" altLang="es-ES" dirty="0">
              <a:solidFill>
                <a:prstClr val="black"/>
              </a:solidFill>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Botanic Garden</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43F850C-8277-4656-974A-5F4F0A9F681C}" type="slidenum">
              <a:rPr lang="es-ES_tradnl" altLang="es-ES">
                <a:solidFill>
                  <a:prstClr val="black"/>
                </a:solidFill>
                <a:latin typeface="Arial" charset="0"/>
              </a:rPr>
              <a:pPr eaLnBrk="1" hangingPunct="1"/>
              <a:t>32</a:t>
            </a:fld>
            <a:endParaRPr lang="es-ES_tradnl" altLang="es-ES" dirty="0">
              <a:solidFill>
                <a:prstClr val="black"/>
              </a:solidFill>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Orchid Garden</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92E4A5-AA0A-4AF1-8060-9DC707BDEEC0}" type="slidenum">
              <a:rPr lang="es-ES_tradnl" altLang="es-ES">
                <a:solidFill>
                  <a:prstClr val="black"/>
                </a:solidFill>
                <a:latin typeface="Arial" charset="0"/>
              </a:rPr>
              <a:pPr eaLnBrk="1" hangingPunct="1"/>
              <a:t>33</a:t>
            </a:fld>
            <a:endParaRPr lang="es-ES_tradnl" altLang="es-ES" dirty="0">
              <a:solidFill>
                <a:prstClr val="black"/>
              </a:solidFill>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Ramat Gan</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41860B-EC68-4DB6-B601-DDB3FAB59CD1}" type="slidenum">
              <a:rPr lang="es-ES_tradnl" altLang="es-ES">
                <a:solidFill>
                  <a:prstClr val="black"/>
                </a:solidFill>
                <a:latin typeface="Arial" charset="0"/>
              </a:rPr>
              <a:pPr eaLnBrk="1" hangingPunct="1"/>
              <a:t>36</a:t>
            </a:fld>
            <a:endParaRPr lang="es-ES_tradnl" altLang="es-ES" dirty="0">
              <a:solidFill>
                <a:prstClr val="black"/>
              </a:solidFill>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Ramat Gan</a:t>
            </a: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269696-7746-4CC1-A50D-93CD6D7FC9BB}" type="slidenum">
              <a:rPr lang="es-ES_tradnl" altLang="es-ES">
                <a:solidFill>
                  <a:prstClr val="black"/>
                </a:solidFill>
                <a:latin typeface="Arial" charset="0"/>
              </a:rPr>
              <a:pPr eaLnBrk="1" hangingPunct="1"/>
              <a:t>37</a:t>
            </a:fld>
            <a:endParaRPr lang="es-ES_tradnl" altLang="es-ES" dirty="0">
              <a:solidFill>
                <a:prstClr val="black"/>
              </a:solidFill>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Tel Aviv</a:t>
            </a: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5F10FA-79E0-43E4-9744-42E7FE3E6646}" type="slidenum">
              <a:rPr lang="es-ES_tradnl" altLang="es-ES">
                <a:solidFill>
                  <a:prstClr val="black"/>
                </a:solidFill>
                <a:latin typeface="Arial" charset="0"/>
              </a:rPr>
              <a:pPr eaLnBrk="1" hangingPunct="1"/>
              <a:t>38</a:t>
            </a:fld>
            <a:endParaRPr lang="es-ES_tradnl" altLang="es-ES" dirty="0">
              <a:solidFill>
                <a:prstClr val="black"/>
              </a:solidFill>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659544-56B5-4F10-B818-24EE57FAE1E0}" type="slidenum">
              <a:rPr lang="es-ES_tradnl" altLang="es-ES">
                <a:solidFill>
                  <a:prstClr val="black"/>
                </a:solidFill>
                <a:latin typeface="Arial" charset="0"/>
              </a:rPr>
              <a:pPr eaLnBrk="1" hangingPunct="1"/>
              <a:t>39</a:t>
            </a:fld>
            <a:endParaRPr lang="es-ES_tradnl" altLang="es-ES"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Park en Ramat Ghan,.Tel Aviv</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F37EFE-3C8E-441C-8C3F-E348AFD12B22}" type="slidenum">
              <a:rPr lang="es-ES_tradnl" altLang="es-ES">
                <a:solidFill>
                  <a:prstClr val="black"/>
                </a:solidFill>
                <a:latin typeface="Arial" charset="0"/>
              </a:rPr>
              <a:pPr eaLnBrk="1" hangingPunct="1"/>
              <a:t>40</a:t>
            </a:fld>
            <a:endParaRPr lang="es-ES_tradnl" altLang="es-ES"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Ghan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D0781E-7310-4E96-BAFA-3778A4C098AF}" type="slidenum">
              <a:rPr lang="es-ES_tradnl" altLang="es-ES">
                <a:solidFill>
                  <a:prstClr val="black"/>
                </a:solidFill>
                <a:latin typeface="Arial" charset="0"/>
              </a:rPr>
              <a:pPr eaLnBrk="1" hangingPunct="1"/>
              <a:t>41</a:t>
            </a:fld>
            <a:endParaRPr lang="es-ES_tradnl" altLang="es-ES"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86FCB7-00C3-48DF-ADA8-46FD8EC46910}" type="slidenum">
              <a:rPr lang="es-ES_tradnl" altLang="es-ES">
                <a:solidFill>
                  <a:prstClr val="black"/>
                </a:solidFill>
                <a:latin typeface="Arial" charset="0"/>
              </a:rPr>
              <a:pPr eaLnBrk="1" hangingPunct="1"/>
              <a:t>42</a:t>
            </a:fld>
            <a:endParaRPr lang="es-ES_tradnl" altLang="es-ES"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CC5A13-0AC8-424F-8D8A-AC6758CDC05F}" type="slidenum">
              <a:rPr lang="es-ES_tradnl" altLang="es-ES">
                <a:solidFill>
                  <a:prstClr val="black"/>
                </a:solidFill>
                <a:latin typeface="Arial" charset="0"/>
              </a:rPr>
              <a:pPr eaLnBrk="1" hangingPunct="1"/>
              <a:t>43</a:t>
            </a:fld>
            <a:endParaRPr lang="es-ES_tradnl" altLang="es-ES"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AA5CFA2-396A-41AA-9AC6-BCB324489B9A}" type="slidenum">
              <a:rPr lang="es-ES_tradnl" altLang="es-ES">
                <a:solidFill>
                  <a:prstClr val="black"/>
                </a:solidFill>
                <a:latin typeface="Arial" charset="0"/>
              </a:rPr>
              <a:pPr eaLnBrk="1" hangingPunct="1"/>
              <a:t>44</a:t>
            </a:fld>
            <a:endParaRPr lang="es-ES_tradnl" altLang="es-ES"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23F3E9-82E5-4E3E-A92C-CD1E309B1A80}" type="slidenum">
              <a:rPr lang="es-ES_tradnl" altLang="es-ES">
                <a:solidFill>
                  <a:prstClr val="black"/>
                </a:solidFill>
                <a:latin typeface="Arial" charset="0"/>
              </a:rPr>
              <a:pPr eaLnBrk="1" hangingPunct="1"/>
              <a:t>45</a:t>
            </a:fld>
            <a:endParaRPr lang="es-ES_tradnl" alt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A7E4EA-C969-4D95-B7B7-E57AF2BC0CF5}" type="slidenum">
              <a:rPr lang="es-ES_tradnl" altLang="es-ES">
                <a:solidFill>
                  <a:prstClr val="black"/>
                </a:solidFill>
                <a:latin typeface="Arial" charset="0"/>
              </a:rPr>
              <a:pPr eaLnBrk="1" hangingPunct="1"/>
              <a:t>46</a:t>
            </a:fld>
            <a:endParaRPr lang="es-ES_tradnl" alt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FDCD43-FC4C-43FE-9E9C-20C772A6A34E}" type="slidenum">
              <a:rPr lang="es-ES_tradnl" altLang="es-ES">
                <a:solidFill>
                  <a:prstClr val="black"/>
                </a:solidFill>
                <a:latin typeface="Arial" charset="0"/>
              </a:rPr>
              <a:pPr eaLnBrk="1" hangingPunct="1"/>
              <a:t>48</a:t>
            </a:fld>
            <a:endParaRPr lang="es-ES_tradnl" altLang="es-ES" dirty="0">
              <a:solidFill>
                <a:prstClr val="black"/>
              </a:solidFill>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CCE2D1-546D-42CF-96BA-F008454CB6FB}" type="slidenum">
              <a:rPr lang="es-ES_tradnl" altLang="es-ES">
                <a:solidFill>
                  <a:prstClr val="black"/>
                </a:solidFill>
                <a:latin typeface="Arial" charset="0"/>
              </a:rPr>
              <a:pPr eaLnBrk="1" hangingPunct="1"/>
              <a:t>49</a:t>
            </a:fld>
            <a:endParaRPr lang="es-ES_tradnl" altLang="es-ES" dirty="0">
              <a:solidFill>
                <a:prstClr val="black"/>
              </a:solidFill>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84EF44-A468-4ED5-9EBF-A55F6CDCA3AF}" type="slidenum">
              <a:rPr lang="es-ES_tradnl" altLang="es-ES">
                <a:solidFill>
                  <a:prstClr val="black"/>
                </a:solidFill>
                <a:latin typeface="Arial" charset="0"/>
              </a:rPr>
              <a:pPr eaLnBrk="1" hangingPunct="1"/>
              <a:t>50</a:t>
            </a:fld>
            <a:endParaRPr lang="es-ES_tradnl" altLang="es-ES" dirty="0">
              <a:solidFill>
                <a:prstClr val="black"/>
              </a:solidFill>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6A56EC9-12E2-424A-8A82-F42AB41CBC14}" type="slidenum">
              <a:rPr lang="es-ES_tradnl" altLang="es-ES">
                <a:solidFill>
                  <a:prstClr val="black"/>
                </a:solidFill>
                <a:latin typeface="Arial" charset="0"/>
              </a:rPr>
              <a:pPr eaLnBrk="1" hangingPunct="1"/>
              <a:t>51</a:t>
            </a:fld>
            <a:endParaRPr lang="es-ES_tradnl" altLang="es-ES" dirty="0">
              <a:solidFill>
                <a:prstClr val="black"/>
              </a:solidFill>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5009BF-809C-40AF-8766-C504CCBFF37B}" type="slidenum">
              <a:rPr lang="es-ES_tradnl" altLang="es-ES">
                <a:solidFill>
                  <a:prstClr val="black"/>
                </a:solidFill>
                <a:latin typeface="Arial" charset="0"/>
              </a:rPr>
              <a:pPr eaLnBrk="1" hangingPunct="1"/>
              <a:t>52</a:t>
            </a:fld>
            <a:endParaRPr lang="es-ES_tradnl" altLang="es-ES" dirty="0">
              <a:solidFill>
                <a:prstClr val="black"/>
              </a:solidFill>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C7C8D4-E852-47CB-9FE7-35E1CFAC6B91}" type="slidenum">
              <a:rPr lang="es-ES_tradnl" altLang="es-ES">
                <a:solidFill>
                  <a:prstClr val="black"/>
                </a:solidFill>
                <a:latin typeface="Arial" charset="0"/>
              </a:rPr>
              <a:pPr eaLnBrk="1" hangingPunct="1"/>
              <a:t>53</a:t>
            </a:fld>
            <a:endParaRPr lang="es-ES_tradnl" altLang="es-ES" dirty="0">
              <a:solidFill>
                <a:prstClr val="black"/>
              </a:solidFill>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FBA041-812A-4017-83D2-9154F0761B7B}" type="slidenum">
              <a:rPr lang="es-ES_tradnl" altLang="es-ES">
                <a:solidFill>
                  <a:prstClr val="black"/>
                </a:solidFill>
                <a:latin typeface="Arial" charset="0"/>
              </a:rPr>
              <a:pPr eaLnBrk="1" hangingPunct="1"/>
              <a:t>54</a:t>
            </a:fld>
            <a:endParaRPr lang="es-ES_tradnl" altLang="es-ES" dirty="0">
              <a:solidFill>
                <a:prstClr val="black"/>
              </a:solidFill>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22A475E-04F2-48C1-AE26-BEF417D445CB}" type="slidenum">
              <a:rPr lang="es-ES_tradnl" altLang="es-ES">
                <a:solidFill>
                  <a:prstClr val="black"/>
                </a:solidFill>
                <a:latin typeface="Arial" charset="0"/>
              </a:rPr>
              <a:pPr eaLnBrk="1" hangingPunct="1"/>
              <a:t>55</a:t>
            </a:fld>
            <a:endParaRPr lang="es-ES_tradnl" altLang="es-ES"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C72223-BE8C-4A0E-9CD7-6FDABE49588C}" type="slidenum">
              <a:rPr lang="es-ES_tradnl" altLang="es-ES">
                <a:solidFill>
                  <a:prstClr val="black"/>
                </a:solidFill>
                <a:latin typeface="Arial" charset="0"/>
              </a:rPr>
              <a:pPr eaLnBrk="1" hangingPunct="1"/>
              <a:t>58</a:t>
            </a:fld>
            <a:endParaRPr lang="es-ES_tradnl" altLang="es-ES"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 Tropical Garden.-Pattaya</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65A9E96-F800-49C5-9871-2F531D4FC211}" type="slidenum">
              <a:rPr lang="es-ES_tradnl" altLang="es-ES">
                <a:solidFill>
                  <a:prstClr val="black"/>
                </a:solidFill>
                <a:latin typeface="Arial" charset="0"/>
              </a:rPr>
              <a:pPr eaLnBrk="1" hangingPunct="1"/>
              <a:t>59</a:t>
            </a:fld>
            <a:endParaRPr lang="es-ES_tradnl" altLang="es-ES"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6D7507-1AFF-447B-B352-7CA8FC5FD134}" type="slidenum">
              <a:rPr lang="es-ES_tradnl" altLang="es-ES">
                <a:solidFill>
                  <a:prstClr val="black"/>
                </a:solidFill>
                <a:latin typeface="Arial" charset="0"/>
              </a:rPr>
              <a:pPr eaLnBrk="1" hangingPunct="1"/>
              <a:t>60</a:t>
            </a:fld>
            <a:endParaRPr lang="es-ES_tradnl" altLang="es-ES"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D9661C-6759-4750-82DE-E76B7FB836A1}" type="slidenum">
              <a:rPr lang="es-ES_tradnl" altLang="es-ES">
                <a:solidFill>
                  <a:prstClr val="black"/>
                </a:solidFill>
                <a:latin typeface="Arial" charset="0"/>
              </a:rPr>
              <a:pPr eaLnBrk="1" hangingPunct="1"/>
              <a:t>61</a:t>
            </a:fld>
            <a:endParaRPr lang="es-ES_tradnl" alt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3DF4F1-C4A1-4514-A101-5D6257BC17C7}" type="slidenum">
              <a:rPr lang="es-ES_tradnl" altLang="es-ES">
                <a:solidFill>
                  <a:prstClr val="black"/>
                </a:solidFill>
                <a:latin typeface="Arial" charset="0"/>
              </a:rPr>
              <a:pPr eaLnBrk="1" hangingPunct="1"/>
              <a:t>62</a:t>
            </a:fld>
            <a:endParaRPr lang="es-ES_tradnl" alt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B46C2A-F35F-4F99-B660-72DFD96FCAB5}" type="slidenum">
              <a:rPr lang="es-ES_tradnl" altLang="es-ES">
                <a:solidFill>
                  <a:prstClr val="black"/>
                </a:solidFill>
                <a:latin typeface="Arial" charset="0"/>
              </a:rPr>
              <a:pPr eaLnBrk="1" hangingPunct="1"/>
              <a:t>63</a:t>
            </a:fld>
            <a:endParaRPr lang="es-ES_tradnl" altLang="es-ES"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07D598-87E1-4C34-AC92-A9FF2206F64C}" type="slidenum">
              <a:rPr lang="es-ES_tradnl" altLang="es-ES">
                <a:solidFill>
                  <a:prstClr val="black"/>
                </a:solidFill>
                <a:latin typeface="Arial" charset="0"/>
              </a:rPr>
              <a:pPr eaLnBrk="1" hangingPunct="1"/>
              <a:t>64</a:t>
            </a:fld>
            <a:endParaRPr lang="es-ES_tradnl" altLang="es-ES"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83F2E5-EA1E-4962-867A-C89C04E810C1}" type="slidenum">
              <a:rPr lang="es-ES_tradnl" altLang="es-ES">
                <a:solidFill>
                  <a:prstClr val="black"/>
                </a:solidFill>
                <a:latin typeface="Arial" charset="0"/>
              </a:rPr>
              <a:pPr eaLnBrk="1" hangingPunct="1"/>
              <a:t>65</a:t>
            </a:fld>
            <a:endParaRPr lang="es-ES_tradnl" altLang="es-ES"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6C9AC9-BAC9-40A6-8609-47753244A591}" type="slidenum">
              <a:rPr lang="es-ES_tradnl" altLang="es-ES">
                <a:solidFill>
                  <a:prstClr val="black"/>
                </a:solidFill>
                <a:latin typeface="Arial" charset="0"/>
              </a:rPr>
              <a:pPr eaLnBrk="1" hangingPunct="1"/>
              <a:t>66</a:t>
            </a:fld>
            <a:endParaRPr lang="es-ES_tradnl" altLang="es-ES"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Noche.-Celosias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15C0A0-FF24-43C6-98F6-AB0D06747BA4}" type="slidenum">
              <a:rPr lang="es-ES_tradnl" altLang="es-ES">
                <a:solidFill>
                  <a:prstClr val="black"/>
                </a:solidFill>
                <a:latin typeface="Arial" charset="0"/>
              </a:rPr>
              <a:pPr eaLnBrk="1" hangingPunct="1"/>
              <a:t>67</a:t>
            </a:fld>
            <a:endParaRPr lang="es-ES_tradnl" altLang="es-ES"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7BA6DB-94C9-469C-832B-18ECAC15200C}" type="slidenum">
              <a:rPr lang="es-ES_tradnl" altLang="es-ES">
                <a:solidFill>
                  <a:prstClr val="black"/>
                </a:solidFill>
                <a:latin typeface="Arial" charset="0"/>
              </a:rPr>
              <a:pPr eaLnBrk="1" hangingPunct="1"/>
              <a:t>68</a:t>
            </a:fld>
            <a:endParaRPr lang="es-ES_tradnl" altLang="es-ES"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317D13-3CB8-4F7E-883D-18C34FB149B2}" type="slidenum">
              <a:rPr lang="es-ES_tradnl" altLang="es-ES">
                <a:solidFill>
                  <a:prstClr val="black"/>
                </a:solidFill>
                <a:latin typeface="Arial" charset="0"/>
              </a:rPr>
              <a:pPr eaLnBrk="1" hangingPunct="1"/>
              <a:t>69</a:t>
            </a:fld>
            <a:endParaRPr lang="es-ES_tradnl" alt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ACB2AA-77FD-4150-90AA-E33E179B687F}" type="slidenum">
              <a:rPr lang="es-ES_tradnl" altLang="es-ES">
                <a:solidFill>
                  <a:prstClr val="black"/>
                </a:solidFill>
                <a:latin typeface="Arial" charset="0"/>
              </a:rPr>
              <a:pPr eaLnBrk="1" hangingPunct="1"/>
              <a:t>70</a:t>
            </a:fld>
            <a:endParaRPr lang="es-ES_tradnl" altLang="es-ES"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A3B01A-ABD5-4DCC-AF01-DB8C50A4F3D8}" type="slidenum">
              <a:rPr lang="es-ES_tradnl" altLang="es-ES">
                <a:solidFill>
                  <a:prstClr val="black"/>
                </a:solidFill>
                <a:latin typeface="Arial" charset="0"/>
              </a:rPr>
              <a:pPr eaLnBrk="1" hangingPunct="1"/>
              <a:t>71</a:t>
            </a:fld>
            <a:endParaRPr lang="es-ES_tradnl" alt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Noon Noche.-Cycas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74A734-A83D-4CCD-A805-CC91DE899A9F}" type="slidenum">
              <a:rPr lang="es-ES_tradnl" altLang="es-ES">
                <a:solidFill>
                  <a:prstClr val="black"/>
                </a:solidFill>
                <a:latin typeface="Arial" charset="0"/>
              </a:rPr>
              <a:pPr eaLnBrk="1" hangingPunct="1"/>
              <a:t>72</a:t>
            </a:fld>
            <a:endParaRPr lang="es-ES_tradnl" alt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4D30D8-66BF-46AE-AF6C-5D7A8896FA70}" type="slidenum">
              <a:rPr lang="es-ES_tradnl" altLang="es-ES">
                <a:solidFill>
                  <a:prstClr val="black"/>
                </a:solidFill>
                <a:latin typeface="Arial" charset="0"/>
              </a:rPr>
              <a:pPr eaLnBrk="1" hangingPunct="1"/>
              <a:t>73</a:t>
            </a:fld>
            <a:endParaRPr lang="es-ES_tradnl" alt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3A3834-7780-4F9E-AA40-4102A922C146}" type="slidenum">
              <a:rPr lang="es-ES_tradnl" altLang="es-ES">
                <a:solidFill>
                  <a:prstClr val="black"/>
                </a:solidFill>
                <a:latin typeface="Arial" charset="0"/>
              </a:rPr>
              <a:pPr eaLnBrk="1" hangingPunct="1"/>
              <a:t>74</a:t>
            </a:fld>
            <a:endParaRPr lang="es-ES_tradnl" altLang="es-ES"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81EA62-7995-4C89-BF34-A97D3C1804A1}" type="slidenum">
              <a:rPr lang="es-ES_tradnl" altLang="es-ES">
                <a:solidFill>
                  <a:prstClr val="black"/>
                </a:solidFill>
                <a:latin typeface="Arial" charset="0"/>
              </a:rPr>
              <a:pPr eaLnBrk="1" hangingPunct="1"/>
              <a:t>75</a:t>
            </a:fld>
            <a:endParaRPr lang="es-ES_tradnl" altLang="es-ES"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66EB73-43FA-4C82-8835-0EFA05787E85}" type="slidenum">
              <a:rPr lang="es-ES_tradnl" altLang="es-ES">
                <a:solidFill>
                  <a:prstClr val="black"/>
                </a:solidFill>
                <a:latin typeface="Arial" charset="0"/>
              </a:rPr>
              <a:pPr eaLnBrk="1" hangingPunct="1"/>
              <a:t>76</a:t>
            </a:fld>
            <a:endParaRPr lang="es-ES_tradnl" alt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Noon Noche.-Bismarkias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E8998FE-C651-4D2F-89E5-3862F1307232}" type="slidenum">
              <a:rPr lang="es-ES_tradnl" altLang="es-ES">
                <a:solidFill>
                  <a:prstClr val="black"/>
                </a:solidFill>
                <a:latin typeface="Arial" charset="0"/>
              </a:rPr>
              <a:pPr eaLnBrk="1" hangingPunct="1"/>
              <a:t>77</a:t>
            </a:fld>
            <a:endParaRPr lang="es-ES_tradnl" alt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BF4232-C995-4A12-B0AF-942CEF237504}" type="slidenum">
              <a:rPr lang="es-ES_tradnl" altLang="es-ES">
                <a:solidFill>
                  <a:prstClr val="black"/>
                </a:solidFill>
                <a:latin typeface="Arial" charset="0"/>
              </a:rPr>
              <a:pPr eaLnBrk="1" hangingPunct="1"/>
              <a:t>78</a:t>
            </a:fld>
            <a:endParaRPr lang="es-ES_tradnl" altLang="es-ES"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ADA8B6-FFD8-44CD-A8F9-F9673E878907}" type="slidenum">
              <a:rPr lang="es-ES_tradnl" altLang="es-ES">
                <a:solidFill>
                  <a:prstClr val="black"/>
                </a:solidFill>
                <a:latin typeface="Arial" charset="0"/>
              </a:rPr>
              <a:pPr eaLnBrk="1" hangingPunct="1"/>
              <a:t>79</a:t>
            </a:fld>
            <a:endParaRPr lang="es-ES_tradnl" altLang="es-ES"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ABF74F-7735-4D03-8F98-22AB21BCFE42}" type="slidenum">
              <a:rPr lang="es-ES_tradnl" altLang="es-ES">
                <a:solidFill>
                  <a:prstClr val="black"/>
                </a:solidFill>
                <a:latin typeface="Arial" charset="0"/>
              </a:rPr>
              <a:pPr eaLnBrk="1" hangingPunct="1"/>
              <a:t>80</a:t>
            </a:fld>
            <a:endParaRPr lang="es-ES_tradnl" altLang="es-ES"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BEE59F-0610-4848-AAE8-B43E14B9C9AF}" type="slidenum">
              <a:rPr lang="es-ES_tradnl" altLang="es-ES">
                <a:solidFill>
                  <a:prstClr val="black"/>
                </a:solidFill>
                <a:latin typeface="Arial" charset="0"/>
              </a:rPr>
              <a:pPr eaLnBrk="1" hangingPunct="1"/>
              <a:t>81</a:t>
            </a:fld>
            <a:endParaRPr lang="es-ES_tradnl" altLang="es-ES"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BB9B8C-48CE-46EE-BED9-2134C156F959}" type="slidenum">
              <a:rPr lang="es-ES_tradnl" altLang="es-ES">
                <a:solidFill>
                  <a:prstClr val="black"/>
                </a:solidFill>
                <a:latin typeface="Arial" charset="0"/>
              </a:rPr>
              <a:pPr eaLnBrk="1" hangingPunct="1"/>
              <a:t>82</a:t>
            </a:fld>
            <a:endParaRPr lang="es-ES_tradnl" altLang="es-ES"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F26536-B94B-44BA-AFAD-7C693F37AA99}" type="slidenum">
              <a:rPr lang="es-ES_tradnl" altLang="es-ES">
                <a:solidFill>
                  <a:prstClr val="black"/>
                </a:solidFill>
                <a:latin typeface="Arial" charset="0"/>
              </a:rPr>
              <a:pPr eaLnBrk="1" hangingPunct="1"/>
              <a:t>83</a:t>
            </a:fld>
            <a:endParaRPr lang="es-ES_tradnl" altLang="es-ES"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EE8302-A9A4-4EA4-AAC5-A38C814AB4AE}" type="slidenum">
              <a:rPr lang="es-ES_tradnl" altLang="es-ES">
                <a:solidFill>
                  <a:prstClr val="black"/>
                </a:solidFill>
                <a:latin typeface="Arial" charset="0"/>
              </a:rPr>
              <a:pPr eaLnBrk="1" hangingPunct="1"/>
              <a:t>84</a:t>
            </a:fld>
            <a:endParaRPr lang="es-ES_tradnl" altLang="es-ES"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FF9D90-3C96-44CE-892B-D49E4BE28EBB}" type="slidenum">
              <a:rPr lang="es-ES_tradnl" altLang="es-ES">
                <a:solidFill>
                  <a:prstClr val="black"/>
                </a:solidFill>
                <a:latin typeface="Arial" charset="0"/>
              </a:rPr>
              <a:pPr eaLnBrk="1" hangingPunct="1"/>
              <a:t>85</a:t>
            </a:fld>
            <a:endParaRPr lang="es-ES_tradnl" altLang="es-ES"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D9CEDB-C2AB-49E0-81DE-C8D453139657}" type="slidenum">
              <a:rPr lang="es-ES_tradnl" altLang="es-ES">
                <a:solidFill>
                  <a:prstClr val="black"/>
                </a:solidFill>
                <a:latin typeface="Arial" charset="0"/>
              </a:rPr>
              <a:pPr eaLnBrk="1" hangingPunct="1"/>
              <a:t>86</a:t>
            </a:fld>
            <a:endParaRPr lang="es-ES_tradnl" altLang="es-ES"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DBCA73-1111-4313-862A-D994FEF02FEE}" type="slidenum">
              <a:rPr lang="es-ES_tradnl" altLang="es-ES">
                <a:solidFill>
                  <a:prstClr val="black"/>
                </a:solidFill>
                <a:latin typeface="Arial" charset="0"/>
              </a:rPr>
              <a:pPr eaLnBrk="1" hangingPunct="1"/>
              <a:t>87</a:t>
            </a:fld>
            <a:endParaRPr lang="es-ES_tradnl" altLang="es-ES"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4C04C8-E1E9-4A5E-A649-B1A3AE10FEEA}" type="slidenum">
              <a:rPr lang="es-ES_tradnl" altLang="es-ES">
                <a:solidFill>
                  <a:prstClr val="black"/>
                </a:solidFill>
                <a:latin typeface="Arial" charset="0"/>
              </a:rPr>
              <a:pPr eaLnBrk="1" hangingPunct="1"/>
              <a:t>88</a:t>
            </a:fld>
            <a:endParaRPr lang="es-ES_tradnl" altLang="es-ES"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B73B36-2B6A-468A-9BCD-FF358BC144BD}" type="slidenum">
              <a:rPr lang="es-ES_tradnl" altLang="es-ES">
                <a:solidFill>
                  <a:prstClr val="black"/>
                </a:solidFill>
                <a:latin typeface="Arial" charset="0"/>
              </a:rPr>
              <a:pPr eaLnBrk="1" hangingPunct="1"/>
              <a:t>89</a:t>
            </a:fld>
            <a:endParaRPr lang="es-ES_tradnl" altLang="es-ES"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29562B-F817-4D05-BB20-D57DB58E5271}" type="slidenum">
              <a:rPr lang="es-ES_tradnl" altLang="es-ES">
                <a:solidFill>
                  <a:prstClr val="black"/>
                </a:solidFill>
                <a:latin typeface="Arial" charset="0"/>
              </a:rPr>
              <a:pPr eaLnBrk="1" hangingPunct="1"/>
              <a:t>90</a:t>
            </a:fld>
            <a:endParaRPr lang="es-ES_tradnl" altLang="es-ES"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8130A3-4BD3-4884-8865-88E65F448634}" type="slidenum">
              <a:rPr lang="es-ES_tradnl" altLang="es-ES">
                <a:solidFill>
                  <a:prstClr val="black"/>
                </a:solidFill>
                <a:latin typeface="Arial" charset="0"/>
              </a:rPr>
              <a:pPr eaLnBrk="1" hangingPunct="1"/>
              <a:t>91</a:t>
            </a:fld>
            <a:endParaRPr lang="es-ES_tradnl" altLang="es-ES"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60AB7A2-1BFA-4BAF-9085-A2EB018A6B74}" type="slidenum">
              <a:rPr lang="es-ES_tradnl" altLang="es-ES">
                <a:solidFill>
                  <a:prstClr val="black"/>
                </a:solidFill>
                <a:latin typeface="Arial" charset="0"/>
              </a:rPr>
              <a:pPr eaLnBrk="1" hangingPunct="1"/>
              <a:t>92</a:t>
            </a:fld>
            <a:endParaRPr lang="es-ES_tradnl" altLang="es-ES"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2BEAAC5-4695-4212-A8D9-9A7077E2CFDF}" type="slidenum">
              <a:rPr lang="es-ES_tradnl" altLang="es-ES">
                <a:solidFill>
                  <a:prstClr val="black"/>
                </a:solidFill>
                <a:latin typeface="Arial" charset="0"/>
              </a:rPr>
              <a:pPr eaLnBrk="1" hangingPunct="1"/>
              <a:t>93</a:t>
            </a:fld>
            <a:endParaRPr lang="es-ES_tradnl" altLang="es-ES"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F551BC-C314-44E2-99D4-8FA29A1BA3AA}" type="slidenum">
              <a:rPr lang="es-ES_tradnl" altLang="es-ES">
                <a:solidFill>
                  <a:prstClr val="black"/>
                </a:solidFill>
                <a:latin typeface="Arial" charset="0"/>
              </a:rPr>
              <a:pPr eaLnBrk="1" hangingPunct="1"/>
              <a:t>94</a:t>
            </a:fld>
            <a:endParaRPr lang="es-ES_tradnl" altLang="es-ES"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FCAD11-01BD-4F30-8496-EF14150398F8}" type="slidenum">
              <a:rPr lang="es-ES_tradnl" altLang="es-ES">
                <a:solidFill>
                  <a:prstClr val="black"/>
                </a:solidFill>
                <a:latin typeface="Arial" charset="0"/>
              </a:rPr>
              <a:pPr eaLnBrk="1" hangingPunct="1"/>
              <a:t>95</a:t>
            </a:fld>
            <a:endParaRPr lang="es-ES_tradnl" altLang="es-ES"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5492A9-0EE0-44DD-8CEB-464C4E91DAFB}" type="slidenum">
              <a:rPr lang="es-ES_tradnl" altLang="es-ES">
                <a:solidFill>
                  <a:prstClr val="black"/>
                </a:solidFill>
                <a:latin typeface="Arial" charset="0"/>
              </a:rPr>
              <a:pPr eaLnBrk="1" hangingPunct="1"/>
              <a:t>96</a:t>
            </a:fld>
            <a:endParaRPr lang="es-ES_tradnl" alt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3A7BCE-747F-4E3C-8F21-EB6DD36B4F74}" type="slidenum">
              <a:rPr lang="es-ES_tradnl" altLang="es-ES">
                <a:solidFill>
                  <a:prstClr val="black"/>
                </a:solidFill>
                <a:latin typeface="Arial" charset="0"/>
              </a:rPr>
              <a:pPr eaLnBrk="1" hangingPunct="1"/>
              <a:t>97</a:t>
            </a:fld>
            <a:endParaRPr lang="es-ES_tradnl" alt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191734-8587-488D-9CCF-07F32E216749}" type="slidenum">
              <a:rPr lang="es-ES_tradnl" altLang="es-ES">
                <a:solidFill>
                  <a:prstClr val="black"/>
                </a:solidFill>
                <a:latin typeface="Arial" charset="0"/>
              </a:rPr>
              <a:pPr eaLnBrk="1" hangingPunct="1"/>
              <a:t>98</a:t>
            </a:fld>
            <a:endParaRPr lang="es-ES_tradnl" altLang="es-ES"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A47168-7935-47F2-B0C5-ED0AF981B193}" type="slidenum">
              <a:rPr lang="es-ES_tradnl" altLang="es-ES">
                <a:solidFill>
                  <a:prstClr val="black"/>
                </a:solidFill>
                <a:latin typeface="Arial" charset="0"/>
              </a:rPr>
              <a:pPr eaLnBrk="1" hangingPunct="1"/>
              <a:t>99</a:t>
            </a:fld>
            <a:endParaRPr lang="es-ES_tradnl" altLang="es-ES"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Noche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Lumpur.-Petronas</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470BB0-26AD-47D3-A50A-C3CD134E2A31}" type="slidenum">
              <a:rPr lang="es-ES_tradnl" altLang="es-ES">
                <a:solidFill>
                  <a:prstClr val="black"/>
                </a:solidFill>
                <a:latin typeface="Arial" charset="0"/>
              </a:rPr>
              <a:pPr eaLnBrk="1" hangingPunct="1"/>
              <a:t>100</a:t>
            </a:fld>
            <a:endParaRPr lang="es-ES_tradnl" altLang="es-ES" dirty="0">
              <a:solidFill>
                <a:prstClr val="black"/>
              </a:solidFill>
              <a:latin typeface="Arial"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6CABE4-413F-42BA-952E-B3777AB53272}" type="slidenum">
              <a:rPr lang="es-ES_tradnl" altLang="es-ES">
                <a:solidFill>
                  <a:prstClr val="black"/>
                </a:solidFill>
                <a:latin typeface="Arial" charset="0"/>
              </a:rPr>
              <a:pPr eaLnBrk="1" hangingPunct="1"/>
              <a:t>103</a:t>
            </a:fld>
            <a:endParaRPr lang="es-ES_tradnl" altLang="es-ES" dirty="0">
              <a:solidFill>
                <a:prstClr val="black"/>
              </a:solidFill>
              <a:latin typeface="Arial"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8FEAACA-25F3-4AFC-A483-A9690A90D81B}" type="slidenum">
              <a:rPr lang="es-ES_tradnl" altLang="es-ES">
                <a:solidFill>
                  <a:prstClr val="black"/>
                </a:solidFill>
                <a:latin typeface="Arial" charset="0"/>
              </a:rPr>
              <a:pPr eaLnBrk="1" hangingPunct="1"/>
              <a:t>104</a:t>
            </a:fld>
            <a:endParaRPr lang="es-ES_tradnl" altLang="es-ES" dirty="0">
              <a:solidFill>
                <a:prstClr val="black"/>
              </a:solidFill>
              <a:latin typeface="Arial"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8E7AB7-7224-451F-8B94-350A9D56E66A}" type="slidenum">
              <a:rPr lang="es-ES_tradnl" altLang="es-ES">
                <a:solidFill>
                  <a:prstClr val="black"/>
                </a:solidFill>
                <a:latin typeface="Arial" charset="0"/>
              </a:rPr>
              <a:pPr eaLnBrk="1" hangingPunct="1"/>
              <a:t>105</a:t>
            </a:fld>
            <a:endParaRPr lang="es-ES_tradnl" altLang="es-ES" dirty="0">
              <a:solidFill>
                <a:prstClr val="black"/>
              </a:solidFill>
              <a:latin typeface="Arial"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E9D6EE-ACA0-4EA9-BC8B-F11F45B74F90}" type="slidenum">
              <a:rPr lang="es-ES_tradnl" altLang="es-ES">
                <a:solidFill>
                  <a:prstClr val="black"/>
                </a:solidFill>
                <a:latin typeface="Arial" charset="0"/>
              </a:rPr>
              <a:pPr eaLnBrk="1" hangingPunct="1"/>
              <a:t>106</a:t>
            </a:fld>
            <a:endParaRPr lang="es-ES_tradnl" altLang="es-ES" dirty="0">
              <a:solidFill>
                <a:prstClr val="black"/>
              </a:solidFill>
              <a:latin typeface="Arial"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921C27-E20F-4FFA-A982-B1B76C69EB15}" type="slidenum">
              <a:rPr lang="es-ES_tradnl" altLang="es-ES">
                <a:solidFill>
                  <a:prstClr val="black"/>
                </a:solidFill>
                <a:latin typeface="Arial" charset="0"/>
              </a:rPr>
              <a:pPr eaLnBrk="1" hangingPunct="1"/>
              <a:t>107</a:t>
            </a:fld>
            <a:endParaRPr lang="es-ES_tradnl" altLang="es-ES" dirty="0">
              <a:solidFill>
                <a:prstClr val="black"/>
              </a:solidFill>
              <a:latin typeface="Arial"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Garden in Malasia</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9C63D9-1030-466D-83AD-1442741F16E3}" type="slidenum">
              <a:rPr lang="es-ES_tradnl" altLang="es-ES">
                <a:solidFill>
                  <a:prstClr val="black"/>
                </a:solidFill>
                <a:latin typeface="Arial" charset="0"/>
              </a:rPr>
              <a:pPr eaLnBrk="1" hangingPunct="1"/>
              <a:t>108</a:t>
            </a:fld>
            <a:endParaRPr lang="es-ES_tradnl" altLang="es-ES" dirty="0">
              <a:solidFill>
                <a:prstClr val="black"/>
              </a:solidFill>
              <a:latin typeface="Arial"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CCBC8B-D6D0-4830-809C-1FB824DF5A60}" type="slidenum">
              <a:rPr lang="es-ES_tradnl" altLang="es-ES">
                <a:solidFill>
                  <a:prstClr val="black"/>
                </a:solidFill>
                <a:latin typeface="Arial" charset="0"/>
              </a:rPr>
              <a:pPr eaLnBrk="1" hangingPunct="1"/>
              <a:t>109</a:t>
            </a:fld>
            <a:endParaRPr lang="es-ES_tradnl" altLang="es-ES" dirty="0">
              <a:solidFill>
                <a:prstClr val="black"/>
              </a:solidFill>
              <a:latin typeface="Arial"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57806C-F820-472B-AFA4-8F574E304C7B}" type="slidenum">
              <a:rPr lang="es-ES_tradnl" altLang="es-ES">
                <a:solidFill>
                  <a:prstClr val="black"/>
                </a:solidFill>
                <a:latin typeface="Arial" charset="0"/>
              </a:rPr>
              <a:pPr eaLnBrk="1" hangingPunct="1"/>
              <a:t>110</a:t>
            </a:fld>
            <a:endParaRPr lang="es-ES_tradnl" altLang="es-ES" dirty="0">
              <a:solidFill>
                <a:prstClr val="black"/>
              </a:solidFill>
              <a:latin typeface="Arial"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C714FF-8DCA-4BE5-98E9-C2ECD4AB9A1E}" type="slidenum">
              <a:rPr lang="es-ES_tradnl" altLang="es-ES">
                <a:solidFill>
                  <a:prstClr val="black"/>
                </a:solidFill>
                <a:latin typeface="Arial" charset="0"/>
              </a:rPr>
              <a:pPr eaLnBrk="1" hangingPunct="1"/>
              <a:t>111</a:t>
            </a:fld>
            <a:endParaRPr lang="es-ES_tradnl" altLang="es-ES" dirty="0">
              <a:solidFill>
                <a:prstClr val="black"/>
              </a:solidFill>
              <a:latin typeface="Arial"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Garden.-Kuala Lumpur</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C23622-B8F3-4102-8E36-608110ABCDBE}" type="slidenum">
              <a:rPr lang="es-ES_tradnl" altLang="es-ES">
                <a:solidFill>
                  <a:prstClr val="black"/>
                </a:solidFill>
                <a:latin typeface="Arial" charset="0"/>
              </a:rPr>
              <a:pPr eaLnBrk="1" hangingPunct="1"/>
              <a:t>112</a:t>
            </a:fld>
            <a:endParaRPr lang="es-ES_tradnl" altLang="es-ES" dirty="0">
              <a:solidFill>
                <a:prstClr val="black"/>
              </a:solidFill>
              <a:latin typeface="Arial"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5FBD9A-9E8E-4E14-A500-82FF1B4D51E8}" type="slidenum">
              <a:rPr lang="es-ES_tradnl" altLang="es-ES">
                <a:solidFill>
                  <a:prstClr val="black"/>
                </a:solidFill>
                <a:latin typeface="Arial" charset="0"/>
              </a:rPr>
              <a:pPr eaLnBrk="1" hangingPunct="1"/>
              <a:t>113</a:t>
            </a:fld>
            <a:endParaRPr lang="es-ES_tradnl" altLang="es-ES" dirty="0">
              <a:solidFill>
                <a:prstClr val="black"/>
              </a:solidFill>
              <a:latin typeface="Arial"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44C9C3-902E-474E-ACAE-612DC2394A37}" type="slidenum">
              <a:rPr lang="es-ES_tradnl" altLang="es-ES">
                <a:solidFill>
                  <a:prstClr val="black"/>
                </a:solidFill>
                <a:latin typeface="Arial" charset="0"/>
              </a:rPr>
              <a:pPr eaLnBrk="1" hangingPunct="1"/>
              <a:t>114</a:t>
            </a:fld>
            <a:endParaRPr lang="es-ES_tradnl" altLang="es-ES" dirty="0">
              <a:solidFill>
                <a:prstClr val="black"/>
              </a:solidFill>
              <a:latin typeface="Arial"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7155F6-8587-4606-9250-CF2CD70CA3E4}" type="slidenum">
              <a:rPr lang="es-ES_tradnl" altLang="es-ES">
                <a:solidFill>
                  <a:prstClr val="black"/>
                </a:solidFill>
                <a:latin typeface="Arial" charset="0"/>
              </a:rPr>
              <a:pPr eaLnBrk="1" hangingPunct="1"/>
              <a:t>115</a:t>
            </a:fld>
            <a:endParaRPr lang="es-ES_tradnl" altLang="es-ES" dirty="0">
              <a:solidFill>
                <a:prstClr val="black"/>
              </a:solidFill>
              <a:latin typeface="Arial"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Ggarden</a:t>
            </a: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501B02-5581-4072-AB53-E7B994E9253B}" type="slidenum">
              <a:rPr lang="es-ES_tradnl" altLang="es-ES">
                <a:solidFill>
                  <a:prstClr val="black"/>
                </a:solidFill>
                <a:latin typeface="Arial" charset="0"/>
              </a:rPr>
              <a:pPr eaLnBrk="1" hangingPunct="1"/>
              <a:t>116</a:t>
            </a:fld>
            <a:endParaRPr lang="es-ES_tradnl" altLang="es-ES" dirty="0">
              <a:solidFill>
                <a:prstClr val="black"/>
              </a:solidFill>
              <a:latin typeface="Arial"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F21A6C-69DA-4A5A-8B42-F2EAFD58A812}" type="slidenum">
              <a:rPr lang="es-ES_tradnl" altLang="es-ES">
                <a:solidFill>
                  <a:prstClr val="black"/>
                </a:solidFill>
                <a:latin typeface="Arial" charset="0"/>
              </a:rPr>
              <a:pPr eaLnBrk="1" hangingPunct="1"/>
              <a:t>117</a:t>
            </a:fld>
            <a:endParaRPr lang="es-ES_tradnl" altLang="es-ES" dirty="0">
              <a:solidFill>
                <a:prstClr val="black"/>
              </a:solidFill>
              <a:latin typeface="Arial"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011A39-C544-4AA3-9087-92D3081C5ADB}" type="slidenum">
              <a:rPr lang="es-ES_tradnl" altLang="es-ES">
                <a:solidFill>
                  <a:prstClr val="black"/>
                </a:solidFill>
                <a:latin typeface="Arial" charset="0"/>
              </a:rPr>
              <a:pPr eaLnBrk="1" hangingPunct="1"/>
              <a:t>118</a:t>
            </a:fld>
            <a:endParaRPr lang="es-ES_tradnl" altLang="es-ES" dirty="0">
              <a:solidFill>
                <a:prstClr val="black"/>
              </a:solidFill>
              <a:latin typeface="Arial"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9C9427-D676-407B-95DC-00C5101F968F}" type="slidenum">
              <a:rPr lang="es-ES_tradnl" altLang="es-ES">
                <a:solidFill>
                  <a:prstClr val="black"/>
                </a:solidFill>
                <a:latin typeface="Arial" charset="0"/>
              </a:rPr>
              <a:pPr eaLnBrk="1" hangingPunct="1"/>
              <a:t>119</a:t>
            </a:fld>
            <a:endParaRPr lang="es-ES_tradnl" altLang="es-ES" dirty="0">
              <a:solidFill>
                <a:prstClr val="black"/>
              </a:solidFill>
              <a:latin typeface="Arial"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550B90-9429-4714-ADB4-47F727776FB6}" type="slidenum">
              <a:rPr lang="es-ES_tradnl" altLang="es-ES">
                <a:solidFill>
                  <a:prstClr val="black"/>
                </a:solidFill>
                <a:latin typeface="Arial" charset="0"/>
              </a:rPr>
              <a:pPr eaLnBrk="1" hangingPunct="1"/>
              <a:t>120</a:t>
            </a:fld>
            <a:endParaRPr lang="es-ES_tradnl" altLang="es-ES" dirty="0">
              <a:solidFill>
                <a:prstClr val="black"/>
              </a:solidFill>
              <a:latin typeface="Arial"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BFA847-877F-4C29-A382-AC709CD5DF34}" type="slidenum">
              <a:rPr lang="es-ES_tradnl" altLang="es-ES">
                <a:solidFill>
                  <a:prstClr val="black"/>
                </a:solidFill>
                <a:latin typeface="Arial" charset="0"/>
              </a:rPr>
              <a:pPr eaLnBrk="1" hangingPunct="1"/>
              <a:t>121</a:t>
            </a:fld>
            <a:endParaRPr lang="es-ES_tradnl" altLang="es-ES" dirty="0">
              <a:solidFill>
                <a:prstClr val="black"/>
              </a:solidFill>
              <a:latin typeface="Arial"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Kualña Lumpur Orchid Garden</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2E2D27-58C6-4F26-A77A-C55BB481C2D4}" type="slidenum">
              <a:rPr lang="es-ES_tradnl" altLang="es-ES">
                <a:solidFill>
                  <a:prstClr val="black"/>
                </a:solidFill>
                <a:latin typeface="Arial" charset="0"/>
              </a:rPr>
              <a:pPr eaLnBrk="1" hangingPunct="1"/>
              <a:t>122</a:t>
            </a:fld>
            <a:endParaRPr lang="es-ES_tradnl" altLang="es-ES" dirty="0">
              <a:solidFill>
                <a:prstClr val="black"/>
              </a:solidFill>
              <a:latin typeface="Arial"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Nepenthes</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01AC9F-A928-4E97-9307-E62F0FB3C5F3}" type="slidenum">
              <a:rPr lang="es-ES_tradnl" altLang="es-ES">
                <a:solidFill>
                  <a:prstClr val="black"/>
                </a:solidFill>
                <a:latin typeface="Arial" charset="0"/>
              </a:rPr>
              <a:pPr eaLnBrk="1" hangingPunct="1"/>
              <a:t>123</a:t>
            </a:fld>
            <a:endParaRPr lang="es-ES_tradnl" altLang="es-ES" dirty="0">
              <a:solidFill>
                <a:prstClr val="black"/>
              </a:solidFill>
              <a:latin typeface="Arial"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A02310-5855-4CAC-9CB4-E7AD5595EC73}" type="slidenum">
              <a:rPr lang="es-ES_tradnl" altLang="es-ES">
                <a:solidFill>
                  <a:prstClr val="black"/>
                </a:solidFill>
                <a:latin typeface="Arial" charset="0"/>
              </a:rPr>
              <a:pPr eaLnBrk="1" hangingPunct="1"/>
              <a:t>124</a:t>
            </a:fld>
            <a:endParaRPr lang="es-ES_tradnl" altLang="es-ES" dirty="0">
              <a:solidFill>
                <a:prstClr val="black"/>
              </a:solidFill>
              <a:latin typeface="Arial"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465B93F-5F2A-476C-AF46-05D4F12E8B21}" type="slidenum">
              <a:rPr lang="es-ES_tradnl" altLang="es-ES">
                <a:solidFill>
                  <a:prstClr val="black"/>
                </a:solidFill>
                <a:latin typeface="Arial" charset="0"/>
              </a:rPr>
              <a:pPr eaLnBrk="1" hangingPunct="1"/>
              <a:t>125</a:t>
            </a:fld>
            <a:endParaRPr lang="es-ES_tradnl" altLang="es-ES"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Orchid Gardens.-Malasia</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15B611-D65F-4A75-BFE0-E82A0451EE40}" type="slidenum">
              <a:rPr lang="es-ES_tradnl" altLang="es-ES">
                <a:solidFill>
                  <a:prstClr val="black"/>
                </a:solidFill>
                <a:latin typeface="Arial" charset="0"/>
              </a:rPr>
              <a:pPr eaLnBrk="1" hangingPunct="1"/>
              <a:t>126</a:t>
            </a:fld>
            <a:endParaRPr lang="es-ES_tradnl" altLang="es-ES"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Orchid Garden.-Malasia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upload.wikimedia.org/wikipedia/commons/b/b8/National_park_of_Athens1.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c/c8/National_park_of_Athens5.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upload.wikimedia.org/wikipedia/commons/9/93/RGNP_0139a.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upload.wikimedia.org/wikipedia/commons/e/e9/Yarkon_park_wide_view.jp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692696"/>
            <a:ext cx="6624736" cy="4968552"/>
          </a:xfrm>
        </p:spPr>
        <p:txBody>
          <a:bodyPr>
            <a:normAutofit fontScale="90000"/>
          </a:bodyPr>
          <a:lstStyle/>
          <a:p>
            <a:r>
              <a:rPr lang="es-ES" sz="3600" dirty="0"/>
              <a:t>ASIA.-LA VUELTA AL MUNDO EN 885 JARDINES.-</a:t>
            </a:r>
            <a:br>
              <a:rPr lang="es-ES" sz="3600" dirty="0"/>
            </a:br>
            <a:r>
              <a:rPr lang="es-ES" sz="3600" dirty="0"/>
              <a:t>ATENAS</a:t>
            </a:r>
            <a:r>
              <a:rPr lang="es-ES" dirty="0"/>
              <a:t>.-</a:t>
            </a:r>
            <a:r>
              <a:rPr lang="es-ES" sz="3100" dirty="0"/>
              <a:t>Atenas National Botanic Gardens.-Singapur National Orchid Garden.-National Park en Tel AvivRamat Gan.-. Yarkon Park  en Tel Aviv.-Noon Nooch Tropical Gardens.- Kuala Lumpur Orchid Garden</a:t>
            </a:r>
            <a:br>
              <a:rPr lang="es-ES" dirty="0"/>
            </a:br>
            <a:br>
              <a:rPr lang="es-ES" dirty="0"/>
            </a:br>
            <a:r>
              <a:rPr lang="es-ES" dirty="0"/>
              <a:t> </a:t>
            </a:r>
          </a:p>
        </p:txBody>
      </p:sp>
      <p:sp>
        <p:nvSpPr>
          <p:cNvPr id="3" name="2 Subtítulo"/>
          <p:cNvSpPr>
            <a:spLocks noGrp="1"/>
          </p:cNvSpPr>
          <p:nvPr>
            <p:ph type="subTitle" idx="1"/>
          </p:nvPr>
        </p:nvSpPr>
        <p:spPr>
          <a:xfrm>
            <a:off x="2483768" y="5259288"/>
            <a:ext cx="4680520"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entos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495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altLang="es-ES" dirty="0"/>
              <a:t>Atenas National Botanic Gardens</a:t>
            </a:r>
          </a:p>
        </p:txBody>
      </p:sp>
      <p:sp>
        <p:nvSpPr>
          <p:cNvPr id="8195" name="2 Marcador de contenido"/>
          <p:cNvSpPr>
            <a:spLocks noGrp="1"/>
          </p:cNvSpPr>
          <p:nvPr>
            <p:ph sz="quarter" idx="1"/>
          </p:nvPr>
        </p:nvSpPr>
        <p:spPr>
          <a:xfrm>
            <a:off x="914400" y="1447800"/>
            <a:ext cx="6969968" cy="4213225"/>
          </a:xfrm>
        </p:spPr>
        <p:txBody>
          <a:bodyPr>
            <a:normAutofit lnSpcReduction="10000"/>
          </a:bodyPr>
          <a:lstStyle/>
          <a:p>
            <a:pPr eaLnBrk="1" hangingPunct="1"/>
            <a:r>
              <a:rPr lang="es-ES" altLang="es-ES" dirty="0"/>
              <a:t>El </a:t>
            </a:r>
            <a:r>
              <a:rPr lang="es-ES" altLang="es-ES" b="1" dirty="0"/>
              <a:t>Jardín Nacional</a:t>
            </a:r>
            <a:r>
              <a:rPr lang="es-ES" altLang="es-ES" dirty="0"/>
              <a:t> es un parque público de 15,5 hectáreas en el centro de la capital griega, Atenas .</a:t>
            </a:r>
          </a:p>
          <a:p>
            <a:pPr eaLnBrk="1" hangingPunct="1"/>
            <a:r>
              <a:rPr lang="es-ES" altLang="es-ES" dirty="0"/>
              <a:t>Se encuentra justo detrás del edificio del Parlamento griego (el palacio viejo) y continúa hacia el sur a la zona donde el se encuentra el Zappeion , a través de la Panathenaiko o Kalimarmaro Estadio Olímpico de la Juegos Olímpicos de 1896 . </a:t>
            </a:r>
          </a:p>
          <a:p>
            <a:pPr eaLnBrk="1" hangingPunct="1"/>
            <a:r>
              <a:rPr lang="es-ES" altLang="es-ES" dirty="0"/>
              <a:t>El jardín también encierra algunas ruinas antiguas, panderetas y Corinto capiteles de columnas, mosaicos , y otras características. </a:t>
            </a:r>
          </a:p>
        </p:txBody>
      </p:sp>
    </p:spTree>
    <p:extLst>
      <p:ext uri="{BB962C8B-B14F-4D97-AF65-F5344CB8AC3E}">
        <p14:creationId xmlns:p14="http://schemas.microsoft.com/office/powerpoint/2010/main" val="113036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908720"/>
            <a:ext cx="7185992" cy="5688632"/>
          </a:xfrm>
        </p:spPr>
        <p:txBody>
          <a:bodyPr>
            <a:normAutofit/>
          </a:bodyPr>
          <a:lstStyle/>
          <a:p>
            <a:pPr eaLnBrk="1" hangingPunct="1"/>
            <a:r>
              <a:rPr lang="es-ES" altLang="es-ES" dirty="0"/>
              <a:t>En el lado sudeste son los bustos de Kapodistrias , el primer gobernador de Grecia, y de la filheleno Jean-Gabriel Eynard .</a:t>
            </a:r>
          </a:p>
          <a:p>
            <a:pPr eaLnBrk="1" hangingPunct="1"/>
            <a:r>
              <a:rPr lang="es-ES" altLang="es-ES" dirty="0"/>
              <a:t> En el lado sur se encuentran los bustos de los poetas griegos celebran Dionysios Solomos , autor del Himno Nacional griego, y Valaoritis Aristotelis .</a:t>
            </a:r>
          </a:p>
          <a:p>
            <a:pPr eaLnBrk="1" hangingPunct="1"/>
            <a:r>
              <a:rPr lang="es-ES" altLang="es-ES" dirty="0"/>
              <a:t> Hoy el Jardín Nacional, ya que pasó a llamarse después del plebiscito de 1974 para abolir la monarquía, está abierta al público desde el amanecer hasta el atardecer. </a:t>
            </a:r>
          </a:p>
          <a:p>
            <a:pPr eaLnBrk="1" hangingPunct="1"/>
            <a:r>
              <a:rPr lang="es-ES" altLang="es-ES" dirty="0"/>
              <a:t>.</a:t>
            </a:r>
          </a:p>
          <a:p>
            <a:pPr eaLnBrk="1" hangingPunct="1"/>
            <a:endParaRPr lang="es-ES" altLang="es-ES" dirty="0"/>
          </a:p>
        </p:txBody>
      </p:sp>
    </p:spTree>
    <p:extLst>
      <p:ext uri="{BB962C8B-B14F-4D97-AF65-F5344CB8AC3E}">
        <p14:creationId xmlns:p14="http://schemas.microsoft.com/office/powerpoint/2010/main" val="152902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La entrada principal está en Leoforos Amalias, la calle el nombre de la Reina, que prevé este parque. </a:t>
            </a:r>
          </a:p>
          <a:p>
            <a:r>
              <a:rPr lang="es-ES" dirty="0"/>
              <a:t>En el Jardín Nacional hay un estanque de patos, un pequeño zoológico, un museo botánico, una pequeña cafetería y una biblioteca infantil y un parque infantil.</a:t>
            </a:r>
          </a:p>
          <a:p>
            <a:endParaRPr lang="es-ES" dirty="0"/>
          </a:p>
          <a:p>
            <a:endParaRPr lang="es-ES" dirty="0"/>
          </a:p>
        </p:txBody>
      </p:sp>
    </p:spTree>
    <p:extLst>
      <p:ext uri="{BB962C8B-B14F-4D97-AF65-F5344CB8AC3E}">
        <p14:creationId xmlns:p14="http://schemas.microsoft.com/office/powerpoint/2010/main" val="1964082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09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305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66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8289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rchivo: Parque Nacional de Athen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http://katietravels.files.wordpress.com/2010/04/img_406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445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chivo: Parque Nacional de Athens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099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upload.wikimedia.org/wikipedia/commons/0/01/National_park_of_Athen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302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lh3.ggpht.com/_yBcx09QdHMM/SoDGpIxGHtI/AAAAAAAAA5I/4UIF_Rx6jBc/Athens-NationalGarden3.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952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tatic.panoramio.com/photos/original/473804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289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h3.ggpht.com/_Q-B9p60D0AY/SRDHZd1uZwE/AAAAAAAAM5c/NzQRd2XJxPM/AthensNational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0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lh3.googleusercontent.com/-VQnAwd3GCC0/TfcEk2IQxqI/AAAAAAAAB0A/DDt3_P--DoE/IMG_5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681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lh5.ggpht.com/_94Nu-xY6YgY/SR-HB8VeNxI/AAAAAAAAH3c/o5CxiE_zv-c/PB1000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748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goddessesgotogreece.com/wp-content/uploads/2010/07/flower-nathional-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25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jonathanmdthomas.files.wordpress.com/2010/03/img_36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315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pPr eaLnBrk="1" hangingPunct="1"/>
            <a:r>
              <a:rPr lang="es-ES" altLang="es-ES" dirty="0"/>
              <a:t>Singapur National Orchid Garden</a:t>
            </a:r>
          </a:p>
        </p:txBody>
      </p:sp>
      <p:sp>
        <p:nvSpPr>
          <p:cNvPr id="24579" name="2 Marcador de contenido"/>
          <p:cNvSpPr>
            <a:spLocks noGrp="1"/>
          </p:cNvSpPr>
          <p:nvPr>
            <p:ph sz="quarter" idx="1"/>
          </p:nvPr>
        </p:nvSpPr>
        <p:spPr/>
        <p:txBody>
          <a:bodyPr>
            <a:normAutofit fontScale="92500" lnSpcReduction="10000"/>
          </a:bodyPr>
          <a:lstStyle/>
          <a:p>
            <a:pPr eaLnBrk="1" hangingPunct="1"/>
            <a:r>
              <a:rPr lang="es-ES" altLang="es-ES" dirty="0"/>
              <a:t>El Jardín Nacional de Orquídeas, abierto el 20 de octubre de 1995 por el ministro mentor Lee Kuan Yew, está situado en la colina más alta de los Jardines Botánicos de Singapur.</a:t>
            </a:r>
          </a:p>
          <a:p>
            <a:pPr eaLnBrk="1" hangingPunct="1"/>
            <a:r>
              <a:rPr lang="es-ES" altLang="es-ES" dirty="0"/>
              <a:t> Tres hectáreas de jardines cuidadosamente en laderas proporcionan un entorno de más de 1.000 especies e híbridos 2000, con cerca de 600 especies e híbridos en la pantalla.</a:t>
            </a:r>
          </a:p>
          <a:p>
            <a:pPr eaLnBrk="1" hangingPunct="1"/>
            <a:r>
              <a:rPr lang="es-ES" altLang="es-ES" dirty="0"/>
              <a:t> El rasgo distintivo del Jardín Nacional de Orquídeas es su concepto de diseño que presenta la pantalla de las plantas en cuatro zonas de color por separado en la mayor parte de sus áreas: la "primavera" zona con sus colores predominantes de tonos brillantes y vivos de oro, amarillo y crema; </a:t>
            </a:r>
          </a:p>
        </p:txBody>
      </p:sp>
    </p:spTree>
    <p:extLst>
      <p:ext uri="{BB962C8B-B14F-4D97-AF65-F5344CB8AC3E}">
        <p14:creationId xmlns:p14="http://schemas.microsoft.com/office/powerpoint/2010/main" val="4193207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914400" y="620713"/>
            <a:ext cx="7113984" cy="5399087"/>
          </a:xfrm>
        </p:spPr>
        <p:txBody>
          <a:bodyPr/>
          <a:lstStyle/>
          <a:p>
            <a:pPr eaLnBrk="1" hangingPunct="1"/>
            <a:r>
              <a:rPr lang="es-ES" altLang="es-ES" dirty="0"/>
              <a:t>el "verano" zona con sus tonos mayores de rojos y rosas fuertes, el "otoño" zona de sombras maduradas, y el "invierno" zona de blancos y azules fríos. </a:t>
            </a:r>
          </a:p>
          <a:p>
            <a:pPr eaLnBrk="1" hangingPunct="1"/>
            <a:r>
              <a:rPr lang="es-ES" altLang="es-ES" dirty="0"/>
              <a:t>La zonificación de color se consigue mediante una cuidadosa mezcla de árboles seleccionados, arbustos, hierbas y orquídeas (en su mayoría híbridos) con follaje y colores a juego floral. </a:t>
            </a:r>
          </a:p>
          <a:p>
            <a:pPr eaLnBrk="1" hangingPunct="1"/>
            <a:endParaRPr lang="es-ES" altLang="es-ES" dirty="0"/>
          </a:p>
          <a:p>
            <a:endParaRPr lang="es-ES" altLang="es-ES" dirty="0"/>
          </a:p>
        </p:txBody>
      </p:sp>
    </p:spTree>
    <p:extLst>
      <p:ext uri="{BB962C8B-B14F-4D97-AF65-F5344CB8AC3E}">
        <p14:creationId xmlns:p14="http://schemas.microsoft.com/office/powerpoint/2010/main" val="715235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590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0"/>
            <a:ext cx="10298113"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075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78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637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746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485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310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suzybalesgarden.com/blog/wp-content/uploads/2009/02/waterf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380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tatic.panoramio.com/photos/original/11488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957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commondatastorage.googleapis.com/static.panoramio.com/photos/original/504567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761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lh6.ggpht.com/-HW8eTSlXt3k/TMJXje2STyI/AAAAAAAAHNk/CKGITco1U6c/P11702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856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h3.ggpht.com/-lIlpWgZBRMM/TMJXiyLJkNI/AAAAAAAAHNg/K1HXNxAKq_Y/s640/P11702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976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altLang="es-ES" b="1" dirty="0"/>
              <a:t>National Park en Tel Aviv</a:t>
            </a:r>
            <a:br>
              <a:rPr lang="es-ES" altLang="es-ES" b="1" dirty="0"/>
            </a:br>
            <a:r>
              <a:rPr lang="es-ES" altLang="es-ES" b="1" dirty="0"/>
              <a:t>Ramat Gan</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b="1" dirty="0"/>
              <a:t>Ramat Gan Parque Nacional</a:t>
            </a:r>
            <a:r>
              <a:rPr lang="es-ES" dirty="0"/>
              <a:t>  es un gran parque urbano en Ramat Gan , Israel .</a:t>
            </a:r>
          </a:p>
          <a:p>
            <a:pPr marL="274320" indent="-274320" eaLnBrk="1" fontAlgn="auto" hangingPunct="1">
              <a:spcBef>
                <a:spcPts val="580"/>
              </a:spcBef>
              <a:spcAft>
                <a:spcPts val="0"/>
              </a:spcAft>
              <a:buFont typeface="Wingdings 2"/>
              <a:buChar char=""/>
              <a:defRPr/>
            </a:pPr>
            <a:r>
              <a:rPr lang="es-ES" dirty="0"/>
              <a:t> No es en realidad un parque nacional . </a:t>
            </a:r>
          </a:p>
          <a:p>
            <a:pPr marL="274320" indent="-274320" eaLnBrk="1" fontAlgn="auto" hangingPunct="1">
              <a:spcBef>
                <a:spcPts val="580"/>
              </a:spcBef>
              <a:spcAft>
                <a:spcPts val="0"/>
              </a:spcAft>
              <a:buFont typeface="Wingdings 2"/>
              <a:buChar char=""/>
              <a:defRPr/>
            </a:pPr>
            <a:r>
              <a:rPr lang="es-ES" dirty="0"/>
              <a:t>La plantación se inició en 1951 y el parque abrió sus puertas al público en 1953. </a:t>
            </a:r>
          </a:p>
          <a:p>
            <a:pPr marL="274320" indent="-274320" eaLnBrk="1" fontAlgn="auto" hangingPunct="1">
              <a:spcBef>
                <a:spcPts val="580"/>
              </a:spcBef>
              <a:spcAft>
                <a:spcPts val="0"/>
              </a:spcAft>
              <a:buFont typeface="Wingdings 2"/>
              <a:buChar char=""/>
              <a:defRPr/>
            </a:pPr>
            <a:r>
              <a:rPr lang="es-ES" dirty="0"/>
              <a:t>En 1959, un lago artificial fue creado, que fue ampliada en 1959</a:t>
            </a:r>
          </a:p>
          <a:p>
            <a:pPr marL="274320" indent="-274320" eaLnBrk="1" fontAlgn="auto" hangingPunct="1">
              <a:spcBef>
                <a:spcPts val="580"/>
              </a:spcBef>
              <a:spcAft>
                <a:spcPts val="0"/>
              </a:spcAft>
              <a:buFont typeface="Wingdings 2"/>
              <a:buChar char=""/>
              <a:defRPr/>
            </a:pPr>
            <a:r>
              <a:rPr lang="es-ES" dirty="0"/>
              <a:t> El parque se incorporarán a Ariel Sharon Park. </a:t>
            </a:r>
          </a:p>
          <a:p>
            <a:pPr marL="274320" indent="-274320" eaLnBrk="1" fontAlgn="auto" hangingPunct="1">
              <a:spcBef>
                <a:spcPts val="580"/>
              </a:spcBef>
              <a:spcAft>
                <a:spcPts val="0"/>
              </a:spcAft>
              <a:buFont typeface="Wingdings 2"/>
              <a:buChar char=""/>
              <a:defRPr/>
            </a:pPr>
            <a:r>
              <a:rPr lang="es-ES" dirty="0"/>
              <a:t>El parque cubre un área de 1,9 km ². </a:t>
            </a:r>
            <a:endParaRPr lang="es-ES" baseline="30000" dirty="0"/>
          </a:p>
        </p:txBody>
      </p:sp>
    </p:spTree>
    <p:extLst>
      <p:ext uri="{BB962C8B-B14F-4D97-AF65-F5344CB8AC3E}">
        <p14:creationId xmlns:p14="http://schemas.microsoft.com/office/powerpoint/2010/main" val="1511025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Es el segundo parque urbano más grande de Israel, después de que el Parque Yarkón . </a:t>
            </a:r>
          </a:p>
          <a:p>
            <a:r>
              <a:rPr lang="es-ES" dirty="0"/>
              <a:t>El parque atrae a 700 a 800.000 visitantes al año. </a:t>
            </a:r>
          </a:p>
          <a:p>
            <a:r>
              <a:rPr lang="es-ES" dirty="0"/>
              <a:t>El núcleo zoológico de Tel Aviv-Ramat Gan está al lado del parque. </a:t>
            </a:r>
          </a:p>
        </p:txBody>
      </p:sp>
    </p:spTree>
    <p:extLst>
      <p:ext uri="{BB962C8B-B14F-4D97-AF65-F5344CB8AC3E}">
        <p14:creationId xmlns:p14="http://schemas.microsoft.com/office/powerpoint/2010/main" val="3821544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chivo: RGNP 0139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921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ramat-gan.muni.il/NR/rdonlyres/11FA89BC-5245-47A0-8A67-D3675DD1F6DE/0/iriyat_ramat_gan3005055581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233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upload.wikimedia.org/wikipedia/commons/7/78/PikiWiki_Israel_8476_merom_naveh_park_in_ramat-g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026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National Park en Ramat Gh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002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National Park en Ramat-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2875"/>
            <a:ext cx="97536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90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614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National Park Ramat-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1450"/>
            <a:ext cx="9753600"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459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National Park Ramat-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0025"/>
            <a:ext cx="9753600" cy="725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070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53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788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191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hangingPunct="1"/>
            <a:r>
              <a:rPr lang="es-ES" altLang="es-ES" dirty="0"/>
              <a:t>YARKON PARK en Tel Aviv</a:t>
            </a:r>
          </a:p>
        </p:txBody>
      </p:sp>
      <p:sp>
        <p:nvSpPr>
          <p:cNvPr id="51203" name="2 Marcador de contenido"/>
          <p:cNvSpPr>
            <a:spLocks noGrp="1"/>
          </p:cNvSpPr>
          <p:nvPr>
            <p:ph sz="quarter" idx="1"/>
          </p:nvPr>
        </p:nvSpPr>
        <p:spPr/>
        <p:txBody>
          <a:bodyPr/>
          <a:lstStyle/>
          <a:p>
            <a:pPr eaLnBrk="1" hangingPunct="1"/>
            <a:r>
              <a:rPr lang="es-ES" altLang="es-ES" b="1" dirty="0"/>
              <a:t>Parque Yarkon</a:t>
            </a:r>
            <a:r>
              <a:rPr lang="es-ES" altLang="es-ES" dirty="0"/>
              <a:t> </a:t>
            </a:r>
            <a:r>
              <a:rPr lang="es-ES" altLang="es-ES" i="1" dirty="0"/>
              <a:t>,</a:t>
            </a:r>
            <a:r>
              <a:rPr lang="es-ES" altLang="es-ES" dirty="0"/>
              <a:t> también conocido como </a:t>
            </a:r>
            <a:r>
              <a:rPr lang="es-ES" altLang="es-ES" b="1" dirty="0"/>
              <a:t>Ganei Yehoshua,</a:t>
            </a:r>
            <a:r>
              <a:rPr lang="es-ES" altLang="es-ES" dirty="0"/>
              <a:t> es un  parque urbano de (3,8 km ²) en Tel Aviv , Israel, con cerca de dieciséis millones de visitantes anualmente. </a:t>
            </a:r>
            <a:endParaRPr lang="es-ES" altLang="es-ES" baseline="30000" dirty="0"/>
          </a:p>
          <a:p>
            <a:pPr eaLnBrk="1" hangingPunct="1"/>
            <a:r>
              <a:rPr lang="es-ES" altLang="es-ES" dirty="0"/>
              <a:t> Limitado por Rokach bulevar en el norte y el Bavli en el sur, el parque incluye una amplios  jardines , instalaciones deportivas, jardines botánicos , un aviario , un parque acuático , dos auditorios al aire libre  y lagos artificiales .</a:t>
            </a:r>
          </a:p>
        </p:txBody>
      </p:sp>
    </p:spTree>
    <p:extLst>
      <p:ext uri="{BB962C8B-B14F-4D97-AF65-F5344CB8AC3E}">
        <p14:creationId xmlns:p14="http://schemas.microsoft.com/office/powerpoint/2010/main" val="1026879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rchivo: Yarkón amplio parque vie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921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i12.tinypic.com/82bfzg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75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tatic.panoramio.com/photos/original/16388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1987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tatic.panoramio.com/photos/original/163887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48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i18.tinypic.com/6pz5fg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294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media-cdn.tripadvisor.com/media/photo-s/01/05/2b/16/cap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723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tatic.panoramio.com/photos/original/452824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434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tatic.panoramio.com/photos/original/452820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835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914400" y="274638"/>
            <a:ext cx="7772400" cy="1714500"/>
          </a:xfrm>
        </p:spPr>
        <p:txBody>
          <a:bodyPr/>
          <a:lstStyle/>
          <a:p>
            <a:pPr eaLnBrk="1" hangingPunct="1"/>
            <a:r>
              <a:rPr lang="es-ES_tradnl" altLang="es-ES" sz="3200" dirty="0">
                <a:solidFill>
                  <a:schemeClr val="tx1"/>
                </a:solidFill>
                <a:latin typeface="Candara" panose="020E0502030303020204" pitchFamily="34" charset="0"/>
              </a:rPr>
              <a:t>NOON NOOCH TROPICAL GARDENS</a:t>
            </a:r>
            <a:br>
              <a:rPr lang="es-ES_tradnl" altLang="es-ES" sz="3200" dirty="0">
                <a:solidFill>
                  <a:schemeClr val="tx1"/>
                </a:solidFill>
                <a:latin typeface="Candara" panose="020E0502030303020204" pitchFamily="34" charset="0"/>
              </a:rPr>
            </a:br>
            <a:r>
              <a:rPr lang="es-ES_tradnl" altLang="es-ES" sz="3200" dirty="0">
                <a:solidFill>
                  <a:schemeClr val="tx1"/>
                </a:solidFill>
                <a:latin typeface="Candara" panose="020E0502030303020204" pitchFamily="34" charset="0"/>
              </a:rPr>
              <a:t>PATTAYA.-TAILANDIA</a:t>
            </a:r>
          </a:p>
        </p:txBody>
      </p:sp>
      <p:sp>
        <p:nvSpPr>
          <p:cNvPr id="60419" name="Rectangle 3"/>
          <p:cNvSpPr>
            <a:spLocks noGrp="1" noChangeArrowheads="1"/>
          </p:cNvSpPr>
          <p:nvPr>
            <p:ph sz="quarter" idx="1"/>
          </p:nvPr>
        </p:nvSpPr>
        <p:spPr>
          <a:xfrm>
            <a:off x="914400" y="2349500"/>
            <a:ext cx="7113984" cy="3670300"/>
          </a:xfrm>
        </p:spPr>
        <p:txBody>
          <a:bodyPr/>
          <a:lstStyle/>
          <a:p>
            <a:pPr eaLnBrk="1" hangingPunct="1">
              <a:lnSpc>
                <a:spcPct val="90000"/>
              </a:lnSpc>
            </a:pPr>
            <a:r>
              <a:rPr lang="es-ES_tradnl" altLang="es-ES" dirty="0"/>
              <a:t>En 1954 Mr.Pisit y la Sra.Noognooch Tan-sacha compraron 24 ha. de tierras en Rolling Hills para una plantación de frutales.</a:t>
            </a:r>
          </a:p>
          <a:p>
            <a:pPr eaLnBrk="1" hangingPunct="1">
              <a:lnSpc>
                <a:spcPct val="90000"/>
              </a:lnSpc>
            </a:pPr>
            <a:r>
              <a:rPr lang="es-ES_tradnl" altLang="es-ES" dirty="0"/>
              <a:t>Renombrados jardines mundiales influyeron a la Sra.Noognooch en transformar sus huertas en un jardín tropical de atracción turística, con casas tailandesas, restaurantes, piscinas etc....…</a:t>
            </a:r>
          </a:p>
        </p:txBody>
      </p:sp>
    </p:spTree>
    <p:extLst>
      <p:ext uri="{BB962C8B-B14F-4D97-AF65-F5344CB8AC3E}">
        <p14:creationId xmlns:p14="http://schemas.microsoft.com/office/powerpoint/2010/main" val="1527928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sz="quarter" idx="1"/>
          </p:nvPr>
        </p:nvSpPr>
        <p:spPr>
          <a:xfrm>
            <a:off x="457200" y="1484313"/>
            <a:ext cx="7499176" cy="4646612"/>
          </a:xfrm>
        </p:spPr>
        <p:txBody>
          <a:bodyPr/>
          <a:lstStyle/>
          <a:p>
            <a:pPr eaLnBrk="1" hangingPunct="1"/>
            <a:r>
              <a:rPr lang="es-ES_tradnl" altLang="es-ES" dirty="0"/>
              <a:t>El jardín abre en 1980 y es su hijo el que lo gestiona. </a:t>
            </a:r>
          </a:p>
          <a:p>
            <a:pPr eaLnBrk="1" hangingPunct="1"/>
            <a:r>
              <a:rPr lang="es-ES_tradnl" altLang="es-ES" dirty="0"/>
              <a:t>El jardín recibe unas 2.000 visitas diarias.</a:t>
            </a:r>
          </a:p>
          <a:p>
            <a:pPr eaLnBrk="1" hangingPunct="1"/>
            <a:r>
              <a:rPr lang="es-ES_tradnl" altLang="es-ES" dirty="0"/>
              <a:t>El jardín se dedica a la investigación y preservación de especies tailandesas.</a:t>
            </a:r>
          </a:p>
          <a:p>
            <a:pPr eaLnBrk="1" hangingPunct="1"/>
            <a:r>
              <a:rPr lang="es-ES_tradnl" altLang="es-ES" dirty="0"/>
              <a:t>Posee una de las colecciones más documentadas del mundo sobre Cicadáceas.</a:t>
            </a:r>
          </a:p>
          <a:p>
            <a:pPr eaLnBrk="1" hangingPunct="1"/>
            <a:r>
              <a:rPr lang="es-ES_tradnl" altLang="es-ES" dirty="0"/>
              <a:t>Esta especializado en Zingiberáceas Alpinias ,Ginger y también en Bouganvilleas, Crotons, Plumerias, Hoyas etc...…</a:t>
            </a:r>
          </a:p>
        </p:txBody>
      </p:sp>
    </p:spTree>
    <p:extLst>
      <p:ext uri="{BB962C8B-B14F-4D97-AF65-F5344CB8AC3E}">
        <p14:creationId xmlns:p14="http://schemas.microsoft.com/office/powerpoint/2010/main" val="42137072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Nong Nooch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3296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Nong N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6129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002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7519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1956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9377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271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189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356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886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Nong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1228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2974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14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3605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8070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7669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5942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5794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483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062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0967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Noon Noch_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8942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3" descr="Noon Nooch en Patta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7065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Noon Noo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3570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Noon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7913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18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1518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5422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4030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9631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9987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7096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4291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3234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5293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579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3861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8198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4131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8095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3"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2897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2142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malaysiatraveller.blog.com/files/2010/06/DSC_01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6797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eaLnBrk="1" hangingPunct="1"/>
            <a:r>
              <a:rPr lang="es-ES" altLang="es-ES" b="1" dirty="0"/>
              <a:t>Kuala Lumpur Orchid Garden</a:t>
            </a:r>
          </a:p>
        </p:txBody>
      </p:sp>
      <p:sp>
        <p:nvSpPr>
          <p:cNvPr id="106499" name="2 Marcador de contenido"/>
          <p:cNvSpPr>
            <a:spLocks noGrp="1"/>
          </p:cNvSpPr>
          <p:nvPr>
            <p:ph sz="quarter" idx="1"/>
          </p:nvPr>
        </p:nvSpPr>
        <p:spPr>
          <a:xfrm>
            <a:off x="914400" y="1447800"/>
            <a:ext cx="7185992" cy="5410200"/>
          </a:xfrm>
        </p:spPr>
        <p:txBody>
          <a:bodyPr>
            <a:normAutofit/>
          </a:bodyPr>
          <a:lstStyle/>
          <a:p>
            <a:pPr eaLnBrk="1" hangingPunct="1"/>
            <a:r>
              <a:rPr lang="es-ES" altLang="es-ES" dirty="0"/>
              <a:t>Kuala Lumpur Orchid Garden se estableció en el año 1986, con una superficie de aproximadamente 1 hectáreas. </a:t>
            </a:r>
          </a:p>
          <a:p>
            <a:pPr eaLnBrk="1" hangingPunct="1"/>
            <a:r>
              <a:rPr lang="es-ES" altLang="es-ES" dirty="0"/>
              <a:t>Se encuentra en el punto más alto de Lake Garden y está rodeado de zonas verdes exuberantes. </a:t>
            </a:r>
          </a:p>
          <a:p>
            <a:pPr eaLnBrk="1" hangingPunct="1"/>
            <a:r>
              <a:rPr lang="es-ES" altLang="es-ES" dirty="0"/>
              <a:t>La empresa fue creada para mostrar las diferentes especies de plantas de orquídeas de la región. </a:t>
            </a:r>
          </a:p>
          <a:p>
            <a:pPr eaLnBrk="1" hangingPunct="1"/>
            <a:r>
              <a:rPr lang="es-ES" altLang="es-ES" dirty="0"/>
              <a:t>También es un centro donde se realiza el estudio y la conservación de la orquídea. </a:t>
            </a:r>
          </a:p>
          <a:p>
            <a:pPr eaLnBrk="1" hangingPunct="1"/>
            <a:endParaRPr lang="es-ES" altLang="es-ES" dirty="0"/>
          </a:p>
        </p:txBody>
      </p:sp>
    </p:spTree>
    <p:extLst>
      <p:ext uri="{BB962C8B-B14F-4D97-AF65-F5344CB8AC3E}">
        <p14:creationId xmlns:p14="http://schemas.microsoft.com/office/powerpoint/2010/main" val="34389250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Planta de la orquídea pertenece a la familia de Orchidacae y hay alrededor de 50.000 especies de orquídeas de todo el mundo.</a:t>
            </a:r>
          </a:p>
          <a:p>
            <a:r>
              <a:rPr lang="es-ES" dirty="0"/>
              <a:t> En los países tropicales,se han encontrado cerca de 3.000 especies  hasta la fecha. </a:t>
            </a:r>
          </a:p>
          <a:p>
            <a:endParaRPr lang="es-ES" dirty="0"/>
          </a:p>
        </p:txBody>
      </p:sp>
    </p:spTree>
    <p:extLst>
      <p:ext uri="{BB962C8B-B14F-4D97-AF65-F5344CB8AC3E}">
        <p14:creationId xmlns:p14="http://schemas.microsoft.com/office/powerpoint/2010/main" val="23010905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lh6.ggpht.com/_I-N1yU4eCHQ/R-i6P-WC8NI/AAAAAAAAAJM/rhMuLLtud30/Malaysia%200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8010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lh6.ggpht.com/-dvazlS6x_mg/R-i6E-WC8KI/AAAAAAAAAI0/zp4y1BMQjuM/s640/Malaysia%252520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4200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lh5.ggpht.com/-_rN3MOucMKQ/R-i6IuWC8LI/AAAAAAAAAI8/-XjF9IlxJo0/s640/Malaysia%2525200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8929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lh4.ggpht.com/-_0KnjLQZeng/R-i6MeWC8MI/AAAAAAAAAJE/BamEz2HM6YA/s640/Malaysia%2525200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9482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lh4.ggpht.com/-B4oGlklTSzA/R-i6VeWC8PI/AAAAAAAAAJc/Rm-PYrbpfSs/s640/Malaysia%2525200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3221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h4.ggpht.com/-pG_Nzl8EXTs/R-i6aeWC8RI/AAAAAAAAAJs/5CuCI4TZmZs/s640/Malaysia%2525200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9269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static.panoramio.com/photos/original/21672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7072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static.panoramio.com/photos/original/246557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645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Orchid Garden, Kuala Lump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5053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lh5.ggpht.com/-jYdm_nWnssc/SY4twEX2xDI/AAAAAAAABPY/rULBPfhBWyk/s640/Malaysia%252520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145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lh4.ggpht.com/-DRezuItAEO4/SY4tyJPhHAI/AAAAAAAABPw/sU_rm8oBwtk/s640/Malaysia%25252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6871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lh4.ggpht.com/-KM3fxQ1PX80/SY4ty_nepiI/AAAAAAAABP4/Et69CD34Bvo/s640/Malaysia%252520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9291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lh6.ggpht.com/-B1GRSAxIHII/SY4tzQNysaI/AAAAAAAABQA/5NiLZBwxy3Y/s640/Malaysia%252520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0231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lh4.ggpht.com/-j_d_GUGU63o/SY4t0PDlY1I/AAAAAAAABQI/0-OxN38DbOI/s640/Malaysia%252520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9687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lh4.ggpht.com/-1WMqSDdZ3b0/SY4t0mJ70mI/AAAAAAAABQQ/Au3ABUhd5-4/s640/Malaysia%252520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7089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lh3.ggpht.com/-oVfd0p9TS7U/SY4t2NoM-9I/AAAAAAAABQg/B-6C3BTvuRQ/s640/Malaysia%252520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9855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lh5.ggpht.com/-GjyLzafEw5g/SY4t3ahpLxI/AAAAAAAABQw/UihJuhEgKSA/s640/Malaysia%2525200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4045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lh4.ggpht.com/-DrISw5Py_uw/SY4t5zuq8QI/AAAAAAAABRU/6azTAtWmqUU/s640/Malaysia%252520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0154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lh6.ggpht.com/-6hLrBErNOck/SY4t7-K8ToI/AAAAAAAABRs/AYvzxNGjd7I/s640/Malaysia%252520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7691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lh5.ggpht.com/-3cD4ULmiTTg/SY4t8osU7mI/AAAAAAAABR0/n8NJkKGmXyM/s640/Malaysia%25252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0916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lh5.ggpht.com/-GPJgTXcaOQA/SY4t-1mHePI/AAAAAAAABSU/rNVJctBuKq0/s512/Malaysia%25252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Picture 4" descr="http://lh5.ggpht.com/-fT_6i83P0F0/SY4t9Bf2mPI/AAAAAAAABR8/HBbZmujYBP0/s512/Malaysia%252520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993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lh3.ggpht.com/-gxK0ujiwkZ4/SY4uATnLVPI/AAAAAAAABSk/QeyOLzZe0SQ/s640/Malaysia%252520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5084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3" descr="Orchi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8623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63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TotalTime>
  <Words>1305</Words>
  <Application>Microsoft Office PowerPoint</Application>
  <PresentationFormat>Presentación en pantalla (4:3)</PresentationFormat>
  <Paragraphs>273</Paragraphs>
  <Slides>126</Slides>
  <Notes>113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126</vt:i4>
      </vt:variant>
    </vt:vector>
  </HeadingPairs>
  <TitlesOfParts>
    <vt:vector size="133" baseType="lpstr">
      <vt:lpstr>Arial</vt:lpstr>
      <vt:lpstr>Calibri</vt:lpstr>
      <vt:lpstr>Candara</vt:lpstr>
      <vt:lpstr>Century Schoolbook</vt:lpstr>
      <vt:lpstr>Wingdings</vt:lpstr>
      <vt:lpstr>Wingdings 2</vt:lpstr>
      <vt:lpstr>Default Theme</vt:lpstr>
      <vt:lpstr>ASIA.-LA VUELTA AL MUNDO EN 885 JARDINES.- ATENAS.-Atenas National Botanic Gardens.-Singapur National Orchid Garden.-National Park en Tel AvivRamat Gan.-. Yarkon Park  en Tel Aviv.-Noon Nooch Tropical Gardens.- Kuala Lumpur Orchid Garden   </vt:lpstr>
      <vt:lpstr>Presentación de PowerPoint</vt:lpstr>
      <vt:lpstr>Atenas National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Singapur National Orchid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Park en Tel Aviv Ramat 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YARKON PARK en Tel Aviv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NOON NOOCH TROPICAL GARDENS PATTAYA.-TAILANDIA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Orchid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2018-03-01T14:57:49Z</dcterms:modified>
</cp:coreProperties>
</file>