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1F8B5-6C7F-4A74-BA77-D78A0ABC7012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61665-F2A8-4280-9F69-4F592D043A1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834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Bangkok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7AF758-6E74-42AB-97B2-1D2EA3A426A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696FAF-2A06-43C9-B0D3-BC19EB7ADFE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Chatuichak Park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2F50E5-9CB2-4992-BAAC-C76CF56AF09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001AE1-9238-446B-8495-FCB6E41BA2B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BAA262-D9C0-41C3-BD1F-CD343E345B2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4F04ED-866C-4317-86C2-24AA269BFC3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310358-7C63-4E92-ABDF-2C0651E1BA5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Chatuchak Park.-Bangkok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C886C1-0993-45F7-BFA5-EB7E2E6F018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Chakuchak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980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55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398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33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622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97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95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5438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525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43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3134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519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991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8575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7986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1625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5420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520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3721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706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2097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66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506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7331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4484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8221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9723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4852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3548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3646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505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8139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0585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53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6193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Park.-Bangkok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7720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Plant market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213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Plant market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8417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Chatuchak Plant market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65351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0334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2848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163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2150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16540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5865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965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60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0553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18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11225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3064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95239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89065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375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34162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21500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0486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5441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1332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84363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32660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08053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48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12706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49566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24257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27688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Benjasiri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29530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32003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69546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87163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07313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14786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44897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31509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9980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33909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1274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325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73073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01265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768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01164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569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42829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7E884-2D45-4DF4-9801-B7CB9611A9AB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9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1584176"/>
          </a:xfrm>
        </p:spPr>
        <p:txBody>
          <a:bodyPr/>
          <a:lstStyle/>
          <a:p>
            <a:r>
              <a:rPr lang="es-ES" dirty="0"/>
              <a:t>ASIA.-LA VUELTA AL MUNDO EN 385 JARDINES.-BANGKOK.-A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581128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Chatuchak Park</a:t>
            </a:r>
          </a:p>
        </p:txBody>
      </p:sp>
      <p:sp>
        <p:nvSpPr>
          <p:cNvPr id="1024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88840"/>
            <a:ext cx="7185992" cy="403096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Chatuchak Park ( tailandés : </a:t>
            </a:r>
            <a:r>
              <a:rPr lang="th-TH" sz="2400" dirty="0"/>
              <a:t>สวนจตุจักร) </a:t>
            </a:r>
            <a:r>
              <a:rPr lang="es-ES" sz="2400" dirty="0"/>
              <a:t>es el nombre de un parque público en el distrito de Chatuchak , Bangkok , Tailandia .</a:t>
            </a:r>
          </a:p>
          <a:p>
            <a:pPr eaLnBrk="1" hangingPunct="1"/>
            <a:r>
              <a:rPr lang="es-ES" sz="2400" dirty="0"/>
              <a:t> También es el nombre de la estación del metro Bangkok  (MRT) que se encuentra bajo el parque. </a:t>
            </a:r>
          </a:p>
          <a:p>
            <a:pPr eaLnBrk="1" hangingPunct="1"/>
            <a:r>
              <a:rPr lang="es-ES" sz="2400" dirty="0"/>
              <a:t>Parque de Chatuchak es uno de los parques públicos más antiguos de Bangkok. </a:t>
            </a:r>
          </a:p>
          <a:p>
            <a:pPr eaLnBrk="1" hangingPunct="1"/>
            <a:r>
              <a:rPr lang="es-ES" sz="2400" dirty="0"/>
              <a:t>La construcción comenzó en 1975 en un terreno donado por el ferrocarril </a:t>
            </a:r>
            <a:r>
              <a:rPr lang="es-ES" dirty="0"/>
              <a:t>del</a:t>
            </a:r>
            <a:r>
              <a:rPr lang="es-ES" sz="2400" dirty="0"/>
              <a:t> estado de Tailandia 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63834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696"/>
            <a:ext cx="7113984" cy="5327104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parque abrió sus puertas el 4 de diciembre de 1980. </a:t>
            </a:r>
          </a:p>
          <a:p>
            <a:r>
              <a:rPr lang="es-ES" sz="2400" dirty="0"/>
              <a:t>Tiene una superficie de 0,304 kilómetros cuadrados. </a:t>
            </a:r>
          </a:p>
          <a:p>
            <a:r>
              <a:rPr lang="es-ES" sz="2400" dirty="0"/>
              <a:t>Más tarde se amplió con </a:t>
            </a:r>
            <a:r>
              <a:rPr lang="es-ES" dirty="0"/>
              <a:t>el Parque</a:t>
            </a:r>
            <a:r>
              <a:rPr lang="es-ES" sz="2400" dirty="0"/>
              <a:t> </a:t>
            </a:r>
            <a:r>
              <a:rPr lang="es-ES" dirty="0"/>
              <a:t>R</a:t>
            </a:r>
            <a:r>
              <a:rPr lang="es-ES" sz="2400" dirty="0"/>
              <a:t>eina Sirikit  y Wachirabenchatat Parque , a pesar de que están separados de Chatuchak Park de Kampaengphet 3 Road. </a:t>
            </a:r>
          </a:p>
          <a:p>
            <a:r>
              <a:rPr lang="es-ES" sz="2400" dirty="0"/>
              <a:t>Un lago artificial recorre este parque </a:t>
            </a:r>
            <a:r>
              <a:rPr lang="es-ES" dirty="0"/>
              <a:t>estrecho </a:t>
            </a:r>
            <a:r>
              <a:rPr lang="es-ES" sz="2400" dirty="0"/>
              <a:t> y largo, con numerosos puentes que cruzan el lago. Un museo de trenes se encuentra dentro del parque. </a:t>
            </a:r>
          </a:p>
          <a:p>
            <a:r>
              <a:rPr lang="es-ES" sz="2400" dirty="0"/>
              <a:t>Cuenta con más de 200. 000 visitantes al día y gastan unos 30 millones de baht </a:t>
            </a:r>
            <a:r>
              <a:rPr lang="es-ES" dirty="0"/>
              <a:t>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5068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gaudetfamily.org/Photos/Bangkok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501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static.panoramio.com/photos/original/372241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05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.images.cdn.fotopedia.com/852lt0qr49a4b-xaVT-Bouhk8-hd/Bangkok/Parks/Chatuchak_Park/Chatuchak_Park-hd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56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203.155.220.217/office/ppdd/publicpark/english/mainpark/images/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949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tatic.panoramio.com/photos/original/186922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626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4.bp.blogspot.com/-G8s62LOrAmA/TWX5KWeIYdI/AAAAAAAAADc/3oGLMk4gO_Q/s1600/c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905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lh4.ggpht.com/-XqiLc1oHC_M/R1VgorBUEdI/AAAAAAAAAXI/UW7LheGxG-s/IMG_07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789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rafadelatorre.files.wordpress.com/2010/01/parque-chatuch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400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94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5"/>
            <a:ext cx="9144000" cy="684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40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2"/>
            <a:ext cx="9144000" cy="68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96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8"/>
            <a:ext cx="9144000" cy="685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81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40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958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7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8"/>
            <a:ext cx="9144000" cy="685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73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8"/>
            <a:ext cx="9144000" cy="685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32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25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>
          <a:xfrm>
            <a:off x="0" y="1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1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84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65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"/>
            <a:ext cx="9144000" cy="684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64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41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5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92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" y="0"/>
            <a:ext cx="5186363" cy="6858000"/>
          </a:xfrm>
          <a:prstGeom prst="rect">
            <a:avLst/>
          </a:prstGeom>
        </p:spPr>
      </p:pic>
      <p:pic>
        <p:nvPicPr>
          <p:cNvPr id="1026" name="Picture 2" descr="http://t0.gstatic.com/images?q=tbn:ANd9GcSA-Q-K4RQLL03sLI-C7xj3GbMkzIP286Lx0Qy2p77pr4uMDtx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901" y="0"/>
            <a:ext cx="39250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35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08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93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22"/>
            <a:ext cx="9144000" cy="684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400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252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446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617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36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04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29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37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49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" t="1861" r="1176" b="778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587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474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752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9134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13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0019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r="1765" b="40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262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818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163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665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9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343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580112" y="5949280"/>
            <a:ext cx="259228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</a:rPr>
              <a:t>Chatuchak Plant market</a:t>
            </a:r>
          </a:p>
        </p:txBody>
      </p:sp>
    </p:spTree>
    <p:extLst>
      <p:ext uri="{BB962C8B-B14F-4D97-AF65-F5344CB8AC3E}">
        <p14:creationId xmlns:p14="http://schemas.microsoft.com/office/powerpoint/2010/main" val="12906890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Benjasiri Park.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410200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Benjasiri Park es un jardín en Sukhumvit Road , Khlong Toei distrito, Bangkok , Tailandia . </a:t>
            </a:r>
          </a:p>
          <a:p>
            <a:r>
              <a:rPr lang="es-ES" sz="2400" dirty="0"/>
              <a:t>Construido en 47.000 m 2 al lado del complejo comercial Emporium , en el conmemora el 60 º cumpleaños de la reina Sirikit , el 12 de agosto de 1992. </a:t>
            </a:r>
          </a:p>
          <a:p>
            <a:r>
              <a:rPr lang="es-ES" sz="2400" dirty="0"/>
              <a:t> La construcción comenzó en 1990 en un terreno que era la sede de la Dirección Meteorológica de Bangkok hasta su reubicación de Bang Na .  Construido alrededor de un lago ornamental, contiene 12 piezas de escultura contemporánea de artistas tailandeses y se utiliza a menudo para eventos al aire libre.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0391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72"/>
          <a:stretch/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764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683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764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21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698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977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231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400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129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04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424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821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0" t="5605" r="4330" b="568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442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76"/>
          <a:stretch/>
        </p:blipFill>
        <p:spPr>
          <a:xfrm>
            <a:off x="0" y="-13448"/>
            <a:ext cx="9144000" cy="687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10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0"/>
            <a:ext cx="904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341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" t="5098" r="3970"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746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6" b="5491"/>
          <a:stretch/>
        </p:blipFill>
        <p:spPr>
          <a:xfrm>
            <a:off x="5945" y="0"/>
            <a:ext cx="9138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331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038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65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714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653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1" y="67235"/>
            <a:ext cx="3438525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536" y="67234"/>
            <a:ext cx="5663463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284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260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27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32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39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3895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823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11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462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Bangkok.-Kings Palace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5149552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El Grand Palace  es un complejo de edificios en el centro de Bangkok , Tailandia . </a:t>
            </a:r>
          </a:p>
          <a:p>
            <a:r>
              <a:rPr lang="es-ES" sz="2400" dirty="0"/>
              <a:t>El palacio ha sido </a:t>
            </a:r>
            <a:r>
              <a:rPr lang="es-ES" dirty="0"/>
              <a:t>la residencia</a:t>
            </a:r>
            <a:r>
              <a:rPr lang="es-ES" sz="2400" dirty="0"/>
              <a:t> oficial del Kings of Siam (y más tarde Tailandia) desde 1782.</a:t>
            </a:r>
          </a:p>
          <a:p>
            <a:r>
              <a:rPr lang="es-ES" sz="2400" dirty="0"/>
              <a:t> El rey, su corte y su gobierno real se basan en los terrenos del palacio hasta 1925. </a:t>
            </a:r>
          </a:p>
          <a:p>
            <a:r>
              <a:rPr lang="es-ES" sz="2400" dirty="0"/>
              <a:t>El actual monarca, el rey Bhumibol Adulyadej (Rama IX), en la actualidad reside en Chitralada Palacio , pero el Gran Palacio aún se utiliza para actos oficiales. </a:t>
            </a:r>
          </a:p>
          <a:p>
            <a:r>
              <a:rPr lang="es-ES" sz="2400" dirty="0"/>
              <a:t>Varias ceremonias reales y las funciones del Estado se llevan a cabo dentro de los muros del palacio cada año. </a:t>
            </a:r>
          </a:p>
        </p:txBody>
      </p:sp>
    </p:spTree>
    <p:extLst>
      <p:ext uri="{BB962C8B-B14F-4D97-AF65-F5344CB8AC3E}">
        <p14:creationId xmlns:p14="http://schemas.microsoft.com/office/powerpoint/2010/main" val="32676522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11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202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4545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552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481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452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097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8594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0859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09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0733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926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0"/>
            <a:ext cx="9117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006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3990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" b="7058"/>
          <a:stretch/>
        </p:blipFill>
        <p:spPr>
          <a:xfrm>
            <a:off x="0" y="0"/>
            <a:ext cx="9049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391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1744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6459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0" y="3212976"/>
            <a:ext cx="25557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</a:rPr>
              <a:t>Bangkok.-Kings Palace Garden</a:t>
            </a:r>
          </a:p>
        </p:txBody>
      </p:sp>
    </p:spTree>
    <p:extLst>
      <p:ext uri="{BB962C8B-B14F-4D97-AF65-F5344CB8AC3E}">
        <p14:creationId xmlns:p14="http://schemas.microsoft.com/office/powerpoint/2010/main" val="318754185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190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845</Words>
  <Application>Microsoft Office PowerPoint</Application>
  <PresentationFormat>Presentación en pantalla (4:3)</PresentationFormat>
  <Paragraphs>213</Paragraphs>
  <Slides>103</Slides>
  <Notes>94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103</vt:i4>
      </vt:variant>
    </vt:vector>
  </HeadingPairs>
  <TitlesOfParts>
    <vt:vector size="110" baseType="lpstr">
      <vt:lpstr>Arial</vt:lpstr>
      <vt:lpstr>Calibri</vt:lpstr>
      <vt:lpstr>Century Schoolbook</vt:lpstr>
      <vt:lpstr>KodchiangUPC</vt:lpstr>
      <vt:lpstr>Wingdings</vt:lpstr>
      <vt:lpstr>Wingdings 2</vt:lpstr>
      <vt:lpstr>Default Theme</vt:lpstr>
      <vt:lpstr>ASIA.-LA VUELTA AL MUNDO EN 385 JARDINES.-BANGKOK.-A</vt:lpstr>
      <vt:lpstr>Chatuchak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Benjasiri Park.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Bangkok.-Kings Palace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2018-03-01T15:04:55Z</dcterms:modified>
</cp:coreProperties>
</file>