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4DC24-ED5B-4966-946C-F4A1C013A0C7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51DC3-02CD-4306-9839-4AAD16DC04A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8387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594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54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Cardens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749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489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122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459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06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28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167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353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5782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93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305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820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276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4247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18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1743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Cardens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7459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886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593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8055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1050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831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2240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272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2116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7013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792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276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770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7981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3458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528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0940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5034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244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8840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1944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5562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0222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129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1452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618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1234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3650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31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5101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06430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645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59352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52245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3567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996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4406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9447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85304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04762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8267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44439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0963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91755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76985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4275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73273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17160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33360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1198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14180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9515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08069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2689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0796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07334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1295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50759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10960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10324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2377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45476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</a:t>
            </a:r>
            <a:r>
              <a:rPr lang="es-ES" baseline="0" dirty="0"/>
              <a:t> </a:t>
            </a:r>
            <a:r>
              <a:rPr lang="es-ES" dirty="0"/>
              <a:t>Fah</a:t>
            </a:r>
            <a:r>
              <a:rPr lang="es-ES" baseline="0" dirty="0"/>
              <a:t> L</a:t>
            </a:r>
            <a:r>
              <a:rPr lang="es-ES" dirty="0"/>
              <a:t>uang</a:t>
            </a:r>
            <a:r>
              <a:rPr lang="es-ES" baseline="0" dirty="0"/>
              <a:t> G</a:t>
            </a:r>
            <a:r>
              <a:rPr lang="es-ES" dirty="0"/>
              <a:t>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32834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36764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Luang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7033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1317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90161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</a:t>
            </a:r>
          </a:p>
          <a:p>
            <a:r>
              <a:rPr lang="es-ES" dirty="0"/>
              <a:t>Doi Inthanon North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228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Doi Inthanon North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49994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1923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33192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810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7134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04847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02496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16341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641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94824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20810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7697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81157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15169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3719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685649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3741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07239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77739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70026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Mae Fah Lauang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02917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49170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07749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54345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53986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4617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6126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2191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887405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53095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327884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077899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306588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Doi Inthanon North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52AD5-9FB1-43E1-B84B-CB755978CA92}" type="slidenum">
              <a:rPr lang="es-ES" smtClean="0">
                <a:solidFill>
                  <a:prstClr val="black"/>
                </a:solidFill>
              </a:rPr>
              <a:pPr/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065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230425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</a:t>
            </a:r>
            <a:br>
              <a:rPr lang="es-ES" sz="3600" dirty="0"/>
            </a:br>
            <a:r>
              <a:rPr lang="de-DE" sz="3600" dirty="0"/>
              <a:t>bangkok.-Doi Tung Garden</a:t>
            </a:r>
            <a:br>
              <a:rPr lang="de-DE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187280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Doi Tung Garden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Doi Tung se encuentra en el distrito  Mae Fa Luang  y se puede llegar tomando la carretera No.110 de aproximadamente 48 kilómetros, girar a la izquierda por la carretera No. 1149, una carretera asfaltada que conduce directamente a Doi Tung. Los vientos de ruta a través de hermosos paisajes con muchos sitios interesantes, como el Doi Tung Palace (Pra Tamnak Doi Tung), el Mae Fa Luang Garden y Akha y aldeas tribales Muser. </a:t>
            </a:r>
          </a:p>
          <a:p>
            <a:r>
              <a:rPr lang="es-ES" dirty="0"/>
              <a:t>Además de los miradores, la atracción más notable es el Phra ese Doi Tung reliquia sagrada, un antiguo sitio religioso en lo alto de la montaña. </a:t>
            </a:r>
          </a:p>
        </p:txBody>
      </p:sp>
    </p:spTree>
    <p:extLst>
      <p:ext uri="{BB962C8B-B14F-4D97-AF65-F5344CB8AC3E}">
        <p14:creationId xmlns:p14="http://schemas.microsoft.com/office/powerpoint/2010/main" val="1174007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También se encuentra en la montaña Doi Tung una hermosa residencia real conocido como Phra Tamnak Doi Tung.</a:t>
            </a:r>
          </a:p>
          <a:p>
            <a:r>
              <a:rPr lang="es-ES" dirty="0"/>
              <a:t> La villa real, situada en las laderas del lado Pa Kluay Embalse, servia como un refugio de invierno real de la Princesa Madre, que falleció en 1995 y fue construido originalmente en la teoría de que las tribus locales serían respetadas por el presencia real y por lo tanto dejar su cultivo de opio.</a:t>
            </a:r>
          </a:p>
          <a:p>
            <a:r>
              <a:rPr lang="es-ES" dirty="0"/>
              <a:t> Situado a una altura de 950 metros sobre el nivel del mar, el Mae Fah Luang Garden consta de parterres plantados con una deslumbrante variedad de flores y arbustos de todos los rincones del mundo.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3238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476672"/>
            <a:ext cx="7467600" cy="5904656"/>
          </a:xfrm>
        </p:spPr>
        <p:txBody>
          <a:bodyPr>
            <a:normAutofit fontScale="92500"/>
          </a:bodyPr>
          <a:lstStyle/>
          <a:p>
            <a:r>
              <a:rPr lang="es-ES" dirty="0"/>
              <a:t>Entre ellas, más de 70 especies de clima fresco y templado ornamental y floración de plantas que crecen a gran altura se plantan en medio de las plantas nativas, arbustos frondosos y plantas perennes.</a:t>
            </a:r>
          </a:p>
          <a:p>
            <a:r>
              <a:rPr lang="es-ES" dirty="0"/>
              <a:t> Una gran cantidad de plantas con flores entran en floración durante todo el año y forman un espléndido tapiz en la  ladera que cambia con las estaciones. </a:t>
            </a:r>
          </a:p>
          <a:p>
            <a:r>
              <a:rPr lang="es-ES" dirty="0"/>
              <a:t>Frecuentemente descrito como el más magnífico jardín en el Reino de Tailandia, e incluso tal vez, en la región de Asia Pacífico, en 1993, The Mae Fah Luang Garden fue galardonado con Premios de Oro PATA de la Asociación de Turismo de Asia-Pacífico en la categoría "Desarrollo Turístico" en reconocimiento de sus destacados logros en el desarrollo de un nuevo destino turístico.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8821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Una estatua de bronce titulada "Continuidad" es la pieza central de los jardines. </a:t>
            </a:r>
          </a:p>
          <a:p>
            <a:r>
              <a:rPr lang="es-ES" dirty="0"/>
              <a:t>Representa a un grupo de niños que se apoyan mutuamente en una pirámide de formación humana y uno de ellos sube hacia el cielo. </a:t>
            </a:r>
          </a:p>
          <a:p>
            <a:r>
              <a:rPr lang="es-ES" dirty="0"/>
              <a:t>El monumento rinde homenaje a los incansables esfuerzos de Su Alteza Real la Princesa Madre de mejorar las vidas de la gente de Tailandia y su creencia de que el esfuerzo continuo que conduce al éxito.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357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08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87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62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99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66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80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51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90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00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02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61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78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76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9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86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71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915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76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88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00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94"/>
            <a:ext cx="9144000" cy="680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32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2" y="67235"/>
            <a:ext cx="9121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84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71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32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7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09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65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22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710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11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413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09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470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735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" t="-392" b="7254"/>
          <a:stretch/>
        </p:blipFill>
        <p:spPr>
          <a:xfrm>
            <a:off x="1" y="-26894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33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54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138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42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38827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59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381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96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112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424" y="2392680"/>
            <a:ext cx="3121152" cy="207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99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739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433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322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587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160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332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339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2830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583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796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572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637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873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801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895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858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026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086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9933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262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229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865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054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22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172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43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900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252520" cy="709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757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406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841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82"/>
            <a:ext cx="9324528" cy="686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100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798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366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076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287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368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4662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98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713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900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236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" t="1602" r="1599" b="245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6034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6714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8870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8934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74230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561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6990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434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8762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4718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3583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6382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762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615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9649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45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075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1560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514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89745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2744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3953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3865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4005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9981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2518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4787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1378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7391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0186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493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393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6015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7805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5186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4748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082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8386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9801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9831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2936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0893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1133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5150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8100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6438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8932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47" y="0"/>
            <a:ext cx="9157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9940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66700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4862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608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1065</Words>
  <Application>Microsoft Office PowerPoint</Application>
  <PresentationFormat>Presentación en pantalla (4:3)</PresentationFormat>
  <Paragraphs>253</Paragraphs>
  <Slides>139</Slides>
  <Notes>120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139</vt:i4>
      </vt:variant>
    </vt:vector>
  </HeadingPairs>
  <TitlesOfParts>
    <vt:vector size="144" baseType="lpstr">
      <vt:lpstr>Calibri</vt:lpstr>
      <vt:lpstr>Century Schoolbook</vt:lpstr>
      <vt:lpstr>Wingdings</vt:lpstr>
      <vt:lpstr>Wingdings 2</vt:lpstr>
      <vt:lpstr>Default Theme</vt:lpstr>
      <vt:lpstr>ASIA.-LA VUELTA AL MUNDO EN 885 JARDINES bangkok.-Doi Tung Garden </vt:lpstr>
      <vt:lpstr> Doi Tung Garden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2018-03-01T15:02:44Z</dcterms:modified>
</cp:coreProperties>
</file>