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10"/>
  </p:notesMasterIdLst>
  <p:sldIdLst>
    <p:sldId id="258" r:id="rId2"/>
    <p:sldId id="259" r:id="rId3"/>
    <p:sldId id="368" r:id="rId4"/>
    <p:sldId id="369" r:id="rId5"/>
    <p:sldId id="370" r:id="rId6"/>
    <p:sldId id="371" r:id="rId7"/>
    <p:sldId id="372" r:id="rId8"/>
    <p:sldId id="373" r:id="rId9"/>
    <p:sldId id="374" r:id="rId10"/>
    <p:sldId id="375" r:id="rId11"/>
    <p:sldId id="376" r:id="rId12"/>
    <p:sldId id="377" r:id="rId13"/>
    <p:sldId id="378" r:id="rId14"/>
    <p:sldId id="379" r:id="rId15"/>
    <p:sldId id="260"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4" r:id="rId38"/>
    <p:sldId id="285" r:id="rId39"/>
    <p:sldId id="286" r:id="rId40"/>
    <p:sldId id="288" r:id="rId41"/>
    <p:sldId id="291" r:id="rId42"/>
    <p:sldId id="289" r:id="rId43"/>
    <p:sldId id="287" r:id="rId44"/>
    <p:sldId id="292" r:id="rId45"/>
    <p:sldId id="305" r:id="rId46"/>
    <p:sldId id="306" r:id="rId47"/>
    <p:sldId id="293" r:id="rId48"/>
    <p:sldId id="294" r:id="rId49"/>
    <p:sldId id="295" r:id="rId50"/>
    <p:sldId id="296" r:id="rId51"/>
    <p:sldId id="297" r:id="rId52"/>
    <p:sldId id="298" r:id="rId53"/>
    <p:sldId id="299" r:id="rId54"/>
    <p:sldId id="300" r:id="rId55"/>
    <p:sldId id="304" r:id="rId56"/>
    <p:sldId id="301" r:id="rId57"/>
    <p:sldId id="303" r:id="rId58"/>
    <p:sldId id="302" r:id="rId59"/>
    <p:sldId id="307" r:id="rId60"/>
    <p:sldId id="380" r:id="rId61"/>
    <p:sldId id="381" r:id="rId62"/>
    <p:sldId id="308" r:id="rId63"/>
    <p:sldId id="319" r:id="rId64"/>
    <p:sldId id="334" r:id="rId65"/>
    <p:sldId id="330" r:id="rId66"/>
    <p:sldId id="331" r:id="rId67"/>
    <p:sldId id="341" r:id="rId68"/>
    <p:sldId id="309" r:id="rId69"/>
    <p:sldId id="310" r:id="rId70"/>
    <p:sldId id="311" r:id="rId71"/>
    <p:sldId id="312" r:id="rId72"/>
    <p:sldId id="313" r:id="rId73"/>
    <p:sldId id="314" r:id="rId74"/>
    <p:sldId id="315" r:id="rId75"/>
    <p:sldId id="346" r:id="rId76"/>
    <p:sldId id="316" r:id="rId77"/>
    <p:sldId id="318" r:id="rId78"/>
    <p:sldId id="344" r:id="rId79"/>
    <p:sldId id="345" r:id="rId80"/>
    <p:sldId id="354" r:id="rId81"/>
    <p:sldId id="356" r:id="rId82"/>
    <p:sldId id="358" r:id="rId83"/>
    <p:sldId id="317" r:id="rId84"/>
    <p:sldId id="321" r:id="rId85"/>
    <p:sldId id="355" r:id="rId86"/>
    <p:sldId id="357" r:id="rId87"/>
    <p:sldId id="328" r:id="rId88"/>
    <p:sldId id="323" r:id="rId89"/>
    <p:sldId id="333" r:id="rId90"/>
    <p:sldId id="324" r:id="rId91"/>
    <p:sldId id="320" r:id="rId92"/>
    <p:sldId id="329" r:id="rId93"/>
    <p:sldId id="322" r:id="rId94"/>
    <p:sldId id="325" r:id="rId95"/>
    <p:sldId id="342" r:id="rId96"/>
    <p:sldId id="343" r:id="rId97"/>
    <p:sldId id="337" r:id="rId98"/>
    <p:sldId id="326" r:id="rId99"/>
    <p:sldId id="327" r:id="rId100"/>
    <p:sldId id="332" r:id="rId101"/>
    <p:sldId id="359" r:id="rId102"/>
    <p:sldId id="335" r:id="rId103"/>
    <p:sldId id="336" r:id="rId104"/>
    <p:sldId id="348" r:id="rId105"/>
    <p:sldId id="349" r:id="rId106"/>
    <p:sldId id="350" r:id="rId107"/>
    <p:sldId id="352" r:id="rId108"/>
    <p:sldId id="353" r:id="rId10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4A19DE-09A5-4853-B87D-E22458A673F5}"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A2EE-7AFA-48B3-81F6-8709C2EA0905}" type="slidenum">
              <a:rPr lang="es-ES" smtClean="0"/>
              <a:t>‹Nº›</a:t>
            </a:fld>
            <a:endParaRPr lang="es-ES" dirty="0"/>
          </a:p>
        </p:txBody>
      </p:sp>
    </p:spTree>
    <p:extLst>
      <p:ext uri="{BB962C8B-B14F-4D97-AF65-F5344CB8AC3E}">
        <p14:creationId xmlns:p14="http://schemas.microsoft.com/office/powerpoint/2010/main" val="441000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8</a:t>
            </a:fld>
            <a:endParaRPr lang="es-ES" dirty="0"/>
          </a:p>
        </p:txBody>
      </p:sp>
    </p:spTree>
    <p:extLst>
      <p:ext uri="{BB962C8B-B14F-4D97-AF65-F5344CB8AC3E}">
        <p14:creationId xmlns:p14="http://schemas.microsoft.com/office/powerpoint/2010/main" val="69541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9</a:t>
            </a:fld>
            <a:endParaRPr lang="es-ES" dirty="0"/>
          </a:p>
        </p:txBody>
      </p:sp>
    </p:spTree>
    <p:extLst>
      <p:ext uri="{BB962C8B-B14F-4D97-AF65-F5344CB8AC3E}">
        <p14:creationId xmlns:p14="http://schemas.microsoft.com/office/powerpoint/2010/main" val="3390712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10</a:t>
            </a:fld>
            <a:endParaRPr lang="es-ES" dirty="0"/>
          </a:p>
        </p:txBody>
      </p:sp>
    </p:spTree>
    <p:extLst>
      <p:ext uri="{BB962C8B-B14F-4D97-AF65-F5344CB8AC3E}">
        <p14:creationId xmlns:p14="http://schemas.microsoft.com/office/powerpoint/2010/main" val="1179087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11</a:t>
            </a:fld>
            <a:endParaRPr lang="es-ES" dirty="0"/>
          </a:p>
        </p:txBody>
      </p:sp>
    </p:spTree>
    <p:extLst>
      <p:ext uri="{BB962C8B-B14F-4D97-AF65-F5344CB8AC3E}">
        <p14:creationId xmlns:p14="http://schemas.microsoft.com/office/powerpoint/2010/main" val="628060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12</a:t>
            </a:fld>
            <a:endParaRPr lang="es-ES" dirty="0"/>
          </a:p>
        </p:txBody>
      </p:sp>
    </p:spTree>
    <p:extLst>
      <p:ext uri="{BB962C8B-B14F-4D97-AF65-F5344CB8AC3E}">
        <p14:creationId xmlns:p14="http://schemas.microsoft.com/office/powerpoint/2010/main" val="4050204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13</a:t>
            </a:fld>
            <a:endParaRPr lang="es-ES" dirty="0"/>
          </a:p>
        </p:txBody>
      </p:sp>
    </p:spTree>
    <p:extLst>
      <p:ext uri="{BB962C8B-B14F-4D97-AF65-F5344CB8AC3E}">
        <p14:creationId xmlns:p14="http://schemas.microsoft.com/office/powerpoint/2010/main" val="1903491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14</a:t>
            </a:fld>
            <a:endParaRPr lang="es-ES" dirty="0"/>
          </a:p>
        </p:txBody>
      </p:sp>
    </p:spTree>
    <p:extLst>
      <p:ext uri="{BB962C8B-B14F-4D97-AF65-F5344CB8AC3E}">
        <p14:creationId xmlns:p14="http://schemas.microsoft.com/office/powerpoint/2010/main" val="2255880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a:t>
            </a:r>
            <a:r>
              <a:rPr lang="es-ES" baseline="0" dirty="0"/>
              <a:t> Garden</a:t>
            </a: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15</a:t>
            </a:fld>
            <a:endParaRPr lang="es-ES" dirty="0"/>
          </a:p>
        </p:txBody>
      </p:sp>
    </p:spTree>
    <p:extLst>
      <p:ext uri="{BB962C8B-B14F-4D97-AF65-F5344CB8AC3E}">
        <p14:creationId xmlns:p14="http://schemas.microsoft.com/office/powerpoint/2010/main" val="4086268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16</a:t>
            </a:fld>
            <a:endParaRPr lang="es-ES" dirty="0"/>
          </a:p>
        </p:txBody>
      </p:sp>
    </p:spTree>
    <p:extLst>
      <p:ext uri="{BB962C8B-B14F-4D97-AF65-F5344CB8AC3E}">
        <p14:creationId xmlns:p14="http://schemas.microsoft.com/office/powerpoint/2010/main" val="2465726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17</a:t>
            </a:fld>
            <a:endParaRPr lang="es-ES" dirty="0"/>
          </a:p>
        </p:txBody>
      </p:sp>
    </p:spTree>
    <p:extLst>
      <p:ext uri="{BB962C8B-B14F-4D97-AF65-F5344CB8AC3E}">
        <p14:creationId xmlns:p14="http://schemas.microsoft.com/office/powerpoint/2010/main" val="4209314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18</a:t>
            </a:fld>
            <a:endParaRPr lang="es-ES" dirty="0"/>
          </a:p>
        </p:txBody>
      </p:sp>
    </p:spTree>
    <p:extLst>
      <p:ext uri="{BB962C8B-B14F-4D97-AF65-F5344CB8AC3E}">
        <p14:creationId xmlns:p14="http://schemas.microsoft.com/office/powerpoint/2010/main" val="4082965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19</a:t>
            </a:fld>
            <a:endParaRPr lang="es-ES" dirty="0"/>
          </a:p>
        </p:txBody>
      </p:sp>
    </p:spTree>
    <p:extLst>
      <p:ext uri="{BB962C8B-B14F-4D97-AF65-F5344CB8AC3E}">
        <p14:creationId xmlns:p14="http://schemas.microsoft.com/office/powerpoint/2010/main" val="11312425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20</a:t>
            </a:fld>
            <a:endParaRPr lang="es-ES" dirty="0"/>
          </a:p>
        </p:txBody>
      </p:sp>
    </p:spTree>
    <p:extLst>
      <p:ext uri="{BB962C8B-B14F-4D97-AF65-F5344CB8AC3E}">
        <p14:creationId xmlns:p14="http://schemas.microsoft.com/office/powerpoint/2010/main" val="1069597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21</a:t>
            </a:fld>
            <a:endParaRPr lang="es-ES" dirty="0"/>
          </a:p>
        </p:txBody>
      </p:sp>
    </p:spTree>
    <p:extLst>
      <p:ext uri="{BB962C8B-B14F-4D97-AF65-F5344CB8AC3E}">
        <p14:creationId xmlns:p14="http://schemas.microsoft.com/office/powerpoint/2010/main" val="2304841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22</a:t>
            </a:fld>
            <a:endParaRPr lang="es-ES" dirty="0"/>
          </a:p>
        </p:txBody>
      </p:sp>
    </p:spTree>
    <p:extLst>
      <p:ext uri="{BB962C8B-B14F-4D97-AF65-F5344CB8AC3E}">
        <p14:creationId xmlns:p14="http://schemas.microsoft.com/office/powerpoint/2010/main" val="39291681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23</a:t>
            </a:fld>
            <a:endParaRPr lang="es-ES" dirty="0"/>
          </a:p>
        </p:txBody>
      </p:sp>
    </p:spTree>
    <p:extLst>
      <p:ext uri="{BB962C8B-B14F-4D97-AF65-F5344CB8AC3E}">
        <p14:creationId xmlns:p14="http://schemas.microsoft.com/office/powerpoint/2010/main" val="19747766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24</a:t>
            </a:fld>
            <a:endParaRPr lang="es-ES" dirty="0"/>
          </a:p>
        </p:txBody>
      </p:sp>
    </p:spTree>
    <p:extLst>
      <p:ext uri="{BB962C8B-B14F-4D97-AF65-F5344CB8AC3E}">
        <p14:creationId xmlns:p14="http://schemas.microsoft.com/office/powerpoint/2010/main" val="41264238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25</a:t>
            </a:fld>
            <a:endParaRPr lang="es-ES" dirty="0"/>
          </a:p>
        </p:txBody>
      </p:sp>
    </p:spTree>
    <p:extLst>
      <p:ext uri="{BB962C8B-B14F-4D97-AF65-F5344CB8AC3E}">
        <p14:creationId xmlns:p14="http://schemas.microsoft.com/office/powerpoint/2010/main" val="5072337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26</a:t>
            </a:fld>
            <a:endParaRPr lang="es-ES" dirty="0"/>
          </a:p>
        </p:txBody>
      </p:sp>
    </p:spTree>
    <p:extLst>
      <p:ext uri="{BB962C8B-B14F-4D97-AF65-F5344CB8AC3E}">
        <p14:creationId xmlns:p14="http://schemas.microsoft.com/office/powerpoint/2010/main" val="1268463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27</a:t>
            </a:fld>
            <a:endParaRPr lang="es-ES" dirty="0"/>
          </a:p>
        </p:txBody>
      </p:sp>
    </p:spTree>
    <p:extLst>
      <p:ext uri="{BB962C8B-B14F-4D97-AF65-F5344CB8AC3E}">
        <p14:creationId xmlns:p14="http://schemas.microsoft.com/office/powerpoint/2010/main" val="36918366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28</a:t>
            </a:fld>
            <a:endParaRPr lang="es-ES" dirty="0"/>
          </a:p>
        </p:txBody>
      </p:sp>
    </p:spTree>
    <p:extLst>
      <p:ext uri="{BB962C8B-B14F-4D97-AF65-F5344CB8AC3E}">
        <p14:creationId xmlns:p14="http://schemas.microsoft.com/office/powerpoint/2010/main" val="30267236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29</a:t>
            </a:fld>
            <a:endParaRPr lang="es-ES" dirty="0"/>
          </a:p>
        </p:txBody>
      </p:sp>
    </p:spTree>
    <p:extLst>
      <p:ext uri="{BB962C8B-B14F-4D97-AF65-F5344CB8AC3E}">
        <p14:creationId xmlns:p14="http://schemas.microsoft.com/office/powerpoint/2010/main" val="42795614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30</a:t>
            </a:fld>
            <a:endParaRPr lang="es-ES" dirty="0"/>
          </a:p>
        </p:txBody>
      </p:sp>
    </p:spTree>
    <p:extLst>
      <p:ext uri="{BB962C8B-B14F-4D97-AF65-F5344CB8AC3E}">
        <p14:creationId xmlns:p14="http://schemas.microsoft.com/office/powerpoint/2010/main" val="4974711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31</a:t>
            </a:fld>
            <a:endParaRPr lang="es-ES" dirty="0"/>
          </a:p>
        </p:txBody>
      </p:sp>
    </p:spTree>
    <p:extLst>
      <p:ext uri="{BB962C8B-B14F-4D97-AF65-F5344CB8AC3E}">
        <p14:creationId xmlns:p14="http://schemas.microsoft.com/office/powerpoint/2010/main" val="2335114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32</a:t>
            </a:fld>
            <a:endParaRPr lang="es-ES" dirty="0"/>
          </a:p>
        </p:txBody>
      </p:sp>
    </p:spTree>
    <p:extLst>
      <p:ext uri="{BB962C8B-B14F-4D97-AF65-F5344CB8AC3E}">
        <p14:creationId xmlns:p14="http://schemas.microsoft.com/office/powerpoint/2010/main" val="39277310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33</a:t>
            </a:fld>
            <a:endParaRPr lang="es-ES" dirty="0"/>
          </a:p>
        </p:txBody>
      </p:sp>
    </p:spTree>
    <p:extLst>
      <p:ext uri="{BB962C8B-B14F-4D97-AF65-F5344CB8AC3E}">
        <p14:creationId xmlns:p14="http://schemas.microsoft.com/office/powerpoint/2010/main" val="25730266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34</a:t>
            </a:fld>
            <a:endParaRPr lang="es-ES" dirty="0"/>
          </a:p>
        </p:txBody>
      </p:sp>
    </p:spTree>
    <p:extLst>
      <p:ext uri="{BB962C8B-B14F-4D97-AF65-F5344CB8AC3E}">
        <p14:creationId xmlns:p14="http://schemas.microsoft.com/office/powerpoint/2010/main" val="7943579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35</a:t>
            </a:fld>
            <a:endParaRPr lang="es-ES" dirty="0"/>
          </a:p>
        </p:txBody>
      </p:sp>
    </p:spTree>
    <p:extLst>
      <p:ext uri="{BB962C8B-B14F-4D97-AF65-F5344CB8AC3E}">
        <p14:creationId xmlns:p14="http://schemas.microsoft.com/office/powerpoint/2010/main" val="7326406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36</a:t>
            </a:fld>
            <a:endParaRPr lang="es-ES" dirty="0"/>
          </a:p>
        </p:txBody>
      </p:sp>
    </p:spTree>
    <p:extLst>
      <p:ext uri="{BB962C8B-B14F-4D97-AF65-F5344CB8AC3E}">
        <p14:creationId xmlns:p14="http://schemas.microsoft.com/office/powerpoint/2010/main" val="38970394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37</a:t>
            </a:fld>
            <a:endParaRPr lang="es-ES" dirty="0"/>
          </a:p>
        </p:txBody>
      </p:sp>
    </p:spTree>
    <p:extLst>
      <p:ext uri="{BB962C8B-B14F-4D97-AF65-F5344CB8AC3E}">
        <p14:creationId xmlns:p14="http://schemas.microsoft.com/office/powerpoint/2010/main" val="21035038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38</a:t>
            </a:fld>
            <a:endParaRPr lang="es-ES" dirty="0"/>
          </a:p>
        </p:txBody>
      </p:sp>
    </p:spTree>
    <p:extLst>
      <p:ext uri="{BB962C8B-B14F-4D97-AF65-F5344CB8AC3E}">
        <p14:creationId xmlns:p14="http://schemas.microsoft.com/office/powerpoint/2010/main" val="19655844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39</a:t>
            </a:fld>
            <a:endParaRPr lang="es-ES" dirty="0"/>
          </a:p>
        </p:txBody>
      </p:sp>
    </p:spTree>
    <p:extLst>
      <p:ext uri="{BB962C8B-B14F-4D97-AF65-F5344CB8AC3E}">
        <p14:creationId xmlns:p14="http://schemas.microsoft.com/office/powerpoint/2010/main" val="28704967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40</a:t>
            </a:fld>
            <a:endParaRPr lang="es-ES" dirty="0"/>
          </a:p>
        </p:txBody>
      </p:sp>
    </p:spTree>
    <p:extLst>
      <p:ext uri="{BB962C8B-B14F-4D97-AF65-F5344CB8AC3E}">
        <p14:creationId xmlns:p14="http://schemas.microsoft.com/office/powerpoint/2010/main" val="4024320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41</a:t>
            </a:fld>
            <a:endParaRPr lang="es-ES" dirty="0"/>
          </a:p>
        </p:txBody>
      </p:sp>
    </p:spTree>
    <p:extLst>
      <p:ext uri="{BB962C8B-B14F-4D97-AF65-F5344CB8AC3E}">
        <p14:creationId xmlns:p14="http://schemas.microsoft.com/office/powerpoint/2010/main" val="4850794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42</a:t>
            </a:fld>
            <a:endParaRPr lang="es-ES" dirty="0"/>
          </a:p>
        </p:txBody>
      </p:sp>
    </p:spTree>
    <p:extLst>
      <p:ext uri="{BB962C8B-B14F-4D97-AF65-F5344CB8AC3E}">
        <p14:creationId xmlns:p14="http://schemas.microsoft.com/office/powerpoint/2010/main" val="10529539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Beijing Botanical Garden</a:t>
            </a:r>
            <a:br>
              <a:rPr lang="es-ES" dirty="0"/>
            </a:br>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43</a:t>
            </a:fld>
            <a:endParaRPr lang="es-ES" dirty="0"/>
          </a:p>
        </p:txBody>
      </p:sp>
    </p:spTree>
    <p:extLst>
      <p:ext uri="{BB962C8B-B14F-4D97-AF65-F5344CB8AC3E}">
        <p14:creationId xmlns:p14="http://schemas.microsoft.com/office/powerpoint/2010/main" val="35957789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44</a:t>
            </a:fld>
            <a:endParaRPr lang="es-ES" dirty="0"/>
          </a:p>
        </p:txBody>
      </p:sp>
    </p:spTree>
    <p:extLst>
      <p:ext uri="{BB962C8B-B14F-4D97-AF65-F5344CB8AC3E}">
        <p14:creationId xmlns:p14="http://schemas.microsoft.com/office/powerpoint/2010/main" val="18459391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57</a:t>
            </a:fld>
            <a:endParaRPr lang="es-ES" dirty="0"/>
          </a:p>
        </p:txBody>
      </p:sp>
    </p:spTree>
    <p:extLst>
      <p:ext uri="{BB962C8B-B14F-4D97-AF65-F5344CB8AC3E}">
        <p14:creationId xmlns:p14="http://schemas.microsoft.com/office/powerpoint/2010/main" val="17783048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62</a:t>
            </a:fld>
            <a:endParaRPr lang="es-ES" dirty="0"/>
          </a:p>
        </p:txBody>
      </p:sp>
    </p:spTree>
    <p:extLst>
      <p:ext uri="{BB962C8B-B14F-4D97-AF65-F5344CB8AC3E}">
        <p14:creationId xmlns:p14="http://schemas.microsoft.com/office/powerpoint/2010/main" val="40922160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63</a:t>
            </a:fld>
            <a:endParaRPr lang="es-ES" dirty="0"/>
          </a:p>
        </p:txBody>
      </p:sp>
    </p:spTree>
    <p:extLst>
      <p:ext uri="{BB962C8B-B14F-4D97-AF65-F5344CB8AC3E}">
        <p14:creationId xmlns:p14="http://schemas.microsoft.com/office/powerpoint/2010/main" val="6382995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Kioto Botanic Garden</a:t>
            </a:r>
          </a:p>
          <a:p>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64</a:t>
            </a:fld>
            <a:endParaRPr lang="es-ES" dirty="0"/>
          </a:p>
        </p:txBody>
      </p:sp>
    </p:spTree>
    <p:extLst>
      <p:ext uri="{BB962C8B-B14F-4D97-AF65-F5344CB8AC3E}">
        <p14:creationId xmlns:p14="http://schemas.microsoft.com/office/powerpoint/2010/main" val="26932701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65</a:t>
            </a:fld>
            <a:endParaRPr lang="es-ES" dirty="0"/>
          </a:p>
        </p:txBody>
      </p:sp>
    </p:spTree>
    <p:extLst>
      <p:ext uri="{BB962C8B-B14F-4D97-AF65-F5344CB8AC3E}">
        <p14:creationId xmlns:p14="http://schemas.microsoft.com/office/powerpoint/2010/main" val="23486272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66</a:t>
            </a:fld>
            <a:endParaRPr lang="es-ES" dirty="0"/>
          </a:p>
        </p:txBody>
      </p:sp>
    </p:spTree>
    <p:extLst>
      <p:ext uri="{BB962C8B-B14F-4D97-AF65-F5344CB8AC3E}">
        <p14:creationId xmlns:p14="http://schemas.microsoft.com/office/powerpoint/2010/main" val="24273438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Kioto Botanic Garden</a:t>
            </a:r>
          </a:p>
          <a:p>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67</a:t>
            </a:fld>
            <a:endParaRPr lang="es-ES" dirty="0"/>
          </a:p>
        </p:txBody>
      </p:sp>
    </p:spTree>
    <p:extLst>
      <p:ext uri="{BB962C8B-B14F-4D97-AF65-F5344CB8AC3E}">
        <p14:creationId xmlns:p14="http://schemas.microsoft.com/office/powerpoint/2010/main" val="39946076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68</a:t>
            </a:fld>
            <a:endParaRPr lang="es-ES" dirty="0"/>
          </a:p>
        </p:txBody>
      </p:sp>
    </p:spTree>
    <p:extLst>
      <p:ext uri="{BB962C8B-B14F-4D97-AF65-F5344CB8AC3E}">
        <p14:creationId xmlns:p14="http://schemas.microsoft.com/office/powerpoint/2010/main" val="40399844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69</a:t>
            </a:fld>
            <a:endParaRPr lang="es-ES" dirty="0"/>
          </a:p>
        </p:txBody>
      </p:sp>
    </p:spTree>
    <p:extLst>
      <p:ext uri="{BB962C8B-B14F-4D97-AF65-F5344CB8AC3E}">
        <p14:creationId xmlns:p14="http://schemas.microsoft.com/office/powerpoint/2010/main" val="19679673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Garden.-.-Jardin Sunken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70</a:t>
            </a:fld>
            <a:endParaRPr lang="es-ES" dirty="0"/>
          </a:p>
        </p:txBody>
      </p:sp>
    </p:spTree>
    <p:extLst>
      <p:ext uri="{BB962C8B-B14F-4D97-AF65-F5344CB8AC3E}">
        <p14:creationId xmlns:p14="http://schemas.microsoft.com/office/powerpoint/2010/main" val="40040025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71</a:t>
            </a:fld>
            <a:endParaRPr lang="es-ES" dirty="0"/>
          </a:p>
        </p:txBody>
      </p:sp>
    </p:spTree>
    <p:extLst>
      <p:ext uri="{BB962C8B-B14F-4D97-AF65-F5344CB8AC3E}">
        <p14:creationId xmlns:p14="http://schemas.microsoft.com/office/powerpoint/2010/main" val="23508120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Garden.-Conservatorio Interior</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72</a:t>
            </a:fld>
            <a:endParaRPr lang="es-ES" dirty="0"/>
          </a:p>
        </p:txBody>
      </p:sp>
    </p:spTree>
    <p:extLst>
      <p:ext uri="{BB962C8B-B14F-4D97-AF65-F5344CB8AC3E}">
        <p14:creationId xmlns:p14="http://schemas.microsoft.com/office/powerpoint/2010/main" val="37621361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Garden.-Molino de agua y estatua</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73</a:t>
            </a:fld>
            <a:endParaRPr lang="es-ES" dirty="0"/>
          </a:p>
        </p:txBody>
      </p:sp>
    </p:spTree>
    <p:extLst>
      <p:ext uri="{BB962C8B-B14F-4D97-AF65-F5344CB8AC3E}">
        <p14:creationId xmlns:p14="http://schemas.microsoft.com/office/powerpoint/2010/main" val="16673378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74</a:t>
            </a:fld>
            <a:endParaRPr lang="es-ES" dirty="0"/>
          </a:p>
        </p:txBody>
      </p:sp>
    </p:spTree>
    <p:extLst>
      <p:ext uri="{BB962C8B-B14F-4D97-AF65-F5344CB8AC3E}">
        <p14:creationId xmlns:p14="http://schemas.microsoft.com/office/powerpoint/2010/main" val="16945253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Kioto Botanic Garden</a:t>
            </a:r>
          </a:p>
          <a:p>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75</a:t>
            </a:fld>
            <a:endParaRPr lang="es-ES" dirty="0"/>
          </a:p>
        </p:txBody>
      </p:sp>
    </p:spTree>
    <p:extLst>
      <p:ext uri="{BB962C8B-B14F-4D97-AF65-F5344CB8AC3E}">
        <p14:creationId xmlns:p14="http://schemas.microsoft.com/office/powerpoint/2010/main" val="18910350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76</a:t>
            </a:fld>
            <a:endParaRPr lang="es-ES" dirty="0"/>
          </a:p>
        </p:txBody>
      </p:sp>
    </p:spTree>
    <p:extLst>
      <p:ext uri="{BB962C8B-B14F-4D97-AF65-F5344CB8AC3E}">
        <p14:creationId xmlns:p14="http://schemas.microsoft.com/office/powerpoint/2010/main" val="20123162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77</a:t>
            </a:fld>
            <a:endParaRPr lang="es-ES" dirty="0"/>
          </a:p>
        </p:txBody>
      </p:sp>
    </p:spTree>
    <p:extLst>
      <p:ext uri="{BB962C8B-B14F-4D97-AF65-F5344CB8AC3E}">
        <p14:creationId xmlns:p14="http://schemas.microsoft.com/office/powerpoint/2010/main" val="21649590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Kioto Botanic Garden</a:t>
            </a:r>
          </a:p>
          <a:p>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78</a:t>
            </a:fld>
            <a:endParaRPr lang="es-ES" dirty="0"/>
          </a:p>
        </p:txBody>
      </p:sp>
    </p:spTree>
    <p:extLst>
      <p:ext uri="{BB962C8B-B14F-4D97-AF65-F5344CB8AC3E}">
        <p14:creationId xmlns:p14="http://schemas.microsoft.com/office/powerpoint/2010/main" val="21811714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Kioto Botanic Garden</a:t>
            </a:r>
          </a:p>
          <a:p>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79</a:t>
            </a:fld>
            <a:endParaRPr lang="es-ES" dirty="0"/>
          </a:p>
        </p:txBody>
      </p:sp>
    </p:spTree>
    <p:extLst>
      <p:ext uri="{BB962C8B-B14F-4D97-AF65-F5344CB8AC3E}">
        <p14:creationId xmlns:p14="http://schemas.microsoft.com/office/powerpoint/2010/main" val="30189103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Kioto Botanic Garden</a:t>
            </a:r>
          </a:p>
          <a:p>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81</a:t>
            </a:fld>
            <a:endParaRPr lang="es-ES" dirty="0"/>
          </a:p>
        </p:txBody>
      </p:sp>
    </p:spTree>
    <p:extLst>
      <p:ext uri="{BB962C8B-B14F-4D97-AF65-F5344CB8AC3E}">
        <p14:creationId xmlns:p14="http://schemas.microsoft.com/office/powerpoint/2010/main" val="20810940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Kioto Botanic Garden</a:t>
            </a:r>
          </a:p>
          <a:p>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82</a:t>
            </a:fld>
            <a:endParaRPr lang="es-ES" dirty="0"/>
          </a:p>
        </p:txBody>
      </p:sp>
    </p:spTree>
    <p:extLst>
      <p:ext uri="{BB962C8B-B14F-4D97-AF65-F5344CB8AC3E}">
        <p14:creationId xmlns:p14="http://schemas.microsoft.com/office/powerpoint/2010/main" val="36252728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83</a:t>
            </a:fld>
            <a:endParaRPr lang="es-ES" dirty="0"/>
          </a:p>
        </p:txBody>
      </p:sp>
    </p:spTree>
    <p:extLst>
      <p:ext uri="{BB962C8B-B14F-4D97-AF65-F5344CB8AC3E}">
        <p14:creationId xmlns:p14="http://schemas.microsoft.com/office/powerpoint/2010/main" val="23407206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84</a:t>
            </a:fld>
            <a:endParaRPr lang="es-ES" dirty="0"/>
          </a:p>
        </p:txBody>
      </p:sp>
    </p:spTree>
    <p:extLst>
      <p:ext uri="{BB962C8B-B14F-4D97-AF65-F5344CB8AC3E}">
        <p14:creationId xmlns:p14="http://schemas.microsoft.com/office/powerpoint/2010/main" val="17243467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Kioto Botanic Garden</a:t>
            </a:r>
          </a:p>
          <a:p>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85</a:t>
            </a:fld>
            <a:endParaRPr lang="es-ES" dirty="0"/>
          </a:p>
        </p:txBody>
      </p:sp>
    </p:spTree>
    <p:extLst>
      <p:ext uri="{BB962C8B-B14F-4D97-AF65-F5344CB8AC3E}">
        <p14:creationId xmlns:p14="http://schemas.microsoft.com/office/powerpoint/2010/main" val="1786092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Kioto Botanic Garden</a:t>
            </a:r>
          </a:p>
          <a:p>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86</a:t>
            </a:fld>
            <a:endParaRPr lang="es-ES" dirty="0"/>
          </a:p>
        </p:txBody>
      </p:sp>
    </p:spTree>
    <p:extLst>
      <p:ext uri="{BB962C8B-B14F-4D97-AF65-F5344CB8AC3E}">
        <p14:creationId xmlns:p14="http://schemas.microsoft.com/office/powerpoint/2010/main" val="63635631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87</a:t>
            </a:fld>
            <a:endParaRPr lang="es-ES" dirty="0"/>
          </a:p>
        </p:txBody>
      </p:sp>
    </p:spTree>
    <p:extLst>
      <p:ext uri="{BB962C8B-B14F-4D97-AF65-F5344CB8AC3E}">
        <p14:creationId xmlns:p14="http://schemas.microsoft.com/office/powerpoint/2010/main" val="29681437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88</a:t>
            </a:fld>
            <a:endParaRPr lang="es-ES" dirty="0"/>
          </a:p>
        </p:txBody>
      </p:sp>
    </p:spTree>
    <p:extLst>
      <p:ext uri="{BB962C8B-B14F-4D97-AF65-F5344CB8AC3E}">
        <p14:creationId xmlns:p14="http://schemas.microsoft.com/office/powerpoint/2010/main" val="70541030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89</a:t>
            </a:fld>
            <a:endParaRPr lang="es-ES" dirty="0"/>
          </a:p>
        </p:txBody>
      </p:sp>
    </p:spTree>
    <p:extLst>
      <p:ext uri="{BB962C8B-B14F-4D97-AF65-F5344CB8AC3E}">
        <p14:creationId xmlns:p14="http://schemas.microsoft.com/office/powerpoint/2010/main" val="1808446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90</a:t>
            </a:fld>
            <a:endParaRPr lang="es-ES" dirty="0"/>
          </a:p>
        </p:txBody>
      </p:sp>
    </p:spTree>
    <p:extLst>
      <p:ext uri="{BB962C8B-B14F-4D97-AF65-F5344CB8AC3E}">
        <p14:creationId xmlns:p14="http://schemas.microsoft.com/office/powerpoint/2010/main" val="382122316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91</a:t>
            </a:fld>
            <a:endParaRPr lang="es-ES" dirty="0"/>
          </a:p>
        </p:txBody>
      </p:sp>
    </p:spTree>
    <p:extLst>
      <p:ext uri="{BB962C8B-B14F-4D97-AF65-F5344CB8AC3E}">
        <p14:creationId xmlns:p14="http://schemas.microsoft.com/office/powerpoint/2010/main" val="12528448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92</a:t>
            </a:fld>
            <a:endParaRPr lang="es-ES" dirty="0"/>
          </a:p>
        </p:txBody>
      </p:sp>
    </p:spTree>
    <p:extLst>
      <p:ext uri="{BB962C8B-B14F-4D97-AF65-F5344CB8AC3E}">
        <p14:creationId xmlns:p14="http://schemas.microsoft.com/office/powerpoint/2010/main" val="193042255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93</a:t>
            </a:fld>
            <a:endParaRPr lang="es-ES" dirty="0"/>
          </a:p>
        </p:txBody>
      </p:sp>
    </p:spTree>
    <p:extLst>
      <p:ext uri="{BB962C8B-B14F-4D97-AF65-F5344CB8AC3E}">
        <p14:creationId xmlns:p14="http://schemas.microsoft.com/office/powerpoint/2010/main" val="103811685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94</a:t>
            </a:fld>
            <a:endParaRPr lang="es-ES" dirty="0"/>
          </a:p>
        </p:txBody>
      </p:sp>
    </p:spTree>
    <p:extLst>
      <p:ext uri="{BB962C8B-B14F-4D97-AF65-F5344CB8AC3E}">
        <p14:creationId xmlns:p14="http://schemas.microsoft.com/office/powerpoint/2010/main" val="371564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Kioto Botanic Garden</a:t>
            </a:r>
          </a:p>
          <a:p>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95</a:t>
            </a:fld>
            <a:endParaRPr lang="es-ES" dirty="0"/>
          </a:p>
        </p:txBody>
      </p:sp>
    </p:spTree>
    <p:extLst>
      <p:ext uri="{BB962C8B-B14F-4D97-AF65-F5344CB8AC3E}">
        <p14:creationId xmlns:p14="http://schemas.microsoft.com/office/powerpoint/2010/main" val="353440451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Kioto Botanic Garden</a:t>
            </a:r>
          </a:p>
          <a:p>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96</a:t>
            </a:fld>
            <a:endParaRPr lang="es-ES" dirty="0"/>
          </a:p>
        </p:txBody>
      </p:sp>
    </p:spTree>
    <p:extLst>
      <p:ext uri="{BB962C8B-B14F-4D97-AF65-F5344CB8AC3E}">
        <p14:creationId xmlns:p14="http://schemas.microsoft.com/office/powerpoint/2010/main" val="305222253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Kioto Botanic Garden</a:t>
            </a:r>
          </a:p>
          <a:p>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97</a:t>
            </a:fld>
            <a:endParaRPr lang="es-ES" dirty="0"/>
          </a:p>
        </p:txBody>
      </p:sp>
    </p:spTree>
    <p:extLst>
      <p:ext uri="{BB962C8B-B14F-4D97-AF65-F5344CB8AC3E}">
        <p14:creationId xmlns:p14="http://schemas.microsoft.com/office/powerpoint/2010/main" val="28661603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98</a:t>
            </a:fld>
            <a:endParaRPr lang="es-ES" dirty="0"/>
          </a:p>
        </p:txBody>
      </p:sp>
    </p:spTree>
    <p:extLst>
      <p:ext uri="{BB962C8B-B14F-4D97-AF65-F5344CB8AC3E}">
        <p14:creationId xmlns:p14="http://schemas.microsoft.com/office/powerpoint/2010/main" val="42880907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99</a:t>
            </a:fld>
            <a:endParaRPr lang="es-ES" dirty="0"/>
          </a:p>
        </p:txBody>
      </p:sp>
    </p:spTree>
    <p:extLst>
      <p:ext uri="{BB962C8B-B14F-4D97-AF65-F5344CB8AC3E}">
        <p14:creationId xmlns:p14="http://schemas.microsoft.com/office/powerpoint/2010/main" val="202922280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 Botanical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100</a:t>
            </a:fld>
            <a:endParaRPr lang="es-ES" dirty="0"/>
          </a:p>
        </p:txBody>
      </p:sp>
    </p:spTree>
    <p:extLst>
      <p:ext uri="{BB962C8B-B14F-4D97-AF65-F5344CB8AC3E}">
        <p14:creationId xmlns:p14="http://schemas.microsoft.com/office/powerpoint/2010/main" val="305735657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Kioto Botanic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101</a:t>
            </a:fld>
            <a:endParaRPr lang="es-ES" dirty="0"/>
          </a:p>
        </p:txBody>
      </p:sp>
    </p:spTree>
    <p:extLst>
      <p:ext uri="{BB962C8B-B14F-4D97-AF65-F5344CB8AC3E}">
        <p14:creationId xmlns:p14="http://schemas.microsoft.com/office/powerpoint/2010/main" val="160969768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Kioto Botanic Garden</a:t>
            </a:r>
          </a:p>
          <a:p>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102</a:t>
            </a:fld>
            <a:endParaRPr lang="es-ES" dirty="0"/>
          </a:p>
        </p:txBody>
      </p:sp>
    </p:spTree>
    <p:extLst>
      <p:ext uri="{BB962C8B-B14F-4D97-AF65-F5344CB8AC3E}">
        <p14:creationId xmlns:p14="http://schemas.microsoft.com/office/powerpoint/2010/main" val="350375739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Kioto Botanic Garden</a:t>
            </a:r>
          </a:p>
          <a:p>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103</a:t>
            </a:fld>
            <a:endParaRPr lang="es-ES" dirty="0"/>
          </a:p>
        </p:txBody>
      </p:sp>
    </p:spTree>
    <p:extLst>
      <p:ext uri="{BB962C8B-B14F-4D97-AF65-F5344CB8AC3E}">
        <p14:creationId xmlns:p14="http://schemas.microsoft.com/office/powerpoint/2010/main" val="409197166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Kioto Botanic Garden</a:t>
            </a:r>
          </a:p>
          <a:p>
            <a:endParaRPr lang="es-ES" dirty="0"/>
          </a:p>
        </p:txBody>
      </p:sp>
      <p:sp>
        <p:nvSpPr>
          <p:cNvPr id="4" name="3 Marcador de número de diapositiva"/>
          <p:cNvSpPr>
            <a:spLocks noGrp="1"/>
          </p:cNvSpPr>
          <p:nvPr>
            <p:ph type="sldNum" sz="quarter" idx="10"/>
          </p:nvPr>
        </p:nvSpPr>
        <p:spPr/>
        <p:txBody>
          <a:bodyPr/>
          <a:lstStyle/>
          <a:p>
            <a:fld id="{A9AEA2EE-7AFA-48B3-81F6-8709C2EA0905}" type="slidenum">
              <a:rPr lang="es-ES" smtClean="0"/>
              <a:t>104</a:t>
            </a:fld>
            <a:endParaRPr lang="es-ES" dirty="0"/>
          </a:p>
        </p:txBody>
      </p:sp>
    </p:spTree>
    <p:extLst>
      <p:ext uri="{BB962C8B-B14F-4D97-AF65-F5344CB8AC3E}">
        <p14:creationId xmlns:p14="http://schemas.microsoft.com/office/powerpoint/2010/main" val="97609677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Kioto Botanic Garden</a:t>
            </a:r>
          </a:p>
          <a:p>
            <a:r>
              <a:rPr lang="es-ES" dirty="0"/>
              <a:t>Liquidambar styraciflua</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105</a:t>
            </a:fld>
            <a:endParaRPr lang="es-ES" dirty="0"/>
          </a:p>
        </p:txBody>
      </p:sp>
    </p:spTree>
    <p:extLst>
      <p:ext uri="{BB962C8B-B14F-4D97-AF65-F5344CB8AC3E}">
        <p14:creationId xmlns:p14="http://schemas.microsoft.com/office/powerpoint/2010/main" val="380003494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Kioto Botanic Garden</a:t>
            </a:r>
          </a:p>
          <a:p>
            <a:r>
              <a:rPr lang="es-ES" dirty="0"/>
              <a:t>Iris japoneses</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106</a:t>
            </a:fld>
            <a:endParaRPr lang="es-ES" dirty="0"/>
          </a:p>
        </p:txBody>
      </p:sp>
    </p:spTree>
    <p:extLst>
      <p:ext uri="{BB962C8B-B14F-4D97-AF65-F5344CB8AC3E}">
        <p14:creationId xmlns:p14="http://schemas.microsoft.com/office/powerpoint/2010/main" val="403209272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Kioto Botanic Garden</a:t>
            </a:r>
          </a:p>
          <a:p>
            <a:r>
              <a:rPr lang="es-ES" dirty="0"/>
              <a:t>.-Iris japoneses</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107</a:t>
            </a:fld>
            <a:endParaRPr lang="es-ES" dirty="0"/>
          </a:p>
        </p:txBody>
      </p:sp>
    </p:spTree>
    <p:extLst>
      <p:ext uri="{BB962C8B-B14F-4D97-AF65-F5344CB8AC3E}">
        <p14:creationId xmlns:p14="http://schemas.microsoft.com/office/powerpoint/2010/main" val="275646256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Kioto Botanic Garden</a:t>
            </a:r>
          </a:p>
        </p:txBody>
      </p:sp>
      <p:sp>
        <p:nvSpPr>
          <p:cNvPr id="4" name="3 Marcador de número de diapositiva"/>
          <p:cNvSpPr>
            <a:spLocks noGrp="1"/>
          </p:cNvSpPr>
          <p:nvPr>
            <p:ph type="sldNum" sz="quarter" idx="10"/>
          </p:nvPr>
        </p:nvSpPr>
        <p:spPr/>
        <p:txBody>
          <a:bodyPr/>
          <a:lstStyle/>
          <a:p>
            <a:fld id="{A9AEA2EE-7AFA-48B3-81F6-8709C2EA0905}" type="slidenum">
              <a:rPr lang="es-ES" smtClean="0"/>
              <a:t>108</a:t>
            </a:fld>
            <a:endParaRPr lang="es-ES" dirty="0"/>
          </a:p>
        </p:txBody>
      </p:sp>
    </p:spTree>
    <p:extLst>
      <p:ext uri="{BB962C8B-B14F-4D97-AF65-F5344CB8AC3E}">
        <p14:creationId xmlns:p14="http://schemas.microsoft.com/office/powerpoint/2010/main" val="2088171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60012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05550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35474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51532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0576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8129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73936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54152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61721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50987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31672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668626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11814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296919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4952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40414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5346008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56.jpg"/><Relationship Id="rId5" Type="http://schemas.openxmlformats.org/officeDocument/2006/relationships/image" Target="../media/image55.jpg"/><Relationship Id="rId4" Type="http://schemas.openxmlformats.org/officeDocument/2006/relationships/image" Target="../media/image54.jpeg"/></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7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7.gif"/><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5.xml"/><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97.jpg"/><Relationship Id="rId4" Type="http://schemas.openxmlformats.org/officeDocument/2006/relationships/image" Target="../media/image96.jpg"/></Relationships>
</file>

<file path=ppt/slides/_rels/slide10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899592" y="1268760"/>
            <a:ext cx="6048672" cy="2808312"/>
          </a:xfrm>
        </p:spPr>
        <p:txBody>
          <a:bodyPr>
            <a:normAutofit/>
          </a:bodyPr>
          <a:lstStyle/>
          <a:p>
            <a:r>
              <a:rPr lang="es-ES" sz="3200" dirty="0"/>
              <a:t>ASIA.--LA VUELTA AL MUNDO </a:t>
            </a:r>
            <a:r>
              <a:rPr lang="es-ES" sz="3200"/>
              <a:t>EN 885 </a:t>
            </a:r>
            <a:r>
              <a:rPr lang="es-ES" sz="3200" dirty="0"/>
              <a:t>.JARDINES BOTANICOS DE BEIJING Y KYOTO</a:t>
            </a:r>
          </a:p>
        </p:txBody>
      </p:sp>
      <p:sp>
        <p:nvSpPr>
          <p:cNvPr id="3" name="2 Subtítulo"/>
          <p:cNvSpPr>
            <a:spLocks noGrp="1"/>
          </p:cNvSpPr>
          <p:nvPr>
            <p:ph type="subTitle" idx="1"/>
          </p:nvPr>
        </p:nvSpPr>
        <p:spPr>
          <a:xfrm>
            <a:off x="1907704" y="5085184"/>
            <a:ext cx="4464496" cy="795536"/>
          </a:xfrm>
        </p:spPr>
        <p:txBody>
          <a:bodyPr>
            <a:normAutofit fontScale="25000" lnSpcReduction="20000"/>
          </a:bodyPr>
          <a:lstStyle/>
          <a:p>
            <a:r>
              <a:rPr lang="es-ES" sz="8000" dirty="0"/>
              <a:t>Selección de textos y fotografías por</a:t>
            </a:r>
          </a:p>
          <a:p>
            <a:r>
              <a:rPr lang="es-ES" sz="8000" dirty="0"/>
              <a:t>JOSE ELIAS BONELLS</a:t>
            </a:r>
          </a:p>
          <a:p>
            <a:endParaRPr lang="es-ES" sz="2800" dirty="0"/>
          </a:p>
          <a:p>
            <a:r>
              <a:rPr lang="es-ES" sz="2800" dirty="0"/>
              <a:t> </a:t>
            </a:r>
            <a:endParaRPr lang="es-ES" dirty="0"/>
          </a:p>
        </p:txBody>
      </p:sp>
    </p:spTree>
    <p:extLst>
      <p:ext uri="{BB962C8B-B14F-4D97-AF65-F5344CB8AC3E}">
        <p14:creationId xmlns:p14="http://schemas.microsoft.com/office/powerpoint/2010/main" val="1680605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Beijing Botanical Garden</a:t>
            </a:r>
            <a:br>
              <a:rPr lang="es-ES" dirty="0"/>
            </a:br>
            <a:endParaRPr lang="es-ES" dirty="0"/>
          </a:p>
        </p:txBody>
      </p:sp>
      <p:sp>
        <p:nvSpPr>
          <p:cNvPr id="3" name="2 Marcador de contenido"/>
          <p:cNvSpPr>
            <a:spLocks noGrp="1"/>
          </p:cNvSpPr>
          <p:nvPr>
            <p:ph idx="1"/>
          </p:nvPr>
        </p:nvSpPr>
        <p:spPr/>
        <p:txBody>
          <a:bodyPr/>
          <a:lstStyle/>
          <a:p>
            <a:r>
              <a:rPr lang="es-ES" dirty="0"/>
              <a:t>El Jardín Botánico de Beijing ( China : </a:t>
            </a:r>
            <a:r>
              <a:rPr lang="ja-JP" altLang="es-ES" dirty="0"/>
              <a:t>北京植物园</a:t>
            </a:r>
            <a:r>
              <a:rPr lang="es-ES" altLang="ja-JP" dirty="0"/>
              <a:t>; </a:t>
            </a:r>
            <a:r>
              <a:rPr lang="es-ES" dirty="0"/>
              <a:t>pinyin : Beijing Zhíwùyuán) es un jardín botánico situado en las afueras del noroeste de Beijing , China entre Xiangshan (Fragante Hills) Park y Jade Spring Mountain ( zh:</a:t>
            </a:r>
            <a:r>
              <a:rPr lang="ja-JP" altLang="es-ES" dirty="0"/>
              <a:t>玉泉山 </a:t>
            </a:r>
            <a:r>
              <a:rPr lang="es-ES" altLang="ja-JP" dirty="0"/>
              <a:t>) </a:t>
            </a:r>
            <a:r>
              <a:rPr lang="es-ES" dirty="0"/>
              <a:t>en las colinas occidentales.</a:t>
            </a:r>
          </a:p>
          <a:p>
            <a:r>
              <a:rPr lang="es-ES" dirty="0"/>
              <a:t>El Jardín Botánico de Beijing fue establecido en 1955. </a:t>
            </a:r>
          </a:p>
          <a:p>
            <a:r>
              <a:rPr lang="es-ES" dirty="0"/>
              <a:t>Cubre una gran área de 564.000 metros cuadrados. </a:t>
            </a:r>
          </a:p>
        </p:txBody>
      </p:sp>
    </p:spTree>
    <p:extLst>
      <p:ext uri="{BB962C8B-B14F-4D97-AF65-F5344CB8AC3E}">
        <p14:creationId xmlns:p14="http://schemas.microsoft.com/office/powerpoint/2010/main" val="2979041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6347048" cy="5421216"/>
          </a:xfrm>
        </p:spPr>
        <p:txBody>
          <a:bodyPr>
            <a:normAutofit/>
          </a:bodyPr>
          <a:lstStyle/>
          <a:p>
            <a:r>
              <a:rPr lang="es-ES" dirty="0"/>
              <a:t>Los jardines incluyen una docena de distritos y salas de exposiciones, como el jardín de árboles, un jardín bulbos perenne, un jardín de rosas, un jardín de peonías, un jardín de hierbas medicinales tradicional chino, un distrito recursos frutales silvestres, un distrito de protección del medio ambiente de la planta, un agua y el distrito de la vid de la planta, un distrito de la planta en peligro de extinción, y los invernaderos de exhibición para las plantas tropicales y subtropicales.</a:t>
            </a:r>
          </a:p>
          <a:p>
            <a:r>
              <a:rPr lang="es-ES" dirty="0"/>
              <a:t> Hay varios templos budistas situados dentro de los jardines botánicos.</a:t>
            </a:r>
          </a:p>
        </p:txBody>
      </p:sp>
    </p:spTree>
    <p:extLst>
      <p:ext uri="{BB962C8B-B14F-4D97-AF65-F5344CB8AC3E}">
        <p14:creationId xmlns:p14="http://schemas.microsoft.com/office/powerpoint/2010/main" val="3668814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347048" cy="5997280"/>
          </a:xfrm>
        </p:spPr>
        <p:txBody>
          <a:bodyPr>
            <a:normAutofit/>
          </a:bodyPr>
          <a:lstStyle/>
          <a:p>
            <a:r>
              <a:rPr lang="es-ES" dirty="0"/>
              <a:t>Los jardines cultivan 6.000 especies de plantas, incluidos 2.000 tipos de árboles y arbustos, 1.620 variedades de plantas tropicales y subtropicales, 500 especies de flores y 1.900 tipos de árboles frutales, plantas de agua, chino tradicional.</a:t>
            </a:r>
          </a:p>
          <a:p>
            <a:r>
              <a:rPr lang="es-ES" dirty="0"/>
              <a:t>La exposición del invernadero es el punto culminante de los jardines .</a:t>
            </a:r>
          </a:p>
          <a:p>
            <a:r>
              <a:rPr lang="es-ES" dirty="0"/>
              <a:t>La primera sala está llena de árboles de hoja perenne y miembros de la familia de las palmeras.</a:t>
            </a:r>
          </a:p>
          <a:p>
            <a:r>
              <a:rPr lang="es-ES" dirty="0"/>
              <a:t>La segunda sala está dedicada a las plantas acuáticas tropicales, incluyendo lirios de agua y taros con flores.</a:t>
            </a:r>
          </a:p>
          <a:p>
            <a:r>
              <a:rPr lang="es-ES" dirty="0"/>
              <a:t>La tercera sala exhibe plantas comerciales y en su obtención y la reproducción..</a:t>
            </a:r>
          </a:p>
        </p:txBody>
      </p:sp>
    </p:spTree>
    <p:extLst>
      <p:ext uri="{BB962C8B-B14F-4D97-AF65-F5344CB8AC3E}">
        <p14:creationId xmlns:p14="http://schemas.microsoft.com/office/powerpoint/2010/main" val="467119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6347048" cy="5853264"/>
          </a:xfrm>
        </p:spPr>
        <p:txBody>
          <a:bodyPr/>
          <a:lstStyle/>
          <a:p>
            <a:r>
              <a:rPr lang="es-ES" dirty="0"/>
              <a:t>Aquí hay ejemplares de la planta de caucho de triple hoja, cacao y árboles de café y la producción de azúcar crisantemo dulce con hojas que se han introducido a China desde el extranjero.</a:t>
            </a:r>
          </a:p>
          <a:p>
            <a:r>
              <a:rPr lang="es-ES" dirty="0"/>
              <a:t>Hay habitaciones para demostrar las plantas medicinales, plantas aromáticas y plantas suculentas.</a:t>
            </a:r>
          </a:p>
          <a:p>
            <a:r>
              <a:rPr lang="es-ES" dirty="0"/>
              <a:t> La exposición de plantas ornamentales es espectacular, con sus innumerables variedades de las flores y las hierbas. </a:t>
            </a:r>
          </a:p>
          <a:p>
            <a:r>
              <a:rPr lang="es-ES" dirty="0"/>
              <a:t>Hay más de 300 variedades diferentes de orquídeas, entre ellas una sin raíces que se basa en pelos finos para absorber vapor de agua y nutrientes del aire.</a:t>
            </a:r>
          </a:p>
        </p:txBody>
      </p:sp>
    </p:spTree>
    <p:extLst>
      <p:ext uri="{BB962C8B-B14F-4D97-AF65-F5344CB8AC3E}">
        <p14:creationId xmlns:p14="http://schemas.microsoft.com/office/powerpoint/2010/main" val="124592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6347048" cy="5781256"/>
          </a:xfrm>
        </p:spPr>
        <p:txBody>
          <a:bodyPr/>
          <a:lstStyle/>
          <a:p>
            <a:r>
              <a:rPr lang="es-ES" dirty="0"/>
              <a:t>Además del invernadero, también hay una sala nacional espécimens con una superficie de 11.000 metros cuadrados. </a:t>
            </a:r>
          </a:p>
          <a:p>
            <a:r>
              <a:rPr lang="es-ES" dirty="0"/>
              <a:t>Casas de muestras, laboratorios de clasificación de plantas, salas de investigación y una sala de conferencias están dispuestas alrededor de un patio unido por arcos y enrejados.</a:t>
            </a:r>
          </a:p>
          <a:p>
            <a:r>
              <a:rPr lang="es-ES" dirty="0"/>
              <a:t>El Peony Garden fue abierto al público en 1981. Cubre un área de 100.000 metros cuadrados y está dividido en tres secciones. </a:t>
            </a:r>
          </a:p>
          <a:p>
            <a:r>
              <a:rPr lang="es-ES" dirty="0"/>
              <a:t>El Peony Grove es el más importante, con una superficie de 35.000 metros cuadrados.</a:t>
            </a:r>
          </a:p>
        </p:txBody>
      </p:sp>
    </p:spTree>
    <p:extLst>
      <p:ext uri="{BB962C8B-B14F-4D97-AF65-F5344CB8AC3E}">
        <p14:creationId xmlns:p14="http://schemas.microsoft.com/office/powerpoint/2010/main" val="2404234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347048" cy="6069288"/>
          </a:xfrm>
        </p:spPr>
        <p:txBody>
          <a:bodyPr>
            <a:normAutofit/>
          </a:bodyPr>
          <a:lstStyle/>
          <a:p>
            <a:r>
              <a:rPr lang="es-ES" dirty="0"/>
              <a:t>La recolección de la planta incluye muchas especies raras.</a:t>
            </a:r>
          </a:p>
          <a:p>
            <a:r>
              <a:rPr lang="es-ES" dirty="0"/>
              <a:t> Hay, por ejemplo, el Metasequoia descubrió por primera vez en la región de Hubei y Sichuan por un científico chino en la década de 1940. </a:t>
            </a:r>
          </a:p>
          <a:p>
            <a:r>
              <a:rPr lang="es-ES" dirty="0"/>
              <a:t>Ya que se creía en un principio que se había extinguido durante el Período Paleógeno (hace 66 millones de años), el descubrimiento de los especímenes que viven en China fue una gran sorpresa para los botánicos.</a:t>
            </a:r>
          </a:p>
          <a:p>
            <a:r>
              <a:rPr lang="es-ES" dirty="0"/>
              <a:t>Otras plantas en los jardines incluyen Nepenthes  que son las plantas carnívoras ; la orquídea mariposa de oro, con sus brillantes flores amarillas, la secuoya americana, los japoneses cerezos en  flor  y el famoso "botree", el árbol bajo el cual Buda se sentó cuando él ganó iluminación.</a:t>
            </a:r>
          </a:p>
        </p:txBody>
      </p:sp>
    </p:spTree>
    <p:extLst>
      <p:ext uri="{BB962C8B-B14F-4D97-AF65-F5344CB8AC3E}">
        <p14:creationId xmlns:p14="http://schemas.microsoft.com/office/powerpoint/2010/main" val="3853335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1879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1666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6" y="0"/>
            <a:ext cx="428625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026" y="-99392"/>
            <a:ext cx="4848974" cy="6922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4396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7413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4254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0528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4012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63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18899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43715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918283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9812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4865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15965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840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6848" y="0"/>
            <a:ext cx="4597152" cy="6858000"/>
          </a:xfrm>
          <a:prstGeom prst="rect">
            <a:avLst/>
          </a:prstGeom>
        </p:spPr>
      </p:pic>
    </p:spTree>
    <p:extLst>
      <p:ext uri="{BB962C8B-B14F-4D97-AF65-F5344CB8AC3E}">
        <p14:creationId xmlns:p14="http://schemas.microsoft.com/office/powerpoint/2010/main" val="2686844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Tree>
    <p:extLst>
      <p:ext uri="{BB962C8B-B14F-4D97-AF65-F5344CB8AC3E}">
        <p14:creationId xmlns:p14="http://schemas.microsoft.com/office/powerpoint/2010/main" val="14004788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24144762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94074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00250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25713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0578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88131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52134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61048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949975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8788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118569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89598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42676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68671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55448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7428801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93289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51136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9628090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000" cy="714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15621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525000" cy="714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85686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71984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551050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23792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6889"/>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83531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16756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56190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94375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31664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774687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55345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3408"/>
            <a:ext cx="9144000" cy="7101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33592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41473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74491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Kyoto Botanical Garden.-</a:t>
            </a:r>
          </a:p>
        </p:txBody>
      </p:sp>
      <p:sp>
        <p:nvSpPr>
          <p:cNvPr id="3" name="2 Marcador de contenido"/>
          <p:cNvSpPr>
            <a:spLocks noGrp="1"/>
          </p:cNvSpPr>
          <p:nvPr>
            <p:ph idx="1"/>
          </p:nvPr>
        </p:nvSpPr>
        <p:spPr/>
        <p:txBody>
          <a:bodyPr/>
          <a:lstStyle/>
          <a:p>
            <a:r>
              <a:rPr lang="es-ES" dirty="0"/>
              <a:t>El Jardín Botánico de Kioto (京都府立 Furitsu Shokubutsuen ? , 240.000 m²), también conocido como el Jardín Botánico de la Prefectura de Kyoto, es un importante jardín botánico con jardín de invierno situado al lado del río Kamo , Hangi-cho Simogamo, Sakyo-ku , Kioto , Japón .</a:t>
            </a:r>
          </a:p>
          <a:p>
            <a:r>
              <a:rPr lang="es-ES" dirty="0"/>
              <a:t>Fue creado en el año 1924, cayó en el abandono en 1946, y fue recuperado en 1961.</a:t>
            </a:r>
          </a:p>
          <a:p>
            <a:r>
              <a:rPr lang="es-ES" dirty="0"/>
              <a:t>En el 2007, contenía unas 120,000 plantas representando a más de 12,000 especies.</a:t>
            </a:r>
          </a:p>
          <a:p>
            <a:r>
              <a:rPr lang="es-ES" dirty="0"/>
              <a:t> </a:t>
            </a:r>
          </a:p>
        </p:txBody>
      </p:sp>
    </p:spTree>
    <p:extLst>
      <p:ext uri="{BB962C8B-B14F-4D97-AF65-F5344CB8AC3E}">
        <p14:creationId xmlns:p14="http://schemas.microsoft.com/office/powerpoint/2010/main" val="10428671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6203032" cy="5349208"/>
          </a:xfrm>
        </p:spPr>
        <p:txBody>
          <a:bodyPr/>
          <a:lstStyle/>
          <a:p>
            <a:r>
              <a:rPr lang="es-ES" dirty="0"/>
              <a:t>Se organiza en las siguientes áreas principales: Bamboo Garden; Bonsai objeto; Camellia Jardín; Cereza árboles; Europea Estilo Jardín, Cuadro floral, Hydrangea Jardín; japonés Iris Jardín; japonés Plantas Nativas; estanque de loto ; Nakaragi-no-mori Pond (árboles nativos de la cuenca del Yamashiro ); Peony Garden; Perenne y Plantas Útiles Jardín; Sunken Garden, y el Uma Grove.</a:t>
            </a:r>
          </a:p>
          <a:p>
            <a:r>
              <a:rPr lang="es-ES" dirty="0"/>
              <a:t>El jardín también contiene un complejo acristalado muy sustancial (4.612 m²), que contiene cerca de 25.000 ejemplares que representan a 4.500 especies.</a:t>
            </a:r>
          </a:p>
          <a:p>
            <a:endParaRPr lang="es-ES" dirty="0"/>
          </a:p>
        </p:txBody>
      </p:sp>
    </p:spTree>
    <p:extLst>
      <p:ext uri="{BB962C8B-B14F-4D97-AF65-F5344CB8AC3E}">
        <p14:creationId xmlns:p14="http://schemas.microsoft.com/office/powerpoint/2010/main" val="16636412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6203032" cy="5493224"/>
          </a:xfrm>
        </p:spPr>
        <p:txBody>
          <a:bodyPr/>
          <a:lstStyle/>
          <a:p>
            <a:r>
              <a:rPr lang="es-ES" dirty="0"/>
              <a:t>Se trata de un conjunto de salas en forma para parecerse a la cercana Kinkaku-ji Temple y las montañas del norte de Kioto, construido de vidrio con marcos de hierro, y se inauguró en 1992. Actualmente contiene las siguientes áreas: Ananas habitación; acuáticos y plantas carnívoras ; Bromelias habitación; Desierto y Sabana Plantas de habitación; Plantas suculentas Bosque de habitación; Jungle Zone; Orquídeas de habitación; maceta Plantas de habitación; Plantas Tropicales alpinas de habitación, y Produce Tropical Room.</a:t>
            </a:r>
          </a:p>
        </p:txBody>
      </p:sp>
    </p:spTree>
    <p:extLst>
      <p:ext uri="{BB962C8B-B14F-4D97-AF65-F5344CB8AC3E}">
        <p14:creationId xmlns:p14="http://schemas.microsoft.com/office/powerpoint/2010/main" val="26937013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283968" cy="386104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83968" y="0"/>
            <a:ext cx="4860032" cy="386104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67" y="3861048"/>
            <a:ext cx="4320480" cy="315581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3968" y="3861048"/>
            <a:ext cx="4832608" cy="3044576"/>
          </a:xfrm>
          <a:prstGeom prst="rect">
            <a:avLst/>
          </a:prstGeom>
        </p:spPr>
      </p:pic>
    </p:spTree>
    <p:extLst>
      <p:ext uri="{BB962C8B-B14F-4D97-AF65-F5344CB8AC3E}">
        <p14:creationId xmlns:p14="http://schemas.microsoft.com/office/powerpoint/2010/main" val="9450281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76334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38913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55044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834" t="8581" r="2000" b="426"/>
          <a:stretch/>
        </p:blipFill>
        <p:spPr>
          <a:xfrm>
            <a:off x="0" y="0"/>
            <a:ext cx="9144000" cy="6858000"/>
          </a:xfrm>
          <a:prstGeom prst="rect">
            <a:avLst/>
          </a:prstGeom>
        </p:spPr>
      </p:pic>
    </p:spTree>
    <p:extLst>
      <p:ext uri="{BB962C8B-B14F-4D97-AF65-F5344CB8AC3E}">
        <p14:creationId xmlns:p14="http://schemas.microsoft.com/office/powerpoint/2010/main" val="40892027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63981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49886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06250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65597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22743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5264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004048"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4048" y="-60960"/>
            <a:ext cx="4286250" cy="701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02101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4639440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08947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451" b="9778"/>
          <a:stretch/>
        </p:blipFill>
        <p:spPr>
          <a:xfrm>
            <a:off x="-180528" y="0"/>
            <a:ext cx="9553128" cy="6858000"/>
          </a:xfrm>
          <a:prstGeom prst="rect">
            <a:avLst/>
          </a:prstGeom>
        </p:spPr>
      </p:pic>
    </p:spTree>
    <p:extLst>
      <p:ext uri="{BB962C8B-B14F-4D97-AF65-F5344CB8AC3E}">
        <p14:creationId xmlns:p14="http://schemas.microsoft.com/office/powerpoint/2010/main" val="12390195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27216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49136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99392"/>
            <a:ext cx="9252520" cy="695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77774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717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15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17032"/>
            <a:ext cx="9144000" cy="3141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5595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21318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36436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686486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0960187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071" y="0"/>
            <a:ext cx="9460071" cy="6957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9523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58630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45562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657164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052968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711620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099273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83409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171760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677757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80869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11001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717320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91254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371703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717032"/>
            <a:ext cx="4644008" cy="314096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3717032"/>
            <a:ext cx="4499992" cy="3140968"/>
          </a:xfrm>
          <a:prstGeom prst="rect">
            <a:avLst/>
          </a:prstGeom>
        </p:spPr>
      </p:pic>
    </p:spTree>
    <p:extLst>
      <p:ext uri="{BB962C8B-B14F-4D97-AF65-F5344CB8AC3E}">
        <p14:creationId xmlns:p14="http://schemas.microsoft.com/office/powerpoint/2010/main" val="42672199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844869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693714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691941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209492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11678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936995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55808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166451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5711160"/>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178</TotalTime>
  <Words>1282</Words>
  <Application>Microsoft Office PowerPoint</Application>
  <PresentationFormat>Presentación en pantalla (4:3)</PresentationFormat>
  <Paragraphs>205</Paragraphs>
  <Slides>108</Slides>
  <Notes>84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108</vt:i4>
      </vt:variant>
    </vt:vector>
  </HeadingPairs>
  <TitlesOfParts>
    <vt:vector size="114" baseType="lpstr">
      <vt:lpstr>メイリオ</vt:lpstr>
      <vt:lpstr>Arial</vt:lpstr>
      <vt:lpstr>Calibri</vt:lpstr>
      <vt:lpstr>Trebuchet MS</vt:lpstr>
      <vt:lpstr>Wingdings 3</vt:lpstr>
      <vt:lpstr>Faceta</vt:lpstr>
      <vt:lpstr>ASIA.--LA VUELTA AL MUNDO EN 885 .JARDINES BOTANICOS DE BEIJING Y KYOTO</vt:lpstr>
      <vt:lpstr>Beijing Botanical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Kyoto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dc:title>
  <dc:creator>Josep</dc:creator>
  <cp:lastModifiedBy>Usuario</cp:lastModifiedBy>
  <cp:revision>15</cp:revision>
  <dcterms:created xsi:type="dcterms:W3CDTF">2014-02-05T05:43:55Z</dcterms:created>
  <dcterms:modified xsi:type="dcterms:W3CDTF">2018-03-01T08:01:23Z</dcterms:modified>
</cp:coreProperties>
</file>