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3"/>
  </p:notesMasterIdLst>
  <p:sldIdLst>
    <p:sldId id="256" r:id="rId2"/>
    <p:sldId id="257" r:id="rId3"/>
    <p:sldId id="381" r:id="rId4"/>
    <p:sldId id="382" r:id="rId5"/>
    <p:sldId id="264" r:id="rId6"/>
    <p:sldId id="258" r:id="rId7"/>
    <p:sldId id="259" r:id="rId8"/>
    <p:sldId id="260" r:id="rId9"/>
    <p:sldId id="261" r:id="rId10"/>
    <p:sldId id="262" r:id="rId11"/>
    <p:sldId id="263" r:id="rId12"/>
    <p:sldId id="265" r:id="rId13"/>
    <p:sldId id="266" r:id="rId14"/>
    <p:sldId id="268" r:id="rId15"/>
    <p:sldId id="269" r:id="rId16"/>
    <p:sldId id="270" r:id="rId17"/>
    <p:sldId id="271" r:id="rId18"/>
    <p:sldId id="272" r:id="rId19"/>
    <p:sldId id="390" r:id="rId20"/>
    <p:sldId id="383" r:id="rId21"/>
    <p:sldId id="273" r:id="rId22"/>
    <p:sldId id="274" r:id="rId23"/>
    <p:sldId id="275" r:id="rId24"/>
    <p:sldId id="276" r:id="rId25"/>
    <p:sldId id="277" r:id="rId26"/>
    <p:sldId id="278" r:id="rId27"/>
    <p:sldId id="279" r:id="rId28"/>
    <p:sldId id="367" r:id="rId29"/>
    <p:sldId id="368" r:id="rId30"/>
    <p:sldId id="369" r:id="rId31"/>
    <p:sldId id="370" r:id="rId32"/>
    <p:sldId id="371" r:id="rId33"/>
    <p:sldId id="372" r:id="rId34"/>
    <p:sldId id="373" r:id="rId35"/>
    <p:sldId id="374" r:id="rId36"/>
    <p:sldId id="375" r:id="rId37"/>
    <p:sldId id="376" r:id="rId38"/>
    <p:sldId id="377" r:id="rId39"/>
    <p:sldId id="280" r:id="rId40"/>
    <p:sldId id="281" r:id="rId41"/>
    <p:sldId id="282" r:id="rId42"/>
    <p:sldId id="283" r:id="rId43"/>
    <p:sldId id="284" r:id="rId44"/>
    <p:sldId id="285" r:id="rId45"/>
    <p:sldId id="286" r:id="rId46"/>
    <p:sldId id="287" r:id="rId47"/>
    <p:sldId id="384" r:id="rId48"/>
    <p:sldId id="385" r:id="rId49"/>
    <p:sldId id="296" r:id="rId50"/>
    <p:sldId id="288" r:id="rId51"/>
    <p:sldId id="300" r:id="rId52"/>
    <p:sldId id="311" r:id="rId53"/>
    <p:sldId id="290" r:id="rId54"/>
    <p:sldId id="291" r:id="rId55"/>
    <p:sldId id="292" r:id="rId56"/>
    <p:sldId id="293" r:id="rId57"/>
    <p:sldId id="294" r:id="rId58"/>
    <p:sldId id="295" r:id="rId59"/>
    <p:sldId id="297" r:id="rId60"/>
    <p:sldId id="299" r:id="rId61"/>
    <p:sldId id="298" r:id="rId62"/>
    <p:sldId id="303" r:id="rId63"/>
    <p:sldId id="308" r:id="rId64"/>
    <p:sldId id="304" r:id="rId65"/>
    <p:sldId id="305" r:id="rId66"/>
    <p:sldId id="306" r:id="rId67"/>
    <p:sldId id="307" r:id="rId68"/>
    <p:sldId id="309" r:id="rId69"/>
    <p:sldId id="310" r:id="rId70"/>
    <p:sldId id="314" r:id="rId71"/>
    <p:sldId id="315" r:id="rId72"/>
    <p:sldId id="316" r:id="rId73"/>
    <p:sldId id="317" r:id="rId74"/>
    <p:sldId id="386" r:id="rId75"/>
    <p:sldId id="387" r:id="rId76"/>
    <p:sldId id="388" r:id="rId77"/>
    <p:sldId id="318" r:id="rId78"/>
    <p:sldId id="319" r:id="rId79"/>
    <p:sldId id="320" r:id="rId80"/>
    <p:sldId id="321" r:id="rId81"/>
    <p:sldId id="322" r:id="rId82"/>
    <p:sldId id="323" r:id="rId83"/>
    <p:sldId id="324" r:id="rId84"/>
    <p:sldId id="325" r:id="rId85"/>
    <p:sldId id="326" r:id="rId86"/>
    <p:sldId id="327" r:id="rId87"/>
    <p:sldId id="328" r:id="rId88"/>
    <p:sldId id="329" r:id="rId89"/>
    <p:sldId id="331" r:id="rId90"/>
    <p:sldId id="332" r:id="rId91"/>
    <p:sldId id="333" r:id="rId92"/>
    <p:sldId id="334" r:id="rId93"/>
    <p:sldId id="335" r:id="rId94"/>
    <p:sldId id="336" r:id="rId95"/>
    <p:sldId id="378" r:id="rId96"/>
    <p:sldId id="389" r:id="rId97"/>
    <p:sldId id="338" r:id="rId98"/>
    <p:sldId id="337" r:id="rId99"/>
    <p:sldId id="379" r:id="rId100"/>
    <p:sldId id="380" r:id="rId101"/>
    <p:sldId id="339" r:id="rId10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2953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6DEA77-F3E2-4B4A-A6AF-7A58893B86C7}"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2E9228-663D-4853-95F3-4E869EB0DC1B}" type="slidenum">
              <a:rPr lang="es-ES" smtClean="0"/>
              <a:t>‹Nº›</a:t>
            </a:fld>
            <a:endParaRPr lang="es-ES" dirty="0"/>
          </a:p>
        </p:txBody>
      </p:sp>
    </p:spTree>
    <p:extLst>
      <p:ext uri="{BB962C8B-B14F-4D97-AF65-F5344CB8AC3E}">
        <p14:creationId xmlns:p14="http://schemas.microsoft.com/office/powerpoint/2010/main" val="2817011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Botanicka Zahrada.Bratislava.</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5</a:t>
            </a:fld>
            <a:endParaRPr lang="es-ES" dirty="0"/>
          </a:p>
        </p:txBody>
      </p:sp>
    </p:spTree>
    <p:extLst>
      <p:ext uri="{BB962C8B-B14F-4D97-AF65-F5344CB8AC3E}">
        <p14:creationId xmlns:p14="http://schemas.microsoft.com/office/powerpoint/2010/main" val="361343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Botanicka Zahrada.Bratislava.</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7</a:t>
            </a:fld>
            <a:endParaRPr lang="es-ES" dirty="0"/>
          </a:p>
        </p:txBody>
      </p:sp>
    </p:spTree>
    <p:extLst>
      <p:ext uri="{BB962C8B-B14F-4D97-AF65-F5344CB8AC3E}">
        <p14:creationId xmlns:p14="http://schemas.microsoft.com/office/powerpoint/2010/main" val="27376063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Botanicka Zahrada.Bratislava.</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8</a:t>
            </a:fld>
            <a:endParaRPr lang="es-ES" dirty="0"/>
          </a:p>
        </p:txBody>
      </p:sp>
    </p:spTree>
    <p:extLst>
      <p:ext uri="{BB962C8B-B14F-4D97-AF65-F5344CB8AC3E}">
        <p14:creationId xmlns:p14="http://schemas.microsoft.com/office/powerpoint/2010/main" val="14302305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Botanicka Zahrada.Bratislava.</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9</a:t>
            </a:fld>
            <a:endParaRPr lang="es-ES" dirty="0"/>
          </a:p>
        </p:txBody>
      </p:sp>
    </p:spTree>
    <p:extLst>
      <p:ext uri="{BB962C8B-B14F-4D97-AF65-F5344CB8AC3E}">
        <p14:creationId xmlns:p14="http://schemas.microsoft.com/office/powerpoint/2010/main" val="3492731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Botanicka Zahrada.Bratislava.</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10</a:t>
            </a:fld>
            <a:endParaRPr lang="es-ES" dirty="0"/>
          </a:p>
        </p:txBody>
      </p:sp>
    </p:spTree>
    <p:extLst>
      <p:ext uri="{BB962C8B-B14F-4D97-AF65-F5344CB8AC3E}">
        <p14:creationId xmlns:p14="http://schemas.microsoft.com/office/powerpoint/2010/main" val="27227493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Botanicka Zahrada.Bratislava.</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11</a:t>
            </a:fld>
            <a:endParaRPr lang="es-ES" dirty="0"/>
          </a:p>
        </p:txBody>
      </p:sp>
    </p:spTree>
    <p:extLst>
      <p:ext uri="{BB962C8B-B14F-4D97-AF65-F5344CB8AC3E}">
        <p14:creationId xmlns:p14="http://schemas.microsoft.com/office/powerpoint/2010/main" val="11954938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Botanicka Zahrada.Bratislava..-Poncirus trifoliata</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12</a:t>
            </a:fld>
            <a:endParaRPr lang="es-ES" dirty="0"/>
          </a:p>
        </p:txBody>
      </p:sp>
    </p:spTree>
    <p:extLst>
      <p:ext uri="{BB962C8B-B14F-4D97-AF65-F5344CB8AC3E}">
        <p14:creationId xmlns:p14="http://schemas.microsoft.com/office/powerpoint/2010/main" val="2921365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Botanicka Zahrada.Bratislava.</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13</a:t>
            </a:fld>
            <a:endParaRPr lang="es-ES" dirty="0"/>
          </a:p>
        </p:txBody>
      </p:sp>
    </p:spTree>
    <p:extLst>
      <p:ext uri="{BB962C8B-B14F-4D97-AF65-F5344CB8AC3E}">
        <p14:creationId xmlns:p14="http://schemas.microsoft.com/office/powerpoint/2010/main" val="8348075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Botanicka Zahrada.Bratislava.</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14</a:t>
            </a:fld>
            <a:endParaRPr lang="es-ES" dirty="0"/>
          </a:p>
        </p:txBody>
      </p:sp>
    </p:spTree>
    <p:extLst>
      <p:ext uri="{BB962C8B-B14F-4D97-AF65-F5344CB8AC3E}">
        <p14:creationId xmlns:p14="http://schemas.microsoft.com/office/powerpoint/2010/main" val="30893747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sv-SE" dirty="0"/>
              <a:t>Atlas cedar in Botanical garden, Bratislava, Slovakia y </a:t>
            </a:r>
            <a:r>
              <a:rPr lang="es-ES" dirty="0"/>
              <a:t>California Incense-cedar.-Calocedrus decurrens</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15</a:t>
            </a:fld>
            <a:endParaRPr lang="es-ES" dirty="0"/>
          </a:p>
        </p:txBody>
      </p:sp>
    </p:spTree>
    <p:extLst>
      <p:ext uri="{BB962C8B-B14F-4D97-AF65-F5344CB8AC3E}">
        <p14:creationId xmlns:p14="http://schemas.microsoft.com/office/powerpoint/2010/main" val="19551147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Bratislava Botanic Garden.-Wollemia_nobilis</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16</a:t>
            </a:fld>
            <a:endParaRPr lang="es-ES" dirty="0"/>
          </a:p>
        </p:txBody>
      </p:sp>
    </p:spTree>
    <p:extLst>
      <p:ext uri="{BB962C8B-B14F-4D97-AF65-F5344CB8AC3E}">
        <p14:creationId xmlns:p14="http://schemas.microsoft.com/office/powerpoint/2010/main" val="1322194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 Incense-cedar.-Calocedrus decurrens</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17</a:t>
            </a:fld>
            <a:endParaRPr lang="es-ES" dirty="0"/>
          </a:p>
        </p:txBody>
      </p:sp>
    </p:spTree>
    <p:extLst>
      <p:ext uri="{BB962C8B-B14F-4D97-AF65-F5344CB8AC3E}">
        <p14:creationId xmlns:p14="http://schemas.microsoft.com/office/powerpoint/2010/main" val="34143858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Grassalkovich Palace </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21</a:t>
            </a:fld>
            <a:endParaRPr lang="es-ES" dirty="0"/>
          </a:p>
        </p:txBody>
      </p:sp>
    </p:spTree>
    <p:extLst>
      <p:ext uri="{BB962C8B-B14F-4D97-AF65-F5344CB8AC3E}">
        <p14:creationId xmlns:p14="http://schemas.microsoft.com/office/powerpoint/2010/main" val="11384264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Grassalkovich Palace </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22</a:t>
            </a:fld>
            <a:endParaRPr lang="es-ES" dirty="0"/>
          </a:p>
        </p:txBody>
      </p:sp>
    </p:spTree>
    <p:extLst>
      <p:ext uri="{BB962C8B-B14F-4D97-AF65-F5344CB8AC3E}">
        <p14:creationId xmlns:p14="http://schemas.microsoft.com/office/powerpoint/2010/main" val="14881673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Grassalkovich Palace </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23</a:t>
            </a:fld>
            <a:endParaRPr lang="es-ES" dirty="0"/>
          </a:p>
        </p:txBody>
      </p:sp>
    </p:spTree>
    <p:extLst>
      <p:ext uri="{BB962C8B-B14F-4D97-AF65-F5344CB8AC3E}">
        <p14:creationId xmlns:p14="http://schemas.microsoft.com/office/powerpoint/2010/main" val="31238980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Grassalkovich Palace </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24</a:t>
            </a:fld>
            <a:endParaRPr lang="es-ES" dirty="0"/>
          </a:p>
        </p:txBody>
      </p:sp>
    </p:spTree>
    <p:extLst>
      <p:ext uri="{BB962C8B-B14F-4D97-AF65-F5344CB8AC3E}">
        <p14:creationId xmlns:p14="http://schemas.microsoft.com/office/powerpoint/2010/main" val="7303355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Grassalkovich Palace </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25</a:t>
            </a:fld>
            <a:endParaRPr lang="es-ES" dirty="0"/>
          </a:p>
        </p:txBody>
      </p:sp>
    </p:spTree>
    <p:extLst>
      <p:ext uri="{BB962C8B-B14F-4D97-AF65-F5344CB8AC3E}">
        <p14:creationId xmlns:p14="http://schemas.microsoft.com/office/powerpoint/2010/main" val="129638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Grassalkovich Palace </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26</a:t>
            </a:fld>
            <a:endParaRPr lang="es-ES" dirty="0"/>
          </a:p>
        </p:txBody>
      </p:sp>
    </p:spTree>
    <p:extLst>
      <p:ext uri="{BB962C8B-B14F-4D97-AF65-F5344CB8AC3E}">
        <p14:creationId xmlns:p14="http://schemas.microsoft.com/office/powerpoint/2010/main" val="12817079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Grassalkovich Palace </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27</a:t>
            </a:fld>
            <a:endParaRPr lang="es-ES" dirty="0"/>
          </a:p>
        </p:txBody>
      </p:sp>
    </p:spTree>
    <p:extLst>
      <p:ext uri="{BB962C8B-B14F-4D97-AF65-F5344CB8AC3E}">
        <p14:creationId xmlns:p14="http://schemas.microsoft.com/office/powerpoint/2010/main" val="713288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Grassalkovich Palace Gardens.</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28</a:t>
            </a:fld>
            <a:endParaRPr lang="es-ES" dirty="0"/>
          </a:p>
        </p:txBody>
      </p:sp>
    </p:spTree>
    <p:extLst>
      <p:ext uri="{BB962C8B-B14F-4D97-AF65-F5344CB8AC3E}">
        <p14:creationId xmlns:p14="http://schemas.microsoft.com/office/powerpoint/2010/main" val="33299951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Grassalkovich Palace Gardens.</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29</a:t>
            </a:fld>
            <a:endParaRPr lang="es-ES" dirty="0"/>
          </a:p>
        </p:txBody>
      </p:sp>
    </p:spTree>
    <p:extLst>
      <p:ext uri="{BB962C8B-B14F-4D97-AF65-F5344CB8AC3E}">
        <p14:creationId xmlns:p14="http://schemas.microsoft.com/office/powerpoint/2010/main" val="13231704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Grassalkovich Palace Gardens.</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30</a:t>
            </a:fld>
            <a:endParaRPr lang="es-ES" dirty="0"/>
          </a:p>
        </p:txBody>
      </p:sp>
    </p:spTree>
    <p:extLst>
      <p:ext uri="{BB962C8B-B14F-4D97-AF65-F5344CB8AC3E}">
        <p14:creationId xmlns:p14="http://schemas.microsoft.com/office/powerpoint/2010/main" val="560309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Grassalkovich Palace Gardens.</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31</a:t>
            </a:fld>
            <a:endParaRPr lang="es-ES" dirty="0"/>
          </a:p>
        </p:txBody>
      </p:sp>
    </p:spTree>
    <p:extLst>
      <p:ext uri="{BB962C8B-B14F-4D97-AF65-F5344CB8AC3E}">
        <p14:creationId xmlns:p14="http://schemas.microsoft.com/office/powerpoint/2010/main" val="25597102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Grassalkovich Palace Gardens.</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32</a:t>
            </a:fld>
            <a:endParaRPr lang="es-ES" dirty="0"/>
          </a:p>
        </p:txBody>
      </p:sp>
    </p:spTree>
    <p:extLst>
      <p:ext uri="{BB962C8B-B14F-4D97-AF65-F5344CB8AC3E}">
        <p14:creationId xmlns:p14="http://schemas.microsoft.com/office/powerpoint/2010/main" val="34201399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Grassalkovich Palace Gardens.</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33</a:t>
            </a:fld>
            <a:endParaRPr lang="es-ES" dirty="0"/>
          </a:p>
        </p:txBody>
      </p:sp>
    </p:spTree>
    <p:extLst>
      <p:ext uri="{BB962C8B-B14F-4D97-AF65-F5344CB8AC3E}">
        <p14:creationId xmlns:p14="http://schemas.microsoft.com/office/powerpoint/2010/main" val="15138671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Grassalkovich Palace Gardens.</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34</a:t>
            </a:fld>
            <a:endParaRPr lang="es-ES" dirty="0"/>
          </a:p>
        </p:txBody>
      </p:sp>
    </p:spTree>
    <p:extLst>
      <p:ext uri="{BB962C8B-B14F-4D97-AF65-F5344CB8AC3E}">
        <p14:creationId xmlns:p14="http://schemas.microsoft.com/office/powerpoint/2010/main" val="27441183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Grassalkovich Palace Gardens.</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35</a:t>
            </a:fld>
            <a:endParaRPr lang="es-ES" dirty="0"/>
          </a:p>
        </p:txBody>
      </p:sp>
    </p:spTree>
    <p:extLst>
      <p:ext uri="{BB962C8B-B14F-4D97-AF65-F5344CB8AC3E}">
        <p14:creationId xmlns:p14="http://schemas.microsoft.com/office/powerpoint/2010/main" val="27307690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Grassalkovich Palace Gardens.</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36</a:t>
            </a:fld>
            <a:endParaRPr lang="es-ES" dirty="0"/>
          </a:p>
        </p:txBody>
      </p:sp>
    </p:spTree>
    <p:extLst>
      <p:ext uri="{BB962C8B-B14F-4D97-AF65-F5344CB8AC3E}">
        <p14:creationId xmlns:p14="http://schemas.microsoft.com/office/powerpoint/2010/main" val="19999029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Grassalkovich Palace Gardens.</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38</a:t>
            </a:fld>
            <a:endParaRPr lang="es-ES" dirty="0"/>
          </a:p>
        </p:txBody>
      </p:sp>
    </p:spTree>
    <p:extLst>
      <p:ext uri="{BB962C8B-B14F-4D97-AF65-F5344CB8AC3E}">
        <p14:creationId xmlns:p14="http://schemas.microsoft.com/office/powerpoint/2010/main" val="587521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Horský Park (Horský Park).-Bratislava</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40</a:t>
            </a:fld>
            <a:endParaRPr lang="es-ES" dirty="0"/>
          </a:p>
        </p:txBody>
      </p:sp>
    </p:spTree>
    <p:extLst>
      <p:ext uri="{BB962C8B-B14F-4D97-AF65-F5344CB8AC3E}">
        <p14:creationId xmlns:p14="http://schemas.microsoft.com/office/powerpoint/2010/main" val="20746499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Horský Park (Horský Park)</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41</a:t>
            </a:fld>
            <a:endParaRPr lang="es-ES" dirty="0"/>
          </a:p>
        </p:txBody>
      </p:sp>
    </p:spTree>
    <p:extLst>
      <p:ext uri="{BB962C8B-B14F-4D97-AF65-F5344CB8AC3E}">
        <p14:creationId xmlns:p14="http://schemas.microsoft.com/office/powerpoint/2010/main" val="42660715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Horský Park (Horský Park).-Bratislava</a:t>
            </a:r>
          </a:p>
          <a:p>
            <a:endParaRPr lang="es-ES" dirty="0"/>
          </a:p>
        </p:txBody>
      </p:sp>
      <p:sp>
        <p:nvSpPr>
          <p:cNvPr id="4" name="3 Marcador de número de diapositiva"/>
          <p:cNvSpPr>
            <a:spLocks noGrp="1"/>
          </p:cNvSpPr>
          <p:nvPr>
            <p:ph type="sldNum" sz="quarter" idx="10"/>
          </p:nvPr>
        </p:nvSpPr>
        <p:spPr/>
        <p:txBody>
          <a:bodyPr/>
          <a:lstStyle/>
          <a:p>
            <a:fld id="{7E2E9228-663D-4853-95F3-4E869EB0DC1B}" type="slidenum">
              <a:rPr lang="es-ES" smtClean="0"/>
              <a:t>42</a:t>
            </a:fld>
            <a:endParaRPr lang="es-ES" dirty="0"/>
          </a:p>
        </p:txBody>
      </p:sp>
    </p:spTree>
    <p:extLst>
      <p:ext uri="{BB962C8B-B14F-4D97-AF65-F5344CB8AC3E}">
        <p14:creationId xmlns:p14="http://schemas.microsoft.com/office/powerpoint/2010/main" val="10595681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Horský Park (Horský Park).-Bratislava</a:t>
            </a:r>
          </a:p>
          <a:p>
            <a:endParaRPr lang="es-ES" dirty="0"/>
          </a:p>
        </p:txBody>
      </p:sp>
      <p:sp>
        <p:nvSpPr>
          <p:cNvPr id="4" name="3 Marcador de número de diapositiva"/>
          <p:cNvSpPr>
            <a:spLocks noGrp="1"/>
          </p:cNvSpPr>
          <p:nvPr>
            <p:ph type="sldNum" sz="quarter" idx="10"/>
          </p:nvPr>
        </p:nvSpPr>
        <p:spPr/>
        <p:txBody>
          <a:bodyPr/>
          <a:lstStyle/>
          <a:p>
            <a:fld id="{7E2E9228-663D-4853-95F3-4E869EB0DC1B}" type="slidenum">
              <a:rPr lang="es-ES" smtClean="0"/>
              <a:t>43</a:t>
            </a:fld>
            <a:endParaRPr lang="es-ES" dirty="0"/>
          </a:p>
        </p:txBody>
      </p:sp>
    </p:spTree>
    <p:extLst>
      <p:ext uri="{BB962C8B-B14F-4D97-AF65-F5344CB8AC3E}">
        <p14:creationId xmlns:p14="http://schemas.microsoft.com/office/powerpoint/2010/main" val="41043726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Horský Park (Horský Park).-Bratislava</a:t>
            </a:r>
          </a:p>
          <a:p>
            <a:endParaRPr lang="es-ES" dirty="0"/>
          </a:p>
        </p:txBody>
      </p:sp>
      <p:sp>
        <p:nvSpPr>
          <p:cNvPr id="4" name="3 Marcador de número de diapositiva"/>
          <p:cNvSpPr>
            <a:spLocks noGrp="1"/>
          </p:cNvSpPr>
          <p:nvPr>
            <p:ph type="sldNum" sz="quarter" idx="10"/>
          </p:nvPr>
        </p:nvSpPr>
        <p:spPr/>
        <p:txBody>
          <a:bodyPr/>
          <a:lstStyle/>
          <a:p>
            <a:fld id="{7E2E9228-663D-4853-95F3-4E869EB0DC1B}" type="slidenum">
              <a:rPr lang="es-ES" smtClean="0"/>
              <a:t>44</a:t>
            </a:fld>
            <a:endParaRPr lang="es-ES" dirty="0"/>
          </a:p>
        </p:txBody>
      </p:sp>
    </p:spTree>
    <p:extLst>
      <p:ext uri="{BB962C8B-B14F-4D97-AF65-F5344CB8AC3E}">
        <p14:creationId xmlns:p14="http://schemas.microsoft.com/office/powerpoint/2010/main" val="26219920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Horský Park (Horský Park).-Bratislava</a:t>
            </a:r>
          </a:p>
          <a:p>
            <a:endParaRPr lang="es-ES" dirty="0"/>
          </a:p>
        </p:txBody>
      </p:sp>
      <p:sp>
        <p:nvSpPr>
          <p:cNvPr id="4" name="3 Marcador de número de diapositiva"/>
          <p:cNvSpPr>
            <a:spLocks noGrp="1"/>
          </p:cNvSpPr>
          <p:nvPr>
            <p:ph type="sldNum" sz="quarter" idx="10"/>
          </p:nvPr>
        </p:nvSpPr>
        <p:spPr/>
        <p:txBody>
          <a:bodyPr/>
          <a:lstStyle/>
          <a:p>
            <a:fld id="{7E2E9228-663D-4853-95F3-4E869EB0DC1B}" type="slidenum">
              <a:rPr lang="es-ES" smtClean="0"/>
              <a:t>45</a:t>
            </a:fld>
            <a:endParaRPr lang="es-ES" dirty="0"/>
          </a:p>
        </p:txBody>
      </p:sp>
    </p:spTree>
    <p:extLst>
      <p:ext uri="{BB962C8B-B14F-4D97-AF65-F5344CB8AC3E}">
        <p14:creationId xmlns:p14="http://schemas.microsoft.com/office/powerpoint/2010/main" val="35515038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Sad Janka Krala Slovakia_Bratislava_</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49</a:t>
            </a:fld>
            <a:endParaRPr lang="es-ES" dirty="0"/>
          </a:p>
        </p:txBody>
      </p:sp>
    </p:spTree>
    <p:extLst>
      <p:ext uri="{BB962C8B-B14F-4D97-AF65-F5344CB8AC3E}">
        <p14:creationId xmlns:p14="http://schemas.microsoft.com/office/powerpoint/2010/main" val="801915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Sad Janka Krala</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50</a:t>
            </a:fld>
            <a:endParaRPr lang="es-ES" dirty="0"/>
          </a:p>
        </p:txBody>
      </p:sp>
    </p:spTree>
    <p:extLst>
      <p:ext uri="{BB962C8B-B14F-4D97-AF65-F5344CB8AC3E}">
        <p14:creationId xmlns:p14="http://schemas.microsoft.com/office/powerpoint/2010/main" val="26769862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Sad Janka Krala Slovakia_Bratislava_</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51</a:t>
            </a:fld>
            <a:endParaRPr lang="es-ES" dirty="0"/>
          </a:p>
        </p:txBody>
      </p:sp>
    </p:spTree>
    <p:extLst>
      <p:ext uri="{BB962C8B-B14F-4D97-AF65-F5344CB8AC3E}">
        <p14:creationId xmlns:p14="http://schemas.microsoft.com/office/powerpoint/2010/main" val="28870758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Sad Janka Krala Slovakia_Bratislava_</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52</a:t>
            </a:fld>
            <a:endParaRPr lang="es-ES" dirty="0"/>
          </a:p>
        </p:txBody>
      </p:sp>
    </p:spTree>
    <p:extLst>
      <p:ext uri="{BB962C8B-B14F-4D97-AF65-F5344CB8AC3E}">
        <p14:creationId xmlns:p14="http://schemas.microsoft.com/office/powerpoint/2010/main" val="21901339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Sad Janka Krala Slovakia_Bratislava_</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53</a:t>
            </a:fld>
            <a:endParaRPr lang="es-ES" dirty="0"/>
          </a:p>
        </p:txBody>
      </p:sp>
    </p:spTree>
    <p:extLst>
      <p:ext uri="{BB962C8B-B14F-4D97-AF65-F5344CB8AC3E}">
        <p14:creationId xmlns:p14="http://schemas.microsoft.com/office/powerpoint/2010/main" val="628498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Sad Janka Krala Slovakia_Bratislava_</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54</a:t>
            </a:fld>
            <a:endParaRPr lang="es-ES" dirty="0"/>
          </a:p>
        </p:txBody>
      </p:sp>
    </p:spTree>
    <p:extLst>
      <p:ext uri="{BB962C8B-B14F-4D97-AF65-F5344CB8AC3E}">
        <p14:creationId xmlns:p14="http://schemas.microsoft.com/office/powerpoint/2010/main" val="10161451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Sad Janka Krala Slovakia_Bratislava_</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55</a:t>
            </a:fld>
            <a:endParaRPr lang="es-ES" dirty="0"/>
          </a:p>
        </p:txBody>
      </p:sp>
    </p:spTree>
    <p:extLst>
      <p:ext uri="{BB962C8B-B14F-4D97-AF65-F5344CB8AC3E}">
        <p14:creationId xmlns:p14="http://schemas.microsoft.com/office/powerpoint/2010/main" val="7470700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Sad Janka Krala Slovakia_Bratislava_</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56</a:t>
            </a:fld>
            <a:endParaRPr lang="es-ES" dirty="0"/>
          </a:p>
        </p:txBody>
      </p:sp>
    </p:spTree>
    <p:extLst>
      <p:ext uri="{BB962C8B-B14F-4D97-AF65-F5344CB8AC3E}">
        <p14:creationId xmlns:p14="http://schemas.microsoft.com/office/powerpoint/2010/main" val="26001091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Sad Janka Krala Slovakia_Bratislava_</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57</a:t>
            </a:fld>
            <a:endParaRPr lang="es-ES" dirty="0"/>
          </a:p>
        </p:txBody>
      </p:sp>
    </p:spTree>
    <p:extLst>
      <p:ext uri="{BB962C8B-B14F-4D97-AF65-F5344CB8AC3E}">
        <p14:creationId xmlns:p14="http://schemas.microsoft.com/office/powerpoint/2010/main" val="32019500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Sad Janka Krala Slovakia_Bratislava_</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58</a:t>
            </a:fld>
            <a:endParaRPr lang="es-ES" dirty="0"/>
          </a:p>
        </p:txBody>
      </p:sp>
    </p:spTree>
    <p:extLst>
      <p:ext uri="{BB962C8B-B14F-4D97-AF65-F5344CB8AC3E}">
        <p14:creationId xmlns:p14="http://schemas.microsoft.com/office/powerpoint/2010/main" val="20950841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Sad Janka Krala Slovakia_Bratislava_</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59</a:t>
            </a:fld>
            <a:endParaRPr lang="es-ES" dirty="0"/>
          </a:p>
        </p:txBody>
      </p:sp>
    </p:spTree>
    <p:extLst>
      <p:ext uri="{BB962C8B-B14F-4D97-AF65-F5344CB8AC3E}">
        <p14:creationId xmlns:p14="http://schemas.microsoft.com/office/powerpoint/2010/main" val="32401205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Sad Janka Krala Slovakia_Bratislava_</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60</a:t>
            </a:fld>
            <a:endParaRPr lang="es-ES" dirty="0"/>
          </a:p>
        </p:txBody>
      </p:sp>
    </p:spTree>
    <p:extLst>
      <p:ext uri="{BB962C8B-B14F-4D97-AF65-F5344CB8AC3E}">
        <p14:creationId xmlns:p14="http://schemas.microsoft.com/office/powerpoint/2010/main" val="2228410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Sad Janka Krala Slovakia_Bratislava_</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61</a:t>
            </a:fld>
            <a:endParaRPr lang="es-ES" dirty="0"/>
          </a:p>
        </p:txBody>
      </p:sp>
    </p:spTree>
    <p:extLst>
      <p:ext uri="{BB962C8B-B14F-4D97-AF65-F5344CB8AC3E}">
        <p14:creationId xmlns:p14="http://schemas.microsoft.com/office/powerpoint/2010/main" val="152895469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Sad Janka Krala Slovakia_Bratislava_</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62</a:t>
            </a:fld>
            <a:endParaRPr lang="es-ES" dirty="0"/>
          </a:p>
        </p:txBody>
      </p:sp>
    </p:spTree>
    <p:extLst>
      <p:ext uri="{BB962C8B-B14F-4D97-AF65-F5344CB8AC3E}">
        <p14:creationId xmlns:p14="http://schemas.microsoft.com/office/powerpoint/2010/main" val="15558755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Sad Janka Krala Slovakia_Bratislava_</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63</a:t>
            </a:fld>
            <a:endParaRPr lang="es-ES" dirty="0"/>
          </a:p>
        </p:txBody>
      </p:sp>
    </p:spTree>
    <p:extLst>
      <p:ext uri="{BB962C8B-B14F-4D97-AF65-F5344CB8AC3E}">
        <p14:creationId xmlns:p14="http://schemas.microsoft.com/office/powerpoint/2010/main" val="862050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Sad Janka Krala Slovakia_Bratislava_</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64</a:t>
            </a:fld>
            <a:endParaRPr lang="es-ES" dirty="0"/>
          </a:p>
        </p:txBody>
      </p:sp>
    </p:spTree>
    <p:extLst>
      <p:ext uri="{BB962C8B-B14F-4D97-AF65-F5344CB8AC3E}">
        <p14:creationId xmlns:p14="http://schemas.microsoft.com/office/powerpoint/2010/main" val="23755038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Sad Janka Krala Slovakia_Bratislava_</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65</a:t>
            </a:fld>
            <a:endParaRPr lang="es-ES" dirty="0"/>
          </a:p>
        </p:txBody>
      </p:sp>
    </p:spTree>
    <p:extLst>
      <p:ext uri="{BB962C8B-B14F-4D97-AF65-F5344CB8AC3E}">
        <p14:creationId xmlns:p14="http://schemas.microsoft.com/office/powerpoint/2010/main" val="179925620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Sad Janka Krala Slovakia_Bratislava_</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66</a:t>
            </a:fld>
            <a:endParaRPr lang="es-ES" dirty="0"/>
          </a:p>
        </p:txBody>
      </p:sp>
    </p:spTree>
    <p:extLst>
      <p:ext uri="{BB962C8B-B14F-4D97-AF65-F5344CB8AC3E}">
        <p14:creationId xmlns:p14="http://schemas.microsoft.com/office/powerpoint/2010/main" val="33352064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Sad Janka Krala Slovakia_Bratislava_</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67</a:t>
            </a:fld>
            <a:endParaRPr lang="es-ES" dirty="0"/>
          </a:p>
        </p:txBody>
      </p:sp>
    </p:spTree>
    <p:extLst>
      <p:ext uri="{BB962C8B-B14F-4D97-AF65-F5344CB8AC3E}">
        <p14:creationId xmlns:p14="http://schemas.microsoft.com/office/powerpoint/2010/main" val="155877416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Sad Janka Krala Slovakia_Bratislava_</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68</a:t>
            </a:fld>
            <a:endParaRPr lang="es-ES" dirty="0"/>
          </a:p>
        </p:txBody>
      </p:sp>
    </p:spTree>
    <p:extLst>
      <p:ext uri="{BB962C8B-B14F-4D97-AF65-F5344CB8AC3E}">
        <p14:creationId xmlns:p14="http://schemas.microsoft.com/office/powerpoint/2010/main" val="294509871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Sad Janka Krala Slovakia_Bratislava_</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69</a:t>
            </a:fld>
            <a:endParaRPr lang="es-ES" dirty="0"/>
          </a:p>
        </p:txBody>
      </p:sp>
    </p:spTree>
    <p:extLst>
      <p:ext uri="{BB962C8B-B14F-4D97-AF65-F5344CB8AC3E}">
        <p14:creationId xmlns:p14="http://schemas.microsoft.com/office/powerpoint/2010/main" val="277236084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Sad Janka Krala Slovakia_Bratislava_</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70</a:t>
            </a:fld>
            <a:endParaRPr lang="es-ES" dirty="0"/>
          </a:p>
        </p:txBody>
      </p:sp>
    </p:spTree>
    <p:extLst>
      <p:ext uri="{BB962C8B-B14F-4D97-AF65-F5344CB8AC3E}">
        <p14:creationId xmlns:p14="http://schemas.microsoft.com/office/powerpoint/2010/main" val="197522005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Sad Janka Krala Slovakia_Bratislava_</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71</a:t>
            </a:fld>
            <a:endParaRPr lang="es-ES" dirty="0"/>
          </a:p>
        </p:txBody>
      </p:sp>
    </p:spTree>
    <p:extLst>
      <p:ext uri="{BB962C8B-B14F-4D97-AF65-F5344CB8AC3E}">
        <p14:creationId xmlns:p14="http://schemas.microsoft.com/office/powerpoint/2010/main" val="134603392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Sad Janka Krala Slovakia_Bratislava_</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72</a:t>
            </a:fld>
            <a:endParaRPr lang="es-ES" dirty="0"/>
          </a:p>
        </p:txBody>
      </p:sp>
    </p:spTree>
    <p:extLst>
      <p:ext uri="{BB962C8B-B14F-4D97-AF65-F5344CB8AC3E}">
        <p14:creationId xmlns:p14="http://schemas.microsoft.com/office/powerpoint/2010/main" val="265478156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Stromovska Park..</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77</a:t>
            </a:fld>
            <a:endParaRPr lang="es-ES" dirty="0"/>
          </a:p>
        </p:txBody>
      </p:sp>
    </p:spTree>
    <p:extLst>
      <p:ext uri="{BB962C8B-B14F-4D97-AF65-F5344CB8AC3E}">
        <p14:creationId xmlns:p14="http://schemas.microsoft.com/office/powerpoint/2010/main" val="315037541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Stromovka-Park</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80</a:t>
            </a:fld>
            <a:endParaRPr lang="es-ES" dirty="0"/>
          </a:p>
        </p:txBody>
      </p:sp>
    </p:spTree>
    <p:extLst>
      <p:ext uri="{BB962C8B-B14F-4D97-AF65-F5344CB8AC3E}">
        <p14:creationId xmlns:p14="http://schemas.microsoft.com/office/powerpoint/2010/main" val="33940146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Stromovka-Park</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81</a:t>
            </a:fld>
            <a:endParaRPr lang="es-ES" dirty="0"/>
          </a:p>
        </p:txBody>
      </p:sp>
    </p:spTree>
    <p:extLst>
      <p:ext uri="{BB962C8B-B14F-4D97-AF65-F5344CB8AC3E}">
        <p14:creationId xmlns:p14="http://schemas.microsoft.com/office/powerpoint/2010/main" val="421708721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Stromovka-Park</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82</a:t>
            </a:fld>
            <a:endParaRPr lang="es-ES" dirty="0"/>
          </a:p>
        </p:txBody>
      </p:sp>
    </p:spTree>
    <p:extLst>
      <p:ext uri="{BB962C8B-B14F-4D97-AF65-F5344CB8AC3E}">
        <p14:creationId xmlns:p14="http://schemas.microsoft.com/office/powerpoint/2010/main" val="195251268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Stromovka-Park</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83</a:t>
            </a:fld>
            <a:endParaRPr lang="es-ES" dirty="0"/>
          </a:p>
        </p:txBody>
      </p:sp>
    </p:spTree>
    <p:extLst>
      <p:ext uri="{BB962C8B-B14F-4D97-AF65-F5344CB8AC3E}">
        <p14:creationId xmlns:p14="http://schemas.microsoft.com/office/powerpoint/2010/main" val="236242645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Stromovka-Park.-Sauces</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84</a:t>
            </a:fld>
            <a:endParaRPr lang="es-ES" dirty="0"/>
          </a:p>
        </p:txBody>
      </p:sp>
    </p:spTree>
    <p:extLst>
      <p:ext uri="{BB962C8B-B14F-4D97-AF65-F5344CB8AC3E}">
        <p14:creationId xmlns:p14="http://schemas.microsoft.com/office/powerpoint/2010/main" val="622554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Stromovka-Park</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85</a:t>
            </a:fld>
            <a:endParaRPr lang="es-ES" dirty="0"/>
          </a:p>
        </p:txBody>
      </p:sp>
    </p:spTree>
    <p:extLst>
      <p:ext uri="{BB962C8B-B14F-4D97-AF65-F5344CB8AC3E}">
        <p14:creationId xmlns:p14="http://schemas.microsoft.com/office/powerpoint/2010/main" val="2559036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Stromovka-Park</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86</a:t>
            </a:fld>
            <a:endParaRPr lang="es-ES" dirty="0"/>
          </a:p>
        </p:txBody>
      </p:sp>
    </p:spTree>
    <p:extLst>
      <p:ext uri="{BB962C8B-B14F-4D97-AF65-F5344CB8AC3E}">
        <p14:creationId xmlns:p14="http://schemas.microsoft.com/office/powerpoint/2010/main" val="157511077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Stromovka-Park</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87</a:t>
            </a:fld>
            <a:endParaRPr lang="es-ES" dirty="0"/>
          </a:p>
        </p:txBody>
      </p:sp>
    </p:spTree>
    <p:extLst>
      <p:ext uri="{BB962C8B-B14F-4D97-AF65-F5344CB8AC3E}">
        <p14:creationId xmlns:p14="http://schemas.microsoft.com/office/powerpoint/2010/main" val="223689145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Stromovka-Park</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88</a:t>
            </a:fld>
            <a:endParaRPr lang="es-ES" dirty="0"/>
          </a:p>
        </p:txBody>
      </p:sp>
    </p:spTree>
    <p:extLst>
      <p:ext uri="{BB962C8B-B14F-4D97-AF65-F5344CB8AC3E}">
        <p14:creationId xmlns:p14="http://schemas.microsoft.com/office/powerpoint/2010/main" val="280424789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Stromovka-Park</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89</a:t>
            </a:fld>
            <a:endParaRPr lang="es-ES" dirty="0"/>
          </a:p>
        </p:txBody>
      </p:sp>
    </p:spTree>
    <p:extLst>
      <p:ext uri="{BB962C8B-B14F-4D97-AF65-F5344CB8AC3E}">
        <p14:creationId xmlns:p14="http://schemas.microsoft.com/office/powerpoint/2010/main" val="51624904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Stromovka-Park</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91</a:t>
            </a:fld>
            <a:endParaRPr lang="es-ES" dirty="0"/>
          </a:p>
        </p:txBody>
      </p:sp>
    </p:spTree>
    <p:extLst>
      <p:ext uri="{BB962C8B-B14F-4D97-AF65-F5344CB8AC3E}">
        <p14:creationId xmlns:p14="http://schemas.microsoft.com/office/powerpoint/2010/main" val="414619955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Stromovka-Park</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92</a:t>
            </a:fld>
            <a:endParaRPr lang="es-ES" dirty="0"/>
          </a:p>
        </p:txBody>
      </p:sp>
    </p:spTree>
    <p:extLst>
      <p:ext uri="{BB962C8B-B14F-4D97-AF65-F5344CB8AC3E}">
        <p14:creationId xmlns:p14="http://schemas.microsoft.com/office/powerpoint/2010/main" val="19799108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Stromovka-Park</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93</a:t>
            </a:fld>
            <a:endParaRPr lang="es-ES" dirty="0"/>
          </a:p>
        </p:txBody>
      </p:sp>
    </p:spTree>
    <p:extLst>
      <p:ext uri="{BB962C8B-B14F-4D97-AF65-F5344CB8AC3E}">
        <p14:creationId xmlns:p14="http://schemas.microsoft.com/office/powerpoint/2010/main" val="125909958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Stromovka-Park</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94</a:t>
            </a:fld>
            <a:endParaRPr lang="es-ES" dirty="0"/>
          </a:p>
        </p:txBody>
      </p:sp>
    </p:spTree>
    <p:extLst>
      <p:ext uri="{BB962C8B-B14F-4D97-AF65-F5344CB8AC3E}">
        <p14:creationId xmlns:p14="http://schemas.microsoft.com/office/powerpoint/2010/main" val="253274822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Troja Castle Gardens</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97</a:t>
            </a:fld>
            <a:endParaRPr lang="es-ES" dirty="0"/>
          </a:p>
        </p:txBody>
      </p:sp>
    </p:spTree>
    <p:extLst>
      <p:ext uri="{BB962C8B-B14F-4D97-AF65-F5344CB8AC3E}">
        <p14:creationId xmlns:p14="http://schemas.microsoft.com/office/powerpoint/2010/main" val="159720427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Troja Castle Gardens</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98</a:t>
            </a:fld>
            <a:endParaRPr lang="es-ES" dirty="0"/>
          </a:p>
        </p:txBody>
      </p:sp>
    </p:spTree>
    <p:extLst>
      <p:ext uri="{BB962C8B-B14F-4D97-AF65-F5344CB8AC3E}">
        <p14:creationId xmlns:p14="http://schemas.microsoft.com/office/powerpoint/2010/main" val="7287843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Troja Castle Gardens</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99</a:t>
            </a:fld>
            <a:endParaRPr lang="es-ES" dirty="0"/>
          </a:p>
        </p:txBody>
      </p:sp>
    </p:spTree>
    <p:extLst>
      <p:ext uri="{BB962C8B-B14F-4D97-AF65-F5344CB8AC3E}">
        <p14:creationId xmlns:p14="http://schemas.microsoft.com/office/powerpoint/2010/main" val="116464806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Troja Castle Gardens</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100</a:t>
            </a:fld>
            <a:endParaRPr lang="es-ES" dirty="0"/>
          </a:p>
        </p:txBody>
      </p:sp>
    </p:spTree>
    <p:extLst>
      <p:ext uri="{BB962C8B-B14F-4D97-AF65-F5344CB8AC3E}">
        <p14:creationId xmlns:p14="http://schemas.microsoft.com/office/powerpoint/2010/main" val="383056631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Troja Castle Gardens</a:t>
            </a:r>
          </a:p>
        </p:txBody>
      </p:sp>
      <p:sp>
        <p:nvSpPr>
          <p:cNvPr id="4" name="3 Marcador de número de diapositiva"/>
          <p:cNvSpPr>
            <a:spLocks noGrp="1"/>
          </p:cNvSpPr>
          <p:nvPr>
            <p:ph type="sldNum" sz="quarter" idx="10"/>
          </p:nvPr>
        </p:nvSpPr>
        <p:spPr/>
        <p:txBody>
          <a:bodyPr/>
          <a:lstStyle/>
          <a:p>
            <a:fld id="{7E2E9228-663D-4853-95F3-4E869EB0DC1B}" type="slidenum">
              <a:rPr lang="es-ES" smtClean="0"/>
              <a:t>101</a:t>
            </a:fld>
            <a:endParaRPr lang="es-ES" dirty="0"/>
          </a:p>
        </p:txBody>
      </p:sp>
    </p:spTree>
    <p:extLst>
      <p:ext uri="{BB962C8B-B14F-4D97-AF65-F5344CB8AC3E}">
        <p14:creationId xmlns:p14="http://schemas.microsoft.com/office/powerpoint/2010/main" val="2401723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 Id="rId5" Type="http://schemas.openxmlformats.org/officeDocument/2006/relationships/image" Target="../media/image9.jpg"/><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28.jpg"/></Relationships>
</file>

<file path=ppt/slides/_rels/slide2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42.jpg"/><Relationship Id="rId4" Type="http://schemas.openxmlformats.org/officeDocument/2006/relationships/image" Target="../media/image41.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65.jpg"/><Relationship Id="rId4" Type="http://schemas.openxmlformats.org/officeDocument/2006/relationships/image" Target="../media/image64.jpg"/></Relationships>
</file>

<file path=ppt/slides/_rels/slide6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69.xml"/><Relationship Id="rId1" Type="http://schemas.openxmlformats.org/officeDocument/2006/relationships/slideLayout" Target="../slideLayouts/slideLayout7.xml"/><Relationship Id="rId6" Type="http://schemas.openxmlformats.org/officeDocument/2006/relationships/image" Target="../media/image91.jpg"/><Relationship Id="rId5" Type="http://schemas.openxmlformats.org/officeDocument/2006/relationships/image" Target="../media/image90.jpg"/><Relationship Id="rId4" Type="http://schemas.openxmlformats.org/officeDocument/2006/relationships/image" Target="../media/image89.jpg"/></Relationships>
</file>

<file path=ppt/slides/_rels/slide89.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98.jp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77.xml"/><Relationship Id="rId1" Type="http://schemas.openxmlformats.org/officeDocument/2006/relationships/slideLayout" Target="../slideLayouts/slideLayout7.xml"/><Relationship Id="rId6" Type="http://schemas.openxmlformats.org/officeDocument/2006/relationships/image" Target="../media/image104.png"/><Relationship Id="rId5" Type="http://schemas.openxmlformats.org/officeDocument/2006/relationships/image" Target="../media/image103.jpg"/><Relationship Id="rId4" Type="http://schemas.openxmlformats.org/officeDocument/2006/relationships/image" Target="../media/image102.jpg"/></Relationships>
</file>

<file path=ppt/slides/_rels/slide100.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692696"/>
            <a:ext cx="6606480" cy="3528392"/>
          </a:xfrm>
        </p:spPr>
        <p:txBody>
          <a:bodyPr>
            <a:normAutofit fontScale="90000"/>
          </a:bodyPr>
          <a:lstStyle/>
          <a:p>
            <a:r>
              <a:rPr lang="es-ES" sz="3600" dirty="0"/>
              <a:t>ASIA.-LA VUELTA AL MUNDO EN 385 JARDINES.-</a:t>
            </a:r>
            <a:br>
              <a:rPr lang="es-ES" sz="3600" dirty="0"/>
            </a:br>
            <a:r>
              <a:rPr lang="es-ES" sz="3600" dirty="0"/>
              <a:t>BRATISLAVA y PRAGA</a:t>
            </a:r>
            <a:r>
              <a:rPr lang="es-ES" dirty="0"/>
              <a:t>.-Botanicka Zahrada .Bratislava.-Grassalkovich Palace .-Horský Park (Horský Park).-Sad Janka Krala.-Stromovska Park.-Troja Castle Gardens</a:t>
            </a:r>
          </a:p>
        </p:txBody>
      </p:sp>
      <p:sp>
        <p:nvSpPr>
          <p:cNvPr id="3" name="2 Subtítulo"/>
          <p:cNvSpPr>
            <a:spLocks noGrp="1"/>
          </p:cNvSpPr>
          <p:nvPr>
            <p:ph type="subTitle" idx="1"/>
          </p:nvPr>
        </p:nvSpPr>
        <p:spPr>
          <a:xfrm>
            <a:off x="2286000" y="5003322"/>
            <a:ext cx="4662264" cy="1371600"/>
          </a:xfrm>
        </p:spPr>
        <p:txBody>
          <a:bodyPr>
            <a:normAutofit/>
          </a:bodyPr>
          <a:lstStyle/>
          <a:p>
            <a:r>
              <a:rPr lang="es-ES" dirty="0"/>
              <a:t>Selección de textos y fotografías por</a:t>
            </a:r>
          </a:p>
          <a:p>
            <a:r>
              <a:rPr lang="es-ES" sz="2800" dirty="0"/>
              <a:t>JOSE ELIAS BONELLS</a:t>
            </a:r>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p:txBody>
      </p:sp>
    </p:spTree>
    <p:extLst>
      <p:ext uri="{BB962C8B-B14F-4D97-AF65-F5344CB8AC3E}">
        <p14:creationId xmlns:p14="http://schemas.microsoft.com/office/powerpoint/2010/main" val="674412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Botanicka Zahrada.Bratislava.</a:t>
            </a:r>
          </a:p>
        </p:txBody>
      </p:sp>
      <p:sp>
        <p:nvSpPr>
          <p:cNvPr id="3" name="2 Marcador de contenido"/>
          <p:cNvSpPr>
            <a:spLocks noGrp="1"/>
          </p:cNvSpPr>
          <p:nvPr>
            <p:ph sz="quarter" idx="1"/>
          </p:nvPr>
        </p:nvSpPr>
        <p:spPr/>
        <p:txBody>
          <a:bodyPr>
            <a:normAutofit lnSpcReduction="10000"/>
          </a:bodyPr>
          <a:lstStyle/>
          <a:p>
            <a:r>
              <a:rPr lang="es-ES" dirty="0"/>
              <a:t>El Jardín Botánico de Bratislava ó Jardín Botánico de la Universidad Comenius ( en eslovaco: Botanická záhrada Univerzity Komenského) es un jardín botánico de 7 hectáreas de extensión.</a:t>
            </a:r>
          </a:p>
          <a:p>
            <a:r>
              <a:rPr lang="es-ES" dirty="0"/>
              <a:t>Está administrado por la Universidad Comenius, que actúa como un centro científico, educativo, recreativo y social, situado en el distrito de Karlova Ves en Bratislava, Eslovaquia. </a:t>
            </a:r>
          </a:p>
          <a:p>
            <a:r>
              <a:rPr lang="es-ES" dirty="0"/>
              <a:t>El código de identificación internacional del "Botanická záhrada Univerzity Komenského" como miembro del "Botanic Gardens Conservation Internacional" (BGCI), así como las siglas de su herbario es SLO.</a:t>
            </a:r>
          </a:p>
          <a:p>
            <a:endParaRPr lang="es-ES" dirty="0"/>
          </a:p>
        </p:txBody>
      </p:sp>
    </p:spTree>
    <p:extLst>
      <p:ext uri="{BB962C8B-B14F-4D97-AF65-F5344CB8AC3E}">
        <p14:creationId xmlns:p14="http://schemas.microsoft.com/office/powerpoint/2010/main" val="1158502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El jardín fue fundado en 1942 por iniciativa del profesor František Nábělka denominado como el jardín villa Lafranconi.</a:t>
            </a:r>
          </a:p>
          <a:p>
            <a:r>
              <a:rPr lang="es-ES" dirty="0"/>
              <a:t>En la superficie de alrededor de 7 hectáreas más de 10.000 especies de plantas, incluyendo algunas en pequeños invernaderos.</a:t>
            </a:r>
          </a:p>
          <a:p>
            <a:r>
              <a:rPr lang="es-ES" dirty="0"/>
              <a:t> En el jardín son de destacar:</a:t>
            </a:r>
          </a:p>
          <a:p>
            <a:r>
              <a:rPr lang="es-ES" dirty="0"/>
              <a:t> Rosaleda, (0,5 ha) hay aproximadamente 150 especies de rosas.</a:t>
            </a:r>
          </a:p>
          <a:p>
            <a:r>
              <a:rPr lang="es-ES" dirty="0"/>
              <a:t> Alpinum distribuido en dos espacios con composición de suelos diferentes,</a:t>
            </a:r>
          </a:p>
          <a:p>
            <a:r>
              <a:rPr lang="es-ES" dirty="0"/>
              <a:t> Charcas, con colecciones de plantas de humedales y plantas acuáticas</a:t>
            </a:r>
          </a:p>
          <a:p>
            <a:r>
              <a:rPr lang="es-ES" dirty="0"/>
              <a:t> Invernaderos, donde se exhiben, entre otros plantas de servicios públicos tropical flora australiana, palmas, cactus, orquídeas y otros.</a:t>
            </a:r>
          </a:p>
          <a:p>
            <a:endParaRPr lang="es-ES" dirty="0"/>
          </a:p>
        </p:txBody>
      </p:sp>
    </p:spTree>
    <p:extLst>
      <p:ext uri="{BB962C8B-B14F-4D97-AF65-F5344CB8AC3E}">
        <p14:creationId xmlns:p14="http://schemas.microsoft.com/office/powerpoint/2010/main" val="3778855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Sección de dendrología incluye árboles de la región del Cáucaso, Himalaya,Canadá, América del Norte, Chile, Nueva Zelanda y otros.</a:t>
            </a:r>
          </a:p>
          <a:p>
            <a:r>
              <a:rPr lang="es-ES" dirty="0"/>
              <a:t> Parque infantil y de picnic.</a:t>
            </a:r>
          </a:p>
          <a:p>
            <a:r>
              <a:rPr lang="es-ES" dirty="0"/>
              <a:t>Las especie más valiosa situada en un lugar visible en el establecimiento es un árbol Wollemi de segunda generación más allá de la naturaleza, en una jaula especial.</a:t>
            </a:r>
          </a:p>
          <a:p>
            <a:r>
              <a:rPr lang="es-ES" dirty="0"/>
              <a:t>El jardín cuenta con unidades de investigación en Blatnice (en el Gran Fatra ) y Stupavie, y presenta todos los años un Index Seminum ("índice de semillas") - una lista de semillas y esquejes para intercambiar con los jardines botánicos, arboretos u otras instituciones de investigación.</a:t>
            </a:r>
          </a:p>
          <a:p>
            <a:endParaRPr lang="es-ES" dirty="0"/>
          </a:p>
        </p:txBody>
      </p:sp>
    </p:spTree>
    <p:extLst>
      <p:ext uri="{BB962C8B-B14F-4D97-AF65-F5344CB8AC3E}">
        <p14:creationId xmlns:p14="http://schemas.microsoft.com/office/powerpoint/2010/main" val="34658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2040" y="3717031"/>
            <a:ext cx="4211960" cy="314096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040" y="-1"/>
            <a:ext cx="4211960" cy="3717031"/>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717032"/>
            <a:ext cx="4932040" cy="314096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4932040" cy="3717031"/>
          </a:xfrm>
          <a:prstGeom prst="rect">
            <a:avLst/>
          </a:prstGeom>
        </p:spPr>
      </p:pic>
    </p:spTree>
    <p:extLst>
      <p:ext uri="{BB962C8B-B14F-4D97-AF65-F5344CB8AC3E}">
        <p14:creationId xmlns:p14="http://schemas.microsoft.com/office/powerpoint/2010/main" val="2829941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572000" cy="3645024"/>
          </a:xfrm>
          <a:prstGeom prst="rect">
            <a:avLst/>
          </a:prstGeom>
        </p:spPr>
      </p:pic>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0"/>
            <a:ext cx="4572000" cy="3645024"/>
          </a:xfrm>
          <a:prstGeom prst="rect">
            <a:avLst/>
          </a:prstGeom>
        </p:spPr>
      </p:pic>
      <p:pic>
        <p:nvPicPr>
          <p:cNvPr id="6" name="5 Imagen"/>
          <p:cNvPicPr>
            <a:picLocks noChangeAspect="1"/>
          </p:cNvPicPr>
          <p:nvPr/>
        </p:nvPicPr>
        <p:blipFill rotWithShape="1">
          <a:blip r:embed="rId4">
            <a:extLst>
              <a:ext uri="{28A0092B-C50C-407E-A947-70E740481C1C}">
                <a14:useLocalDpi xmlns:a14="http://schemas.microsoft.com/office/drawing/2010/main" val="0"/>
              </a:ext>
            </a:extLst>
          </a:blip>
          <a:srcRect b="9961"/>
          <a:stretch/>
        </p:blipFill>
        <p:spPr>
          <a:xfrm>
            <a:off x="0" y="3645024"/>
            <a:ext cx="4572000" cy="3212976"/>
          </a:xfrm>
          <a:prstGeom prst="rect">
            <a:avLst/>
          </a:prstGeom>
        </p:spPr>
      </p:pic>
      <p:pic>
        <p:nvPicPr>
          <p:cNvPr id="7" name="6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3645024"/>
            <a:ext cx="4572000" cy="3212976"/>
          </a:xfrm>
          <a:prstGeom prst="rect">
            <a:avLst/>
          </a:prstGeom>
        </p:spPr>
      </p:pic>
    </p:spTree>
    <p:extLst>
      <p:ext uri="{BB962C8B-B14F-4D97-AF65-F5344CB8AC3E}">
        <p14:creationId xmlns:p14="http://schemas.microsoft.com/office/powerpoint/2010/main" val="1743065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25337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5226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2154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21212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9432"/>
            <a:ext cx="9144000" cy="7241232"/>
          </a:xfrm>
          <a:prstGeom prst="rect">
            <a:avLst/>
          </a:prstGeom>
        </p:spPr>
      </p:pic>
    </p:spTree>
    <p:extLst>
      <p:ext uri="{BB962C8B-B14F-4D97-AF65-F5344CB8AC3E}">
        <p14:creationId xmlns:p14="http://schemas.microsoft.com/office/powerpoint/2010/main" val="865352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0299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667" b="8667"/>
          <a:stretch/>
        </p:blipFill>
        <p:spPr>
          <a:xfrm>
            <a:off x="0" y="0"/>
            <a:ext cx="9296400" cy="6858000"/>
          </a:xfrm>
          <a:prstGeom prst="rect">
            <a:avLst/>
          </a:prstGeom>
        </p:spPr>
      </p:pic>
    </p:spTree>
    <p:extLst>
      <p:ext uri="{BB962C8B-B14F-4D97-AF65-F5344CB8AC3E}">
        <p14:creationId xmlns:p14="http://schemas.microsoft.com/office/powerpoint/2010/main" val="17197547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91981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0" y="0"/>
            <a:ext cx="5137079"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0"/>
            <a:ext cx="4716016" cy="6858000"/>
          </a:xfrm>
          <a:prstGeom prst="rect">
            <a:avLst/>
          </a:prstGeom>
        </p:spPr>
      </p:pic>
    </p:spTree>
    <p:extLst>
      <p:ext uri="{BB962C8B-B14F-4D97-AF65-F5344CB8AC3E}">
        <p14:creationId xmlns:p14="http://schemas.microsoft.com/office/powerpoint/2010/main" val="9205832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09781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76746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Grassalkovich Palace </a:t>
            </a:r>
          </a:p>
        </p:txBody>
      </p:sp>
      <p:sp>
        <p:nvSpPr>
          <p:cNvPr id="3" name="2 Marcador de contenido"/>
          <p:cNvSpPr>
            <a:spLocks noGrp="1"/>
          </p:cNvSpPr>
          <p:nvPr>
            <p:ph sz="quarter" idx="1"/>
          </p:nvPr>
        </p:nvSpPr>
        <p:spPr/>
        <p:txBody>
          <a:bodyPr>
            <a:normAutofit lnSpcReduction="10000"/>
          </a:bodyPr>
          <a:lstStyle/>
          <a:p>
            <a:r>
              <a:rPr lang="es-ES" dirty="0"/>
              <a:t>El Palacio Grassalkovich (Eslovaca: Grasalkovičov paláce) es un palacio en Bratislava y la residencia del presidente de Eslovaquia . </a:t>
            </a:r>
          </a:p>
          <a:p>
            <a:r>
              <a:rPr lang="es-ES" dirty="0"/>
              <a:t>Está situado en Hodzovo námestie , cerca del Palacio Arzobispal de verano . </a:t>
            </a:r>
          </a:p>
          <a:p>
            <a:r>
              <a:rPr lang="es-ES" dirty="0"/>
              <a:t>El edificio es un rococó / tardío barroco palacio de verano con un jardín a la francesa . Fue construido en 1760 para el Conde Antal Grassalkovich , un húngaro porción noble como el jefe de la Cámara húngara (una especie de ministerio de economía y finanzas para el Reino de Hungría ), por el arquitecto Anton Mayerhofer . </a:t>
            </a:r>
          </a:p>
        </p:txBody>
      </p:sp>
    </p:spTree>
    <p:extLst>
      <p:ext uri="{BB962C8B-B14F-4D97-AF65-F5344CB8AC3E}">
        <p14:creationId xmlns:p14="http://schemas.microsoft.com/office/powerpoint/2010/main" val="1112181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Cuenta con muchas hermosas habitaciones y una impresionante escalera. </a:t>
            </a:r>
          </a:p>
          <a:p>
            <a:r>
              <a:rPr lang="es-ES" dirty="0"/>
              <a:t>La capilla está decorada con frescos de Joseph von Pichler.</a:t>
            </a:r>
          </a:p>
          <a:p>
            <a:r>
              <a:rPr lang="es-ES" dirty="0"/>
              <a:t>El edificio se convirtió en un centro del barroco vida musical en Pozsony / Pressburg . Joseph Haydn estrenó algunas de sus obras aquí. Conde Grassalkovich también tenía su orquesta y su "colega", el príncipe Esterházy , que sirve para "prestar" él su conductor favorito, Haydn. Grassalkovich era María Teresa 's vasallo , por lo que el palacio fue utilizado para diversos bailes y fiestas de los Habsburgo corte real . </a:t>
            </a:r>
          </a:p>
          <a:p>
            <a:endParaRPr lang="es-ES" dirty="0"/>
          </a:p>
          <a:p>
            <a:endParaRPr lang="es-ES" dirty="0"/>
          </a:p>
        </p:txBody>
      </p:sp>
    </p:spTree>
    <p:extLst>
      <p:ext uri="{BB962C8B-B14F-4D97-AF65-F5344CB8AC3E}">
        <p14:creationId xmlns:p14="http://schemas.microsoft.com/office/powerpoint/2010/main" val="41764842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pPr marL="0" indent="0">
              <a:buNone/>
            </a:pPr>
            <a:endParaRPr lang="es-ES" dirty="0"/>
          </a:p>
          <a:p>
            <a:r>
              <a:rPr lang="es-ES" dirty="0"/>
              <a:t>Después de su reconstrucción a principios de 1990, el 30 de septiembre de 1996, el palacio se convirtió en la residencia del presidente de Eslovaquia.</a:t>
            </a:r>
          </a:p>
          <a:p>
            <a:r>
              <a:rPr lang="es-ES" dirty="0"/>
              <a:t> Sus otrora grandes jardines son ahora un parque público, con una estatua del compositor nacido en Bratislava ene Nepomuk Hummel . </a:t>
            </a:r>
          </a:p>
        </p:txBody>
      </p:sp>
    </p:spTree>
    <p:extLst>
      <p:ext uri="{BB962C8B-B14F-4D97-AF65-F5344CB8AC3E}">
        <p14:creationId xmlns:p14="http://schemas.microsoft.com/office/powerpoint/2010/main" val="38490644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112"/>
          <a:stretch/>
        </p:blipFill>
        <p:spPr>
          <a:xfrm>
            <a:off x="0" y="0"/>
            <a:ext cx="9144000" cy="6858000"/>
          </a:xfrm>
          <a:prstGeom prst="rect">
            <a:avLst/>
          </a:prstGeom>
        </p:spPr>
      </p:pic>
    </p:spTree>
    <p:extLst>
      <p:ext uri="{BB962C8B-B14F-4D97-AF65-F5344CB8AC3E}">
        <p14:creationId xmlns:p14="http://schemas.microsoft.com/office/powerpoint/2010/main" val="34173332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20772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7334"/>
          <a:stretch/>
        </p:blipFill>
        <p:spPr>
          <a:xfrm>
            <a:off x="0" y="0"/>
            <a:ext cx="9144000" cy="6858000"/>
          </a:xfrm>
          <a:prstGeom prst="rect">
            <a:avLst/>
          </a:prstGeom>
        </p:spPr>
      </p:pic>
    </p:spTree>
    <p:extLst>
      <p:ext uri="{BB962C8B-B14F-4D97-AF65-F5344CB8AC3E}">
        <p14:creationId xmlns:p14="http://schemas.microsoft.com/office/powerpoint/2010/main" val="25128675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8222"/>
          <a:stretch/>
        </p:blipFill>
        <p:spPr>
          <a:xfrm>
            <a:off x="0" y="0"/>
            <a:ext cx="9144000" cy="6858000"/>
          </a:xfrm>
          <a:prstGeom prst="rect">
            <a:avLst/>
          </a:prstGeom>
        </p:spPr>
      </p:pic>
    </p:spTree>
    <p:extLst>
      <p:ext uri="{BB962C8B-B14F-4D97-AF65-F5344CB8AC3E}">
        <p14:creationId xmlns:p14="http://schemas.microsoft.com/office/powerpoint/2010/main" val="38855504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55729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27984"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45025"/>
            <a:ext cx="5561137" cy="321297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27984" y="0"/>
            <a:ext cx="4716016" cy="364502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61138" y="3645025"/>
            <a:ext cx="3582862" cy="3212975"/>
          </a:xfrm>
          <a:prstGeom prst="rect">
            <a:avLst/>
          </a:prstGeom>
        </p:spPr>
      </p:pic>
    </p:spTree>
    <p:extLst>
      <p:ext uri="{BB962C8B-B14F-4D97-AF65-F5344CB8AC3E}">
        <p14:creationId xmlns:p14="http://schemas.microsoft.com/office/powerpoint/2010/main" val="17378983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00"/>
          <a:stretch/>
        </p:blipFill>
        <p:spPr>
          <a:xfrm>
            <a:off x="0" y="0"/>
            <a:ext cx="9144000" cy="6858000"/>
          </a:xfrm>
          <a:prstGeom prst="rect">
            <a:avLst/>
          </a:prstGeom>
        </p:spPr>
      </p:pic>
    </p:spTree>
    <p:extLst>
      <p:ext uri="{BB962C8B-B14F-4D97-AF65-F5344CB8AC3E}">
        <p14:creationId xmlns:p14="http://schemas.microsoft.com/office/powerpoint/2010/main" val="32856264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765"/>
            <a:ext cx="9144000" cy="6833235"/>
          </a:xfrm>
          <a:prstGeom prst="rect">
            <a:avLst/>
          </a:prstGeom>
        </p:spPr>
      </p:pic>
    </p:spTree>
    <p:extLst>
      <p:ext uri="{BB962C8B-B14F-4D97-AF65-F5344CB8AC3E}">
        <p14:creationId xmlns:p14="http://schemas.microsoft.com/office/powerpoint/2010/main" val="13076158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9320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889"/>
          <a:stretch/>
        </p:blipFill>
        <p:spPr>
          <a:xfrm>
            <a:off x="0" y="0"/>
            <a:ext cx="9144000" cy="6858000"/>
          </a:xfrm>
          <a:prstGeom prst="rect">
            <a:avLst/>
          </a:prstGeom>
        </p:spPr>
      </p:pic>
    </p:spTree>
    <p:extLst>
      <p:ext uri="{BB962C8B-B14F-4D97-AF65-F5344CB8AC3E}">
        <p14:creationId xmlns:p14="http://schemas.microsoft.com/office/powerpoint/2010/main" val="30592493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16096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63356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8597"/>
          <a:stretch/>
        </p:blipFill>
        <p:spPr>
          <a:xfrm>
            <a:off x="0" y="0"/>
            <a:ext cx="9144000" cy="6858000"/>
          </a:xfrm>
          <a:prstGeom prst="rect">
            <a:avLst/>
          </a:prstGeom>
        </p:spPr>
      </p:pic>
    </p:spTree>
    <p:extLst>
      <p:ext uri="{BB962C8B-B14F-4D97-AF65-F5344CB8AC3E}">
        <p14:creationId xmlns:p14="http://schemas.microsoft.com/office/powerpoint/2010/main" val="29231346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41190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46243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76237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85759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381625" cy="27717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24" y="2771775"/>
            <a:ext cx="5238750" cy="4076313"/>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58574" y="20568"/>
            <a:ext cx="3885426" cy="6858000"/>
          </a:xfrm>
          <a:prstGeom prst="rect">
            <a:avLst/>
          </a:prstGeom>
        </p:spPr>
      </p:pic>
    </p:spTree>
    <p:extLst>
      <p:ext uri="{BB962C8B-B14F-4D97-AF65-F5344CB8AC3E}">
        <p14:creationId xmlns:p14="http://schemas.microsoft.com/office/powerpoint/2010/main" val="15769008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Horský Park (Horský Park).-Bratislava</a:t>
            </a:r>
            <a:br>
              <a:rPr lang="es-ES" dirty="0"/>
            </a:br>
            <a:endParaRPr lang="es-ES" dirty="0"/>
          </a:p>
        </p:txBody>
      </p:sp>
      <p:sp>
        <p:nvSpPr>
          <p:cNvPr id="3" name="2 Marcador de contenido"/>
          <p:cNvSpPr>
            <a:spLocks noGrp="1"/>
          </p:cNvSpPr>
          <p:nvPr>
            <p:ph sz="quarter" idx="1"/>
          </p:nvPr>
        </p:nvSpPr>
        <p:spPr/>
        <p:txBody>
          <a:bodyPr/>
          <a:lstStyle/>
          <a:p>
            <a:r>
              <a:rPr lang="es-ES" dirty="0"/>
              <a:t>El parque tiene una superficie de 22 hectáreas y fue creado en 1868 por el alcalde de Bratislava Henrich Justi en una zona llamada "Študentský les" (Bosque de Estudiantes). </a:t>
            </a:r>
          </a:p>
          <a:p>
            <a:r>
              <a:rPr lang="es-ES" dirty="0"/>
              <a:t>Numerosos artículos se construyeron en el parque en los últimos años, tales como: caminos, bancos, cajas nido . y plaquettes con poemas de poetas locales .</a:t>
            </a:r>
          </a:p>
        </p:txBody>
      </p:sp>
    </p:spTree>
    <p:extLst>
      <p:ext uri="{BB962C8B-B14F-4D97-AF65-F5344CB8AC3E}">
        <p14:creationId xmlns:p14="http://schemas.microsoft.com/office/powerpoint/2010/main" val="17106647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80553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004048" cy="386104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8" y="0"/>
            <a:ext cx="4139952" cy="386104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04048" y="3861048"/>
            <a:ext cx="4139952" cy="2996952"/>
          </a:xfrm>
          <a:prstGeom prst="rect">
            <a:avLst/>
          </a:prstGeom>
        </p:spPr>
      </p:pic>
      <p:pic>
        <p:nvPicPr>
          <p:cNvPr id="307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861048"/>
            <a:ext cx="5004047" cy="29969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81176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49651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867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32175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84596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Sad Janka Krala.-Bratislava_</a:t>
            </a:r>
          </a:p>
        </p:txBody>
      </p:sp>
      <p:sp>
        <p:nvSpPr>
          <p:cNvPr id="3" name="2 Marcador de contenido"/>
          <p:cNvSpPr>
            <a:spLocks noGrp="1"/>
          </p:cNvSpPr>
          <p:nvPr>
            <p:ph sz="quarter" idx="1"/>
          </p:nvPr>
        </p:nvSpPr>
        <p:spPr/>
        <p:txBody>
          <a:bodyPr>
            <a:normAutofit/>
          </a:bodyPr>
          <a:lstStyle/>
          <a:p>
            <a:r>
              <a:rPr lang="es-ES" dirty="0"/>
              <a:t>Sad Janka Krala (literalmente Janko Kral Orchard / Jardín). Pero los nombres anteriores fueron:en ( alemán : Städtischer Aupark y en húngaro : Városi díszliget). </a:t>
            </a:r>
          </a:p>
          <a:p>
            <a:r>
              <a:rPr lang="es-ES" dirty="0"/>
              <a:t>Es un parque en Bratislava 's Petržalka ciudad. </a:t>
            </a:r>
          </a:p>
          <a:p>
            <a:r>
              <a:rPr lang="es-ES" dirty="0"/>
              <a:t>Se encuentra ubicado en la parte norte de Petržalka, bordeada por el Danubio en el norte, el puente viejo camino de acceso en el este, una calle principal en el sur y la de Novy Most camino de acceso en el oeste. El parque es uno de los parques municipales más antiguos de Europa. La estatua de Janko Kral se encuentra en el parque. </a:t>
            </a:r>
          </a:p>
          <a:p>
            <a:endParaRPr lang="es-ES" dirty="0"/>
          </a:p>
        </p:txBody>
      </p:sp>
    </p:spTree>
    <p:extLst>
      <p:ext uri="{BB962C8B-B14F-4D97-AF65-F5344CB8AC3E}">
        <p14:creationId xmlns:p14="http://schemas.microsoft.com/office/powerpoint/2010/main" val="23806642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El parque fue establecido en 1774/76 con la intención de crear un parque para el público. </a:t>
            </a:r>
          </a:p>
          <a:p>
            <a:r>
              <a:rPr lang="es-ES" dirty="0"/>
              <a:t>Bajo la influencia del clasicismo barroco , los paseos se establecieron en la forma de una estrella de ocho patas y se plantaron árboles a lo largo de ellos. </a:t>
            </a:r>
          </a:p>
          <a:p>
            <a:r>
              <a:rPr lang="es-ES" dirty="0"/>
              <a:t>Cada avenida fue nombrada después con sus correspondientes especies de árboles ( aliso , arce , sauce , etc.) .</a:t>
            </a:r>
          </a:p>
          <a:p>
            <a:r>
              <a:rPr lang="es-ES" dirty="0"/>
              <a:t>El parque alcanzó su forma actual en 1839, y fue renovado en 1970. </a:t>
            </a:r>
          </a:p>
          <a:p>
            <a:r>
              <a:rPr lang="es-ES" dirty="0"/>
              <a:t>El Estadio Petržalka , sede del FC Artmedia Bratislava club de fútbol, ​​se encuentra cerca del parque. El Teatro Arena también se encuentra cerca.</a:t>
            </a:r>
          </a:p>
          <a:p>
            <a:endParaRPr lang="es-ES" dirty="0"/>
          </a:p>
        </p:txBody>
      </p:sp>
    </p:spTree>
    <p:extLst>
      <p:ext uri="{BB962C8B-B14F-4D97-AF65-F5344CB8AC3E}">
        <p14:creationId xmlns:p14="http://schemas.microsoft.com/office/powerpoint/2010/main" val="36241911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La torre gótica (Gotická veža) es la estructura arquitectónica prominente en Sad Janka Krala. Es el jardín principal cenador y anteriormente fue una iglesia de los franciscanos de la torre. </a:t>
            </a:r>
          </a:p>
          <a:p>
            <a:r>
              <a:rPr lang="es-ES" dirty="0"/>
              <a:t>Esta torre gótica fue construida a principios del siglo 15 en la intersección del Sur frente a la iglesia franciscana: tallado por Michael Chnam.</a:t>
            </a:r>
          </a:p>
          <a:p>
            <a:r>
              <a:rPr lang="es-ES" dirty="0"/>
              <a:t> En 1897, un terremoto dañó la parte superior de la torre, lo que requirió que fuera reconstruida, que fue hecho en un estilo neogótico del estilo con el proyecto del arquitecto Friedrich Schulek . </a:t>
            </a:r>
          </a:p>
          <a:p>
            <a:r>
              <a:rPr lang="es-ES" dirty="0"/>
              <a:t>La tapa original de la torre, después del terremoto, se colocó en Sad Janka Krala donde actualmente se encuentra una glorieta. </a:t>
            </a:r>
          </a:p>
          <a:p>
            <a:r>
              <a:rPr lang="es-ES" dirty="0"/>
              <a:t>La torre es un lugar favorito para reunirse, tomar fotografías de la boda, para vender mercancía comercial, y es una señal especial. </a:t>
            </a:r>
          </a:p>
          <a:p>
            <a:endParaRPr lang="es-ES" dirty="0"/>
          </a:p>
        </p:txBody>
      </p:sp>
    </p:spTree>
    <p:extLst>
      <p:ext uri="{BB962C8B-B14F-4D97-AF65-F5344CB8AC3E}">
        <p14:creationId xmlns:p14="http://schemas.microsoft.com/office/powerpoint/2010/main" val="18874229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54818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83772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09511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83691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4632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21218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 y="0"/>
            <a:ext cx="9124950" cy="6858000"/>
          </a:xfrm>
          <a:prstGeom prst="rect">
            <a:avLst/>
          </a:prstGeom>
        </p:spPr>
      </p:pic>
    </p:spTree>
    <p:extLst>
      <p:ext uri="{BB962C8B-B14F-4D97-AF65-F5344CB8AC3E}">
        <p14:creationId xmlns:p14="http://schemas.microsoft.com/office/powerpoint/2010/main" val="20431240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12781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46270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64092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800" b="18445"/>
          <a:stretch/>
        </p:blipFill>
        <p:spPr>
          <a:xfrm>
            <a:off x="0" y="0"/>
            <a:ext cx="9324528" cy="6858000"/>
          </a:xfrm>
          <a:prstGeom prst="rect">
            <a:avLst/>
          </a:prstGeom>
        </p:spPr>
      </p:pic>
    </p:spTree>
    <p:extLst>
      <p:ext uri="{BB962C8B-B14F-4D97-AF65-F5344CB8AC3E}">
        <p14:creationId xmlns:p14="http://schemas.microsoft.com/office/powerpoint/2010/main" val="10003151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00373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139952"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73016"/>
            <a:ext cx="4139952" cy="328498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39952" y="3573016"/>
            <a:ext cx="5004047" cy="3284983"/>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39952" y="0"/>
            <a:ext cx="5004047" cy="3573016"/>
          </a:xfrm>
          <a:prstGeom prst="rect">
            <a:avLst/>
          </a:prstGeom>
        </p:spPr>
      </p:pic>
    </p:spTree>
    <p:extLst>
      <p:ext uri="{BB962C8B-B14F-4D97-AF65-F5344CB8AC3E}">
        <p14:creationId xmlns:p14="http://schemas.microsoft.com/office/powerpoint/2010/main" val="3942300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75946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49324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7149559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99969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1084258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534447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05447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26862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7200799"/>
          </a:xfrm>
          <a:prstGeom prst="rect">
            <a:avLst/>
          </a:prstGeom>
        </p:spPr>
      </p:pic>
    </p:spTree>
    <p:extLst>
      <p:ext uri="{BB962C8B-B14F-4D97-AF65-F5344CB8AC3E}">
        <p14:creationId xmlns:p14="http://schemas.microsoft.com/office/powerpoint/2010/main" val="367443477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28776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148991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Stromovska Park..</a:t>
            </a:r>
          </a:p>
        </p:txBody>
      </p:sp>
      <p:sp>
        <p:nvSpPr>
          <p:cNvPr id="3" name="2 Marcador de contenido"/>
          <p:cNvSpPr>
            <a:spLocks noGrp="1"/>
          </p:cNvSpPr>
          <p:nvPr>
            <p:ph sz="quarter" idx="1"/>
          </p:nvPr>
        </p:nvSpPr>
        <p:spPr/>
        <p:txBody>
          <a:bodyPr>
            <a:normAutofit/>
          </a:bodyPr>
          <a:lstStyle/>
          <a:p>
            <a:r>
              <a:rPr lang="es-ES" dirty="0"/>
              <a:t>El parque inglés de Stromovka en Praga cuenta con una casa de verano en estilo neogótico, un planetario, casa de campo de un ex guarda de caza, una antigua casa de hielo, un antiguo edificio ferroviario, dos restaurantes, tres parques infantiles y área de picnic.</a:t>
            </a:r>
          </a:p>
          <a:p>
            <a:r>
              <a:rPr lang="es-ES" dirty="0"/>
              <a:t> Es ideal para practicar deportes como el jogging, el ciclismo y el patinaje en línea. </a:t>
            </a:r>
          </a:p>
          <a:p>
            <a:r>
              <a:rPr lang="es-ES" dirty="0"/>
              <a:t>Con una extensión de 104,55 hectáreas, el parque también cuenta con muchos tipos de plantas leñosas, estanques, arroyos y praderas, así como una gran variedad de árboles, robles entre ellos. </a:t>
            </a:r>
          </a:p>
        </p:txBody>
      </p:sp>
    </p:spTree>
    <p:extLst>
      <p:ext uri="{BB962C8B-B14F-4D97-AF65-F5344CB8AC3E}">
        <p14:creationId xmlns:p14="http://schemas.microsoft.com/office/powerpoint/2010/main" val="196775892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Stromovka Park cuenta con una rica y fascinante historia. Rey checo Přemysl Otakar II fundó ya en 1268, cuando fue bautizado como "The Real Game Park.“.</a:t>
            </a:r>
          </a:p>
          <a:p>
            <a:r>
              <a:rPr lang="es-ES" dirty="0"/>
              <a:t> Al final del siglo XV, el rey Vladislav Jagellonský tuvo la caza real en verano, se realizaron muchas reparaciones en el parque ya que había sido destruido durante las guerras husitas feroces a principios de ese siglo. </a:t>
            </a:r>
          </a:p>
          <a:p>
            <a:r>
              <a:rPr lang="es-ES" dirty="0"/>
              <a:t>También sería destruido por los suecos durante la Guerra de los Treinta Años, sólo para ser reconstruida una vez más. </a:t>
            </a:r>
          </a:p>
          <a:p>
            <a:r>
              <a:rPr lang="es-ES" dirty="0"/>
              <a:t>Durante el siglo XV la casa de verano tiene un cambio de imagen del Renacimiento. </a:t>
            </a:r>
          </a:p>
          <a:p>
            <a:endParaRPr lang="es-ES" dirty="0"/>
          </a:p>
        </p:txBody>
      </p:sp>
    </p:spTree>
    <p:extLst>
      <p:ext uri="{BB962C8B-B14F-4D97-AF65-F5344CB8AC3E}">
        <p14:creationId xmlns:p14="http://schemas.microsoft.com/office/powerpoint/2010/main" val="349025662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pPr marL="0" indent="0">
              <a:buNone/>
            </a:pPr>
            <a:r>
              <a:rPr lang="es-ES" dirty="0"/>
              <a:t> </a:t>
            </a:r>
          </a:p>
          <a:p>
            <a:r>
              <a:rPr lang="es-ES" dirty="0"/>
              <a:t>Más tarde, durante 1836, llevaría a cabo a su actual aspecto neogótico. </a:t>
            </a:r>
          </a:p>
          <a:p>
            <a:r>
              <a:rPr lang="es-ES" dirty="0"/>
              <a:t>En 1584, el emperador Rodolfo II añadió más estanques incluyendo su charca grande que incluyó la construcción única de un túnel conectado con el río Moldava. </a:t>
            </a:r>
          </a:p>
          <a:p>
            <a:r>
              <a:rPr lang="es-ES" dirty="0"/>
              <a:t>Lamentablemente, el Big Pond ya no existe.</a:t>
            </a:r>
          </a:p>
          <a:p>
            <a:r>
              <a:rPr lang="es-ES" dirty="0"/>
              <a:t>Otra característica del parque es el Molino Imperial (Císařský Mlýn), que se remonta a la regla del emperador Rodolfo II, quien lo recibió como regalo. Fue construido durante 1589-1590 con baños y una gruta, así como una tienda de corte de piedras preciosas. </a:t>
            </a:r>
          </a:p>
        </p:txBody>
      </p:sp>
    </p:spTree>
    <p:extLst>
      <p:ext uri="{BB962C8B-B14F-4D97-AF65-F5344CB8AC3E}">
        <p14:creationId xmlns:p14="http://schemas.microsoft.com/office/powerpoint/2010/main" val="382928195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Sin embargo, en 1679 el molino se quemó, y ahora es una ruina. </a:t>
            </a:r>
          </a:p>
          <a:p>
            <a:r>
              <a:rPr lang="es-ES" dirty="0"/>
              <a:t>Stromovka Park es perfecto para realizar actividades recreativas o relajarse en frente de un arroyo o un prado salpicado de montones de heno. Si bien la práctica de deportes o sentarse en el sol, trate de imaginar este lugar durante la Edad Media, con los ciervos, los caballeros y nobles.</a:t>
            </a:r>
          </a:p>
          <a:p>
            <a:r>
              <a:rPr lang="es-ES" dirty="0"/>
              <a:t> Es una experiencia que estamos seguros que no olvidara.</a:t>
            </a:r>
          </a:p>
        </p:txBody>
      </p:sp>
    </p:spTree>
    <p:extLst>
      <p:ext uri="{BB962C8B-B14F-4D97-AF65-F5344CB8AC3E}">
        <p14:creationId xmlns:p14="http://schemas.microsoft.com/office/powerpoint/2010/main" val="363731115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1423099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02486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5324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81709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106866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40075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667"/>
          <a:stretch/>
        </p:blipFill>
        <p:spPr>
          <a:xfrm>
            <a:off x="0" y="0"/>
            <a:ext cx="9144000" cy="6858000"/>
          </a:xfrm>
          <a:prstGeom prst="rect">
            <a:avLst/>
          </a:prstGeom>
        </p:spPr>
      </p:pic>
    </p:spTree>
    <p:extLst>
      <p:ext uri="{BB962C8B-B14F-4D97-AF65-F5344CB8AC3E}">
        <p14:creationId xmlns:p14="http://schemas.microsoft.com/office/powerpoint/2010/main" val="189280975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252743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275346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1351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 r="-1167" b="16667"/>
          <a:stretch/>
        </p:blipFill>
        <p:spPr>
          <a:xfrm>
            <a:off x="0" y="0"/>
            <a:ext cx="9250680" cy="6858000"/>
          </a:xfrm>
          <a:prstGeom prst="rect">
            <a:avLst/>
          </a:prstGeom>
        </p:spPr>
      </p:pic>
    </p:spTree>
    <p:extLst>
      <p:ext uri="{BB962C8B-B14F-4D97-AF65-F5344CB8AC3E}">
        <p14:creationId xmlns:p14="http://schemas.microsoft.com/office/powerpoint/2010/main" val="360406282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
            <a:ext cx="4716014" cy="3333412"/>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t="9239" b="5533"/>
          <a:stretch/>
        </p:blipFill>
        <p:spPr>
          <a:xfrm>
            <a:off x="4716015" y="1"/>
            <a:ext cx="4427985" cy="333341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333413"/>
            <a:ext cx="4716015" cy="3524587"/>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16015" y="3333413"/>
            <a:ext cx="4427985" cy="3524587"/>
          </a:xfrm>
          <a:prstGeom prst="rect">
            <a:avLst/>
          </a:prstGeom>
        </p:spPr>
      </p:pic>
    </p:spTree>
    <p:extLst>
      <p:ext uri="{BB962C8B-B14F-4D97-AF65-F5344CB8AC3E}">
        <p14:creationId xmlns:p14="http://schemas.microsoft.com/office/powerpoint/2010/main" val="352690786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01076654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913836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55126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445"/>
          <a:stretch/>
        </p:blipFill>
        <p:spPr>
          <a:xfrm>
            <a:off x="0" y="0"/>
            <a:ext cx="9144000" cy="6858000"/>
          </a:xfrm>
          <a:prstGeom prst="rect">
            <a:avLst/>
          </a:prstGeom>
        </p:spPr>
      </p:pic>
    </p:spTree>
    <p:extLst>
      <p:ext uri="{BB962C8B-B14F-4D97-AF65-F5344CB8AC3E}">
        <p14:creationId xmlns:p14="http://schemas.microsoft.com/office/powerpoint/2010/main" val="141474353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358123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44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8512" y="2505075"/>
            <a:ext cx="2466975" cy="1847850"/>
          </a:xfrm>
          <a:prstGeom prst="rect">
            <a:avLst/>
          </a:prstGeom>
        </p:spPr>
      </p:pic>
    </p:spTree>
    <p:extLst>
      <p:ext uri="{BB962C8B-B14F-4D97-AF65-F5344CB8AC3E}">
        <p14:creationId xmlns:p14="http://schemas.microsoft.com/office/powerpoint/2010/main" val="41627251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Troja Castle Gardens</a:t>
            </a:r>
          </a:p>
        </p:txBody>
      </p:sp>
      <p:sp>
        <p:nvSpPr>
          <p:cNvPr id="3" name="2 Marcador de contenido"/>
          <p:cNvSpPr>
            <a:spLocks noGrp="1"/>
          </p:cNvSpPr>
          <p:nvPr>
            <p:ph sz="quarter" idx="1"/>
          </p:nvPr>
        </p:nvSpPr>
        <p:spPr/>
        <p:txBody>
          <a:bodyPr>
            <a:normAutofit/>
          </a:bodyPr>
          <a:lstStyle/>
          <a:p>
            <a:r>
              <a:rPr lang="es-ES" dirty="0"/>
              <a:t>Troja Palace  es un palacio barroco  situado en Troja, Praga 's barrio noroeste ( República Checa ). Fue construido por los Condes de Sternberg 1679-1691. </a:t>
            </a:r>
          </a:p>
          <a:p>
            <a:r>
              <a:rPr lang="es-ES" dirty="0"/>
              <a:t>El palacio es propiedad de la ciudad de Praga y alberga las colecciones de arte checo del siglo XIX de la Galería de la Ciudad.</a:t>
            </a:r>
          </a:p>
          <a:p>
            <a:r>
              <a:rPr lang="es-ES" dirty="0"/>
              <a:t>El diseño del palacio ha sido influenciada por la arquitectura francesa e italiana, y es sobre todo obra del arquitecto francés Jean Baptiste Mathey . </a:t>
            </a:r>
          </a:p>
        </p:txBody>
      </p:sp>
    </p:spTree>
    <p:extLst>
      <p:ext uri="{BB962C8B-B14F-4D97-AF65-F5344CB8AC3E}">
        <p14:creationId xmlns:p14="http://schemas.microsoft.com/office/powerpoint/2010/main" val="256893691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Este último también construyó el palais Buquoy en Praga, en la actualidad la embajada francesa. Antes de Mathey, Domenico Orsi trabajó en el castillo. </a:t>
            </a:r>
          </a:p>
          <a:p>
            <a:r>
              <a:rPr lang="es-ES" dirty="0"/>
              <a:t>Silvestro Carlone fue el Maestro Constructor . </a:t>
            </a:r>
          </a:p>
          <a:p>
            <a:r>
              <a:rPr lang="es-ES" dirty="0"/>
              <a:t>Las escaleras entre el palacio y los jardines son obra de dos escultores de Dresden: Johann Georg y Paul plomas . Ellos esculpieron estatuas que representan la lucha de los dioses y gigantes. La terraza está decorada con una rara colección de jarrones hechos por Bombelli, también activo en Slavkov , en el castillo de Slavkov-Austerlitz (cerca de Brno). </a:t>
            </a:r>
          </a:p>
          <a:p>
            <a:r>
              <a:rPr lang="es-ES" dirty="0"/>
              <a:t>El eje central de los proyectos de huertos hacia las torres de la Catedral de San Vito en el Castillo de Praga. </a:t>
            </a:r>
          </a:p>
          <a:p>
            <a:endParaRPr lang="es-ES" dirty="0"/>
          </a:p>
        </p:txBody>
      </p:sp>
    </p:spTree>
    <p:extLst>
      <p:ext uri="{BB962C8B-B14F-4D97-AF65-F5344CB8AC3E}">
        <p14:creationId xmlns:p14="http://schemas.microsoft.com/office/powerpoint/2010/main" val="87972564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51431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591"/>
          <a:stretch/>
        </p:blipFill>
        <p:spPr>
          <a:xfrm>
            <a:off x="0" y="0"/>
            <a:ext cx="9144000" cy="6857999"/>
          </a:xfrm>
          <a:prstGeom prst="rect">
            <a:avLst/>
          </a:prstGeom>
        </p:spPr>
      </p:pic>
    </p:spTree>
    <p:extLst>
      <p:ext uri="{BB962C8B-B14F-4D97-AF65-F5344CB8AC3E}">
        <p14:creationId xmlns:p14="http://schemas.microsoft.com/office/powerpoint/2010/main" val="205321272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4788024" cy="333755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37559"/>
            <a:ext cx="4788024" cy="348615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8024" y="0"/>
            <a:ext cx="4355976" cy="3337559"/>
          </a:xfrm>
          <a:prstGeom prst="rect">
            <a:avLst/>
          </a:prstGeom>
        </p:spPr>
      </p:pic>
      <p:pic>
        <p:nvPicPr>
          <p:cNvPr id="205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88024" y="3337559"/>
            <a:ext cx="4355976" cy="3486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55110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3212392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07954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375</TotalTime>
  <Words>2090</Words>
  <Application>Microsoft Office PowerPoint</Application>
  <PresentationFormat>Presentación en pantalla (4:3)</PresentationFormat>
  <Paragraphs>254</Paragraphs>
  <Slides>101</Slides>
  <Notes>79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101</vt:i4>
      </vt:variant>
    </vt:vector>
  </HeadingPairs>
  <TitlesOfParts>
    <vt:vector size="106" baseType="lpstr">
      <vt:lpstr>Calibri</vt:lpstr>
      <vt:lpstr>Century Schoolbook</vt:lpstr>
      <vt:lpstr>Wingdings</vt:lpstr>
      <vt:lpstr>Wingdings 2</vt:lpstr>
      <vt:lpstr>Default Theme</vt:lpstr>
      <vt:lpstr>ASIA.-LA VUELTA AL MUNDO EN 385 JARDINES.- BRATISLAVA y PRAGA.-Botanicka Zahrada .Bratislava.-Grassalkovich Palace .-Horský Park (Horský Park).-Sad Janka Krala.-Stromovska Park.-Troja Castle Gardens</vt:lpstr>
      <vt:lpstr>Botanicka Zahrada.Bratislava.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Grassalkovich Palace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Horský Park (Horský Park).-Bratislava </vt:lpstr>
      <vt:lpstr>Presentación de PowerPoint</vt:lpstr>
      <vt:lpstr>Presentación de PowerPoint</vt:lpstr>
      <vt:lpstr>Presentación de PowerPoint</vt:lpstr>
      <vt:lpstr>Presentación de PowerPoint</vt:lpstr>
      <vt:lpstr>Presentación de PowerPoint</vt:lpstr>
      <vt:lpstr>Presentación de PowerPoint</vt:lpstr>
      <vt:lpstr>Sad Janka Krala.-Bratislava_</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Stromovska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Troja Castle Gardens</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365 jardines.-BRATISLAVA</dc:title>
  <dc:creator>Josep</dc:creator>
  <cp:lastModifiedBy>Usuario</cp:lastModifiedBy>
  <cp:revision>18</cp:revision>
  <dcterms:created xsi:type="dcterms:W3CDTF">2014-01-10T07:00:54Z</dcterms:created>
  <dcterms:modified xsi:type="dcterms:W3CDTF">2018-03-01T15:17:11Z</dcterms:modified>
</cp:coreProperties>
</file>