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3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384"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85" r:id="rId78"/>
    <p:sldId id="331" r:id="rId79"/>
    <p:sldId id="332" r:id="rId80"/>
    <p:sldId id="333" r:id="rId81"/>
    <p:sldId id="334" r:id="rId82"/>
    <p:sldId id="335" r:id="rId83"/>
    <p:sldId id="336" r:id="rId84"/>
    <p:sldId id="337" r:id="rId85"/>
    <p:sldId id="338" r:id="rId86"/>
    <p:sldId id="339" r:id="rId87"/>
    <p:sldId id="340" r:id="rId88"/>
    <p:sldId id="341" r:id="rId89"/>
    <p:sldId id="342" r:id="rId90"/>
    <p:sldId id="343" r:id="rId91"/>
    <p:sldId id="344" r:id="rId92"/>
    <p:sldId id="345" r:id="rId93"/>
    <p:sldId id="346" r:id="rId94"/>
    <p:sldId id="347" r:id="rId95"/>
    <p:sldId id="348" r:id="rId96"/>
    <p:sldId id="349" r:id="rId97"/>
    <p:sldId id="350" r:id="rId98"/>
    <p:sldId id="351" r:id="rId99"/>
    <p:sldId id="352" r:id="rId100"/>
    <p:sldId id="353" r:id="rId101"/>
    <p:sldId id="354" r:id="rId102"/>
    <p:sldId id="355" r:id="rId103"/>
    <p:sldId id="356" r:id="rId104"/>
    <p:sldId id="357" r:id="rId105"/>
    <p:sldId id="358" r:id="rId106"/>
    <p:sldId id="359" r:id="rId107"/>
    <p:sldId id="360" r:id="rId108"/>
    <p:sldId id="361" r:id="rId109"/>
    <p:sldId id="362" r:id="rId110"/>
    <p:sldId id="363" r:id="rId111"/>
    <p:sldId id="364" r:id="rId112"/>
    <p:sldId id="365" r:id="rId113"/>
    <p:sldId id="366" r:id="rId114"/>
    <p:sldId id="367" r:id="rId115"/>
    <p:sldId id="368" r:id="rId116"/>
    <p:sldId id="369" r:id="rId117"/>
    <p:sldId id="378" r:id="rId118"/>
    <p:sldId id="370" r:id="rId119"/>
    <p:sldId id="371" r:id="rId120"/>
    <p:sldId id="372" r:id="rId121"/>
    <p:sldId id="373" r:id="rId122"/>
    <p:sldId id="374" r:id="rId123"/>
    <p:sldId id="375" r:id="rId124"/>
    <p:sldId id="376" r:id="rId125"/>
    <p:sldId id="377" r:id="rId126"/>
    <p:sldId id="379" r:id="rId127"/>
    <p:sldId id="380" r:id="rId128"/>
    <p:sldId id="381" r:id="rId129"/>
    <p:sldId id="382" r:id="rId130"/>
    <p:sldId id="383" r:id="rId1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sorterViewPr>
    <p:cViewPr>
      <p:scale>
        <a:sx n="100" d="100"/>
        <a:sy n="100" d="100"/>
      </p:scale>
      <p:origin x="0" y="39492"/>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viewProps" Target="view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notesMaster" Target="notesMasters/notesMaster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AF6E73-AD60-4B7A-9DAD-F5C3DF83BEE5}" type="datetimeFigureOut">
              <a:rPr lang="es-ES" smtClean="0"/>
              <a:t>01/03/2018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7279F56-0FD4-41AE-A979-4D98DAEC89F2}" type="slidenum">
              <a:rPr lang="es-ES" smtClean="0"/>
              <a:t>‹Nº›</a:t>
            </a:fld>
            <a:endParaRPr lang="es-ES" dirty="0"/>
          </a:p>
        </p:txBody>
      </p:sp>
    </p:spTree>
    <p:extLst>
      <p:ext uri="{BB962C8B-B14F-4D97-AF65-F5344CB8AC3E}">
        <p14:creationId xmlns:p14="http://schemas.microsoft.com/office/powerpoint/2010/main" val="11067140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Ayala Triangle Park - Makati City, Philippines</a:t>
            </a:r>
            <a:endParaRPr lang="es-ES" dirty="0"/>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2</a:t>
            </a:fld>
            <a:endParaRPr lang="es-ES" dirty="0">
              <a:solidFill>
                <a:prstClr val="black"/>
              </a:solidFill>
            </a:endParaRPr>
          </a:p>
        </p:txBody>
      </p:sp>
    </p:spTree>
    <p:extLst>
      <p:ext uri="{BB962C8B-B14F-4D97-AF65-F5344CB8AC3E}">
        <p14:creationId xmlns:p14="http://schemas.microsoft.com/office/powerpoint/2010/main" val="7263577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 Bida Park.</a:t>
            </a:r>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3</a:t>
            </a:fld>
            <a:endParaRPr lang="es-ES" dirty="0">
              <a:solidFill>
                <a:prstClr val="black"/>
              </a:solidFill>
            </a:endParaRPr>
          </a:p>
        </p:txBody>
      </p:sp>
    </p:spTree>
    <p:extLst>
      <p:ext uri="{BB962C8B-B14F-4D97-AF65-F5344CB8AC3E}">
        <p14:creationId xmlns:p14="http://schemas.microsoft.com/office/powerpoint/2010/main" val="21344442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 Bida Park.</a:t>
            </a:r>
          </a:p>
          <a:p>
            <a:endParaRPr lang="es-ES" dirty="0"/>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4</a:t>
            </a:fld>
            <a:endParaRPr lang="es-ES" dirty="0">
              <a:solidFill>
                <a:prstClr val="black"/>
              </a:solidFill>
            </a:endParaRPr>
          </a:p>
        </p:txBody>
      </p:sp>
    </p:spTree>
    <p:extLst>
      <p:ext uri="{BB962C8B-B14F-4D97-AF65-F5344CB8AC3E}">
        <p14:creationId xmlns:p14="http://schemas.microsoft.com/office/powerpoint/2010/main" val="26701968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 Wadi al Kaebeer Park.-</a:t>
            </a:r>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5</a:t>
            </a:fld>
            <a:endParaRPr lang="es-ES" dirty="0">
              <a:solidFill>
                <a:prstClr val="black"/>
              </a:solidFill>
            </a:endParaRPr>
          </a:p>
        </p:txBody>
      </p:sp>
    </p:spTree>
    <p:extLst>
      <p:ext uri="{BB962C8B-B14F-4D97-AF65-F5344CB8AC3E}">
        <p14:creationId xmlns:p14="http://schemas.microsoft.com/office/powerpoint/2010/main" val="39597878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Mt.Faber Park</a:t>
            </a:r>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6</a:t>
            </a:fld>
            <a:endParaRPr lang="es-ES" dirty="0">
              <a:solidFill>
                <a:prstClr val="black"/>
              </a:solidFill>
            </a:endParaRPr>
          </a:p>
        </p:txBody>
      </p:sp>
    </p:spTree>
    <p:extLst>
      <p:ext uri="{BB962C8B-B14F-4D97-AF65-F5344CB8AC3E}">
        <p14:creationId xmlns:p14="http://schemas.microsoft.com/office/powerpoint/2010/main" val="12576990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Mt.Faber Park.-Terraced Garden</a:t>
            </a:r>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7</a:t>
            </a:fld>
            <a:endParaRPr lang="es-ES" dirty="0">
              <a:solidFill>
                <a:prstClr val="black"/>
              </a:solidFill>
            </a:endParaRPr>
          </a:p>
        </p:txBody>
      </p:sp>
    </p:spTree>
    <p:extLst>
      <p:ext uri="{BB962C8B-B14F-4D97-AF65-F5344CB8AC3E}">
        <p14:creationId xmlns:p14="http://schemas.microsoft.com/office/powerpoint/2010/main" val="39581208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Peace Memorial Park .-Taipei</a:t>
            </a:r>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8</a:t>
            </a:fld>
            <a:endParaRPr lang="es-ES" dirty="0">
              <a:solidFill>
                <a:prstClr val="black"/>
              </a:solidFill>
            </a:endParaRPr>
          </a:p>
        </p:txBody>
      </p:sp>
    </p:spTree>
    <p:extLst>
      <p:ext uri="{BB962C8B-B14F-4D97-AF65-F5344CB8AC3E}">
        <p14:creationId xmlns:p14="http://schemas.microsoft.com/office/powerpoint/2010/main" val="25403145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Peace Memorial Park .-Taipei</a:t>
            </a:r>
          </a:p>
          <a:p>
            <a:endParaRPr lang="es-ES" dirty="0"/>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9</a:t>
            </a:fld>
            <a:endParaRPr lang="es-ES" dirty="0">
              <a:solidFill>
                <a:prstClr val="black"/>
              </a:solidFill>
            </a:endParaRPr>
          </a:p>
        </p:txBody>
      </p:sp>
    </p:spTree>
    <p:extLst>
      <p:ext uri="{BB962C8B-B14F-4D97-AF65-F5344CB8AC3E}">
        <p14:creationId xmlns:p14="http://schemas.microsoft.com/office/powerpoint/2010/main" val="15270360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Peace Memorial Park .-Taipei</a:t>
            </a:r>
          </a:p>
          <a:p>
            <a:endParaRPr lang="es-ES" dirty="0"/>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10</a:t>
            </a:fld>
            <a:endParaRPr lang="es-ES" dirty="0">
              <a:solidFill>
                <a:prstClr val="black"/>
              </a:solidFill>
            </a:endParaRPr>
          </a:p>
        </p:txBody>
      </p:sp>
    </p:spTree>
    <p:extLst>
      <p:ext uri="{BB962C8B-B14F-4D97-AF65-F5344CB8AC3E}">
        <p14:creationId xmlns:p14="http://schemas.microsoft.com/office/powerpoint/2010/main" val="6099482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Ayala Triangle Park - Makati City, Philippines</a:t>
            </a:r>
            <a:endParaRPr lang="es-ES" dirty="0"/>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11</a:t>
            </a:fld>
            <a:endParaRPr lang="es-ES" dirty="0">
              <a:solidFill>
                <a:prstClr val="black"/>
              </a:solidFill>
            </a:endParaRPr>
          </a:p>
        </p:txBody>
      </p:sp>
    </p:spTree>
    <p:extLst>
      <p:ext uri="{BB962C8B-B14F-4D97-AF65-F5344CB8AC3E}">
        <p14:creationId xmlns:p14="http://schemas.microsoft.com/office/powerpoint/2010/main" val="18342447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Baywalk Park in DAVAO City, Philippines.-david statue</a:t>
            </a:r>
            <a:endParaRPr lang="es-ES" dirty="0"/>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12</a:t>
            </a:fld>
            <a:endParaRPr lang="es-ES" dirty="0">
              <a:solidFill>
                <a:prstClr val="black"/>
              </a:solidFill>
            </a:endParaRPr>
          </a:p>
        </p:txBody>
      </p:sp>
    </p:spTree>
    <p:extLst>
      <p:ext uri="{BB962C8B-B14F-4D97-AF65-F5344CB8AC3E}">
        <p14:creationId xmlns:p14="http://schemas.microsoft.com/office/powerpoint/2010/main" val="34341995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-Benjakitti Park</a:t>
            </a:r>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13</a:t>
            </a:fld>
            <a:endParaRPr lang="es-ES" dirty="0">
              <a:solidFill>
                <a:prstClr val="black"/>
              </a:solidFill>
            </a:endParaRPr>
          </a:p>
        </p:txBody>
      </p:sp>
    </p:spTree>
    <p:extLst>
      <p:ext uri="{BB962C8B-B14F-4D97-AF65-F5344CB8AC3E}">
        <p14:creationId xmlns:p14="http://schemas.microsoft.com/office/powerpoint/2010/main" val="16813610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Gardens - Bogor, Indonesia</a:t>
            </a:r>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14</a:t>
            </a:fld>
            <a:endParaRPr lang="es-ES" dirty="0">
              <a:solidFill>
                <a:prstClr val="black"/>
              </a:solidFill>
            </a:endParaRPr>
          </a:p>
        </p:txBody>
      </p:sp>
    </p:spTree>
    <p:extLst>
      <p:ext uri="{BB962C8B-B14F-4D97-AF65-F5344CB8AC3E}">
        <p14:creationId xmlns:p14="http://schemas.microsoft.com/office/powerpoint/2010/main" val="23691422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Bukittinggi Town Park.-Sumatra.-Indonesia</a:t>
            </a:r>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16</a:t>
            </a:fld>
            <a:endParaRPr lang="es-ES" dirty="0">
              <a:solidFill>
                <a:prstClr val="black"/>
              </a:solidFill>
            </a:endParaRPr>
          </a:p>
        </p:txBody>
      </p:sp>
    </p:spTree>
    <p:extLst>
      <p:ext uri="{BB962C8B-B14F-4D97-AF65-F5344CB8AC3E}">
        <p14:creationId xmlns:p14="http://schemas.microsoft.com/office/powerpoint/2010/main" val="39215869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Bukittinggi Town Park.-Sumatra.-Indonesia</a:t>
            </a:r>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17</a:t>
            </a:fld>
            <a:endParaRPr lang="es-ES" dirty="0">
              <a:solidFill>
                <a:prstClr val="black"/>
              </a:solidFill>
            </a:endParaRPr>
          </a:p>
        </p:txBody>
      </p:sp>
    </p:spTree>
    <p:extLst>
      <p:ext uri="{BB962C8B-B14F-4D97-AF65-F5344CB8AC3E}">
        <p14:creationId xmlns:p14="http://schemas.microsoft.com/office/powerpoint/2010/main" val="34623105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Bukittinggi Town Park.-Sumatra.-Indonesia</a:t>
            </a:r>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18</a:t>
            </a:fld>
            <a:endParaRPr lang="es-ES" dirty="0">
              <a:solidFill>
                <a:prstClr val="black"/>
              </a:solidFill>
            </a:endParaRPr>
          </a:p>
        </p:txBody>
      </p:sp>
    </p:spTree>
    <p:extLst>
      <p:ext uri="{BB962C8B-B14F-4D97-AF65-F5344CB8AC3E}">
        <p14:creationId xmlns:p14="http://schemas.microsoft.com/office/powerpoint/2010/main" val="34142915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Bukittinggi Town Park.-Sumatra.-Indonesia</a:t>
            </a:r>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19</a:t>
            </a:fld>
            <a:endParaRPr lang="es-ES" dirty="0">
              <a:solidFill>
                <a:prstClr val="black"/>
              </a:solidFill>
            </a:endParaRPr>
          </a:p>
        </p:txBody>
      </p:sp>
    </p:spTree>
    <p:extLst>
      <p:ext uri="{BB962C8B-B14F-4D97-AF65-F5344CB8AC3E}">
        <p14:creationId xmlns:p14="http://schemas.microsoft.com/office/powerpoint/2010/main" val="34488559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Bukittinggi Town Park.-Sumatra.-Indonesia</a:t>
            </a:r>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20</a:t>
            </a:fld>
            <a:endParaRPr lang="es-ES" dirty="0">
              <a:solidFill>
                <a:prstClr val="black"/>
              </a:solidFill>
            </a:endParaRPr>
          </a:p>
        </p:txBody>
      </p:sp>
    </p:spTree>
    <p:extLst>
      <p:ext uri="{BB962C8B-B14F-4D97-AF65-F5344CB8AC3E}">
        <p14:creationId xmlns:p14="http://schemas.microsoft.com/office/powerpoint/2010/main" val="32930243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Bukittinggi Town Park.-Sumatra.-Indonesia</a:t>
            </a:r>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21</a:t>
            </a:fld>
            <a:endParaRPr lang="es-ES" dirty="0">
              <a:solidFill>
                <a:prstClr val="black"/>
              </a:solidFill>
            </a:endParaRPr>
          </a:p>
        </p:txBody>
      </p:sp>
    </p:spTree>
    <p:extLst>
      <p:ext uri="{BB962C8B-B14F-4D97-AF65-F5344CB8AC3E}">
        <p14:creationId xmlns:p14="http://schemas.microsoft.com/office/powerpoint/2010/main" val="1610567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museo de la cultura Minangkabau </a:t>
            </a:r>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22</a:t>
            </a:fld>
            <a:endParaRPr lang="es-ES" dirty="0">
              <a:solidFill>
                <a:prstClr val="black"/>
              </a:solidFill>
            </a:endParaRPr>
          </a:p>
        </p:txBody>
      </p:sp>
    </p:spTree>
    <p:extLst>
      <p:ext uri="{BB962C8B-B14F-4D97-AF65-F5344CB8AC3E}">
        <p14:creationId xmlns:p14="http://schemas.microsoft.com/office/powerpoint/2010/main" val="30904415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Cyberjaya Park, Selangor.</a:t>
            </a:r>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24</a:t>
            </a:fld>
            <a:endParaRPr lang="es-ES" dirty="0">
              <a:solidFill>
                <a:prstClr val="black"/>
              </a:solidFill>
            </a:endParaRPr>
          </a:p>
        </p:txBody>
      </p:sp>
    </p:spTree>
    <p:extLst>
      <p:ext uri="{BB962C8B-B14F-4D97-AF65-F5344CB8AC3E}">
        <p14:creationId xmlns:p14="http://schemas.microsoft.com/office/powerpoint/2010/main" val="20177096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Cyberjaya Park, Selangor.</a:t>
            </a:r>
          </a:p>
          <a:p>
            <a:endParaRPr lang="es-ES" dirty="0"/>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25</a:t>
            </a:fld>
            <a:endParaRPr lang="es-ES" dirty="0">
              <a:solidFill>
                <a:prstClr val="black"/>
              </a:solidFill>
            </a:endParaRPr>
          </a:p>
        </p:txBody>
      </p:sp>
    </p:spTree>
    <p:extLst>
      <p:ext uri="{BB962C8B-B14F-4D97-AF65-F5344CB8AC3E}">
        <p14:creationId xmlns:p14="http://schemas.microsoft.com/office/powerpoint/2010/main" val="24986617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Cyberjaya Park, Selangor.</a:t>
            </a:r>
          </a:p>
          <a:p>
            <a:endParaRPr lang="es-ES" dirty="0"/>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26</a:t>
            </a:fld>
            <a:endParaRPr lang="es-ES" dirty="0">
              <a:solidFill>
                <a:prstClr val="black"/>
              </a:solidFill>
            </a:endParaRPr>
          </a:p>
        </p:txBody>
      </p:sp>
    </p:spTree>
    <p:extLst>
      <p:ext uri="{BB962C8B-B14F-4D97-AF65-F5344CB8AC3E}">
        <p14:creationId xmlns:p14="http://schemas.microsoft.com/office/powerpoint/2010/main" val="27831122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Cyberjaya Park, Selangor.</a:t>
            </a:r>
          </a:p>
          <a:p>
            <a:endParaRPr lang="es-ES" dirty="0"/>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27</a:t>
            </a:fld>
            <a:endParaRPr lang="es-ES" dirty="0">
              <a:solidFill>
                <a:prstClr val="black"/>
              </a:solidFill>
            </a:endParaRPr>
          </a:p>
        </p:txBody>
      </p:sp>
    </p:spTree>
    <p:extLst>
      <p:ext uri="{BB962C8B-B14F-4D97-AF65-F5344CB8AC3E}">
        <p14:creationId xmlns:p14="http://schemas.microsoft.com/office/powerpoint/2010/main" val="26835843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Cyberjaya Park, Selangor.</a:t>
            </a:r>
          </a:p>
          <a:p>
            <a:endParaRPr lang="es-ES" dirty="0"/>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28</a:t>
            </a:fld>
            <a:endParaRPr lang="es-ES" dirty="0">
              <a:solidFill>
                <a:prstClr val="black"/>
              </a:solidFill>
            </a:endParaRPr>
          </a:p>
        </p:txBody>
      </p:sp>
    </p:spTree>
    <p:extLst>
      <p:ext uri="{BB962C8B-B14F-4D97-AF65-F5344CB8AC3E}">
        <p14:creationId xmlns:p14="http://schemas.microsoft.com/office/powerpoint/2010/main" val="40087104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Da'an_District,_Taipei,_Daan_Park,_Washingtonia_filifera,_Taiwan</a:t>
            </a:r>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33</a:t>
            </a:fld>
            <a:endParaRPr lang="es-ES" dirty="0">
              <a:solidFill>
                <a:prstClr val="black"/>
              </a:solidFill>
            </a:endParaRPr>
          </a:p>
        </p:txBody>
      </p:sp>
    </p:spTree>
    <p:extLst>
      <p:ext uri="{BB962C8B-B14F-4D97-AF65-F5344CB8AC3E}">
        <p14:creationId xmlns:p14="http://schemas.microsoft.com/office/powerpoint/2010/main" val="12696600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Daan_Park_Brand_in_Northwest_Entrance</a:t>
            </a:r>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34</a:t>
            </a:fld>
            <a:endParaRPr lang="es-ES" dirty="0">
              <a:solidFill>
                <a:prstClr val="black"/>
              </a:solidFill>
            </a:endParaRPr>
          </a:p>
        </p:txBody>
      </p:sp>
    </p:spTree>
    <p:extLst>
      <p:ext uri="{BB962C8B-B14F-4D97-AF65-F5344CB8AC3E}">
        <p14:creationId xmlns:p14="http://schemas.microsoft.com/office/powerpoint/2010/main" val="27313662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Daan_Park_Ecological_Pool_West_Zone</a:t>
            </a:r>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35</a:t>
            </a:fld>
            <a:endParaRPr lang="es-ES" dirty="0">
              <a:solidFill>
                <a:prstClr val="black"/>
              </a:solidFill>
            </a:endParaRPr>
          </a:p>
        </p:txBody>
      </p:sp>
    </p:spTree>
    <p:extLst>
      <p:ext uri="{BB962C8B-B14F-4D97-AF65-F5344CB8AC3E}">
        <p14:creationId xmlns:p14="http://schemas.microsoft.com/office/powerpoint/2010/main" val="37586019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Daan Forest Park.-</a:t>
            </a:r>
            <a:r>
              <a:rPr lang="es-ES" altLang="ja-JP" dirty="0"/>
              <a:t> </a:t>
            </a:r>
            <a:r>
              <a:rPr lang="es-ES" dirty="0"/>
              <a:t>Taipei.</a:t>
            </a:r>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36</a:t>
            </a:fld>
            <a:endParaRPr lang="es-ES" dirty="0">
              <a:solidFill>
                <a:prstClr val="black"/>
              </a:solidFill>
            </a:endParaRPr>
          </a:p>
        </p:txBody>
      </p:sp>
    </p:spTree>
    <p:extLst>
      <p:ext uri="{BB962C8B-B14F-4D97-AF65-F5344CB8AC3E}">
        <p14:creationId xmlns:p14="http://schemas.microsoft.com/office/powerpoint/2010/main" val="26495822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Daan Forest Park.- Taipei.</a:t>
            </a:r>
          </a:p>
          <a:p>
            <a:endParaRPr lang="es-ES" dirty="0"/>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37</a:t>
            </a:fld>
            <a:endParaRPr lang="es-ES" dirty="0">
              <a:solidFill>
                <a:prstClr val="black"/>
              </a:solidFill>
            </a:endParaRPr>
          </a:p>
        </p:txBody>
      </p:sp>
    </p:spTree>
    <p:extLst>
      <p:ext uri="{BB962C8B-B14F-4D97-AF65-F5344CB8AC3E}">
        <p14:creationId xmlns:p14="http://schemas.microsoft.com/office/powerpoint/2010/main" val="224070834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Daan Forest Park.- Taipei.</a:t>
            </a:r>
          </a:p>
          <a:p>
            <a:endParaRPr lang="es-ES" dirty="0"/>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38</a:t>
            </a:fld>
            <a:endParaRPr lang="es-ES" dirty="0">
              <a:solidFill>
                <a:prstClr val="black"/>
              </a:solidFill>
            </a:endParaRPr>
          </a:p>
        </p:txBody>
      </p:sp>
    </p:spTree>
    <p:extLst>
      <p:ext uri="{BB962C8B-B14F-4D97-AF65-F5344CB8AC3E}">
        <p14:creationId xmlns:p14="http://schemas.microsoft.com/office/powerpoint/2010/main" val="306639712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Daan Forest Park.- Taipei.</a:t>
            </a:r>
          </a:p>
          <a:p>
            <a:endParaRPr lang="es-ES" dirty="0"/>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39</a:t>
            </a:fld>
            <a:endParaRPr lang="es-ES" dirty="0">
              <a:solidFill>
                <a:prstClr val="black"/>
              </a:solidFill>
            </a:endParaRPr>
          </a:p>
        </p:txBody>
      </p:sp>
    </p:spTree>
    <p:extLst>
      <p:ext uri="{BB962C8B-B14F-4D97-AF65-F5344CB8AC3E}">
        <p14:creationId xmlns:p14="http://schemas.microsoft.com/office/powerpoint/2010/main" val="343000019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Daan Forest Park.- Taipei.</a:t>
            </a:r>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40</a:t>
            </a:fld>
            <a:endParaRPr lang="es-ES" dirty="0">
              <a:solidFill>
                <a:prstClr val="black"/>
              </a:solidFill>
            </a:endParaRPr>
          </a:p>
        </p:txBody>
      </p:sp>
    </p:spTree>
    <p:extLst>
      <p:ext uri="{BB962C8B-B14F-4D97-AF65-F5344CB8AC3E}">
        <p14:creationId xmlns:p14="http://schemas.microsoft.com/office/powerpoint/2010/main" val="160096264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Daan Forest Park.- Taipei.</a:t>
            </a:r>
          </a:p>
          <a:p>
            <a:endParaRPr lang="es-ES" dirty="0"/>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41</a:t>
            </a:fld>
            <a:endParaRPr lang="es-ES" dirty="0">
              <a:solidFill>
                <a:prstClr val="black"/>
              </a:solidFill>
            </a:endParaRPr>
          </a:p>
        </p:txBody>
      </p:sp>
    </p:spTree>
    <p:extLst>
      <p:ext uri="{BB962C8B-B14F-4D97-AF65-F5344CB8AC3E}">
        <p14:creationId xmlns:p14="http://schemas.microsoft.com/office/powerpoint/2010/main" val="101439535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Expression Park.-Genting Kali.-Surabaya</a:t>
            </a:r>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42</a:t>
            </a:fld>
            <a:endParaRPr lang="es-ES" dirty="0">
              <a:solidFill>
                <a:prstClr val="black"/>
              </a:solidFill>
            </a:endParaRPr>
          </a:p>
        </p:txBody>
      </p:sp>
    </p:spTree>
    <p:extLst>
      <p:ext uri="{BB962C8B-B14F-4D97-AF65-F5344CB8AC3E}">
        <p14:creationId xmlns:p14="http://schemas.microsoft.com/office/powerpoint/2010/main" val="273887021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-Expression Park.-Panggung</a:t>
            </a:r>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43</a:t>
            </a:fld>
            <a:endParaRPr lang="es-ES" dirty="0">
              <a:solidFill>
                <a:prstClr val="black"/>
              </a:solidFill>
            </a:endParaRPr>
          </a:p>
        </p:txBody>
      </p:sp>
    </p:spTree>
    <p:extLst>
      <p:ext uri="{BB962C8B-B14F-4D97-AF65-F5344CB8AC3E}">
        <p14:creationId xmlns:p14="http://schemas.microsoft.com/office/powerpoint/2010/main" val="25005716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-Flora Park (Kebun Bibit Surabaya) Indonesia.-</a:t>
            </a:r>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44</a:t>
            </a:fld>
            <a:endParaRPr lang="es-ES" dirty="0">
              <a:solidFill>
                <a:prstClr val="black"/>
              </a:solidFill>
            </a:endParaRPr>
          </a:p>
        </p:txBody>
      </p:sp>
    </p:spTree>
    <p:extLst>
      <p:ext uri="{BB962C8B-B14F-4D97-AF65-F5344CB8AC3E}">
        <p14:creationId xmlns:p14="http://schemas.microsoft.com/office/powerpoint/2010/main" val="81456834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-Flora Park (Kebun Bibit Surabaya) Indonesia.-</a:t>
            </a:r>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45</a:t>
            </a:fld>
            <a:endParaRPr lang="es-ES" dirty="0">
              <a:solidFill>
                <a:prstClr val="black"/>
              </a:solidFill>
            </a:endParaRPr>
          </a:p>
        </p:txBody>
      </p:sp>
    </p:spTree>
    <p:extLst>
      <p:ext uri="{BB962C8B-B14F-4D97-AF65-F5344CB8AC3E}">
        <p14:creationId xmlns:p14="http://schemas.microsoft.com/office/powerpoint/2010/main" val="1399873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-Flora Park (Kebun Bibit Surabaya) Indonesia.-</a:t>
            </a:r>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46</a:t>
            </a:fld>
            <a:endParaRPr lang="es-ES" dirty="0">
              <a:solidFill>
                <a:prstClr val="black"/>
              </a:solidFill>
            </a:endParaRPr>
          </a:p>
        </p:txBody>
      </p:sp>
    </p:spTree>
    <p:extLst>
      <p:ext uri="{BB962C8B-B14F-4D97-AF65-F5344CB8AC3E}">
        <p14:creationId xmlns:p14="http://schemas.microsoft.com/office/powerpoint/2010/main" val="13230089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-Flora Park (Kebun Bibit Surabaya) Indonesia.-</a:t>
            </a:r>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47</a:t>
            </a:fld>
            <a:endParaRPr lang="es-ES" dirty="0">
              <a:solidFill>
                <a:prstClr val="black"/>
              </a:solidFill>
            </a:endParaRPr>
          </a:p>
        </p:txBody>
      </p:sp>
    </p:spTree>
    <p:extLst>
      <p:ext uri="{BB962C8B-B14F-4D97-AF65-F5344CB8AC3E}">
        <p14:creationId xmlns:p14="http://schemas.microsoft.com/office/powerpoint/2010/main" val="21942618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-Flora Park (Kebun Bibit Surabaya) Indonesia.-</a:t>
            </a:r>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48</a:t>
            </a:fld>
            <a:endParaRPr lang="es-ES" dirty="0">
              <a:solidFill>
                <a:prstClr val="black"/>
              </a:solidFill>
            </a:endParaRPr>
          </a:p>
        </p:txBody>
      </p:sp>
    </p:spTree>
    <p:extLst>
      <p:ext uri="{BB962C8B-B14F-4D97-AF65-F5344CB8AC3E}">
        <p14:creationId xmlns:p14="http://schemas.microsoft.com/office/powerpoint/2010/main" val="101944391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Greenbelt Park Makati.</a:t>
            </a:r>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52</a:t>
            </a:fld>
            <a:endParaRPr lang="es-ES" dirty="0">
              <a:solidFill>
                <a:prstClr val="black"/>
              </a:solidFill>
            </a:endParaRPr>
          </a:p>
        </p:txBody>
      </p:sp>
    </p:spTree>
    <p:extLst>
      <p:ext uri="{BB962C8B-B14F-4D97-AF65-F5344CB8AC3E}">
        <p14:creationId xmlns:p14="http://schemas.microsoft.com/office/powerpoint/2010/main" val="321003392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Greenbelt Park Makati.</a:t>
            </a:r>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53</a:t>
            </a:fld>
            <a:endParaRPr lang="es-ES" dirty="0">
              <a:solidFill>
                <a:prstClr val="black"/>
              </a:solidFill>
            </a:endParaRPr>
          </a:p>
        </p:txBody>
      </p:sp>
    </p:spTree>
    <p:extLst>
      <p:ext uri="{BB962C8B-B14F-4D97-AF65-F5344CB8AC3E}">
        <p14:creationId xmlns:p14="http://schemas.microsoft.com/office/powerpoint/2010/main" val="86992770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Greenbelt Park Makati.</a:t>
            </a:r>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54</a:t>
            </a:fld>
            <a:endParaRPr lang="es-ES" dirty="0">
              <a:solidFill>
                <a:prstClr val="black"/>
              </a:solidFill>
            </a:endParaRPr>
          </a:p>
        </p:txBody>
      </p:sp>
    </p:spTree>
    <p:extLst>
      <p:ext uri="{BB962C8B-B14F-4D97-AF65-F5344CB8AC3E}">
        <p14:creationId xmlns:p14="http://schemas.microsoft.com/office/powerpoint/2010/main" val="256360005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Greenbelt Park Makati.</a:t>
            </a:r>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55</a:t>
            </a:fld>
            <a:endParaRPr lang="es-ES" dirty="0">
              <a:solidFill>
                <a:prstClr val="black"/>
              </a:solidFill>
            </a:endParaRPr>
          </a:p>
        </p:txBody>
      </p:sp>
    </p:spTree>
    <p:extLst>
      <p:ext uri="{BB962C8B-B14F-4D97-AF65-F5344CB8AC3E}">
        <p14:creationId xmlns:p14="http://schemas.microsoft.com/office/powerpoint/2010/main" val="414148449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Greenbelt Park Makati.</a:t>
            </a:r>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56</a:t>
            </a:fld>
            <a:endParaRPr lang="es-ES" dirty="0">
              <a:solidFill>
                <a:prstClr val="black"/>
              </a:solidFill>
            </a:endParaRPr>
          </a:p>
        </p:txBody>
      </p:sp>
    </p:spTree>
    <p:extLst>
      <p:ext uri="{BB962C8B-B14F-4D97-AF65-F5344CB8AC3E}">
        <p14:creationId xmlns:p14="http://schemas.microsoft.com/office/powerpoint/2010/main" val="50254332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Greenbelt Park Makati.</a:t>
            </a:r>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57</a:t>
            </a:fld>
            <a:endParaRPr lang="es-ES" dirty="0">
              <a:solidFill>
                <a:prstClr val="black"/>
              </a:solidFill>
            </a:endParaRPr>
          </a:p>
        </p:txBody>
      </p:sp>
    </p:spTree>
    <p:extLst>
      <p:ext uri="{BB962C8B-B14F-4D97-AF65-F5344CB8AC3E}">
        <p14:creationId xmlns:p14="http://schemas.microsoft.com/office/powerpoint/2010/main" val="97941327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Greenbelt Park Makati.</a:t>
            </a:r>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58</a:t>
            </a:fld>
            <a:endParaRPr lang="es-ES" dirty="0">
              <a:solidFill>
                <a:prstClr val="black"/>
              </a:solidFill>
            </a:endParaRPr>
          </a:p>
        </p:txBody>
      </p:sp>
    </p:spTree>
    <p:extLst>
      <p:ext uri="{BB962C8B-B14F-4D97-AF65-F5344CB8AC3E}">
        <p14:creationId xmlns:p14="http://schemas.microsoft.com/office/powerpoint/2010/main" val="1651142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.-Greenbelt Park, Makati City, Metro Manila.</a:t>
            </a:r>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59</a:t>
            </a:fld>
            <a:endParaRPr lang="es-ES" dirty="0">
              <a:solidFill>
                <a:prstClr val="black"/>
              </a:solidFill>
            </a:endParaRPr>
          </a:p>
        </p:txBody>
      </p:sp>
    </p:spTree>
    <p:extLst>
      <p:ext uri="{BB962C8B-B14F-4D97-AF65-F5344CB8AC3E}">
        <p14:creationId xmlns:p14="http://schemas.microsoft.com/office/powerpoint/2010/main" val="262268209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.-Greenbelt Park, Makati City, Metro Manila.</a:t>
            </a:r>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60</a:t>
            </a:fld>
            <a:endParaRPr lang="es-ES" dirty="0">
              <a:solidFill>
                <a:prstClr val="black"/>
              </a:solidFill>
            </a:endParaRPr>
          </a:p>
        </p:txBody>
      </p:sp>
    </p:spTree>
    <p:extLst>
      <p:ext uri="{BB962C8B-B14F-4D97-AF65-F5344CB8AC3E}">
        <p14:creationId xmlns:p14="http://schemas.microsoft.com/office/powerpoint/2010/main" val="7591282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.Greenbelt Park, Makati City, Metro Manila.</a:t>
            </a:r>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61</a:t>
            </a:fld>
            <a:endParaRPr lang="es-ES" dirty="0">
              <a:solidFill>
                <a:prstClr val="black"/>
              </a:solidFill>
            </a:endParaRPr>
          </a:p>
        </p:txBody>
      </p:sp>
    </p:spTree>
    <p:extLst>
      <p:ext uri="{BB962C8B-B14F-4D97-AF65-F5344CB8AC3E}">
        <p14:creationId xmlns:p14="http://schemas.microsoft.com/office/powerpoint/2010/main" val="196404120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.Greenbelt Park, Makati City, Metro Manila.</a:t>
            </a:r>
          </a:p>
          <a:p>
            <a:endParaRPr lang="es-ES" dirty="0"/>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62</a:t>
            </a:fld>
            <a:endParaRPr lang="es-ES" dirty="0">
              <a:solidFill>
                <a:prstClr val="black"/>
              </a:solidFill>
            </a:endParaRPr>
          </a:p>
        </p:txBody>
      </p:sp>
    </p:spTree>
    <p:extLst>
      <p:ext uri="{BB962C8B-B14F-4D97-AF65-F5344CB8AC3E}">
        <p14:creationId xmlns:p14="http://schemas.microsoft.com/office/powerpoint/2010/main" val="50930393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.Greenbelt Park, Makati City, Metro Manila.</a:t>
            </a:r>
          </a:p>
          <a:p>
            <a:endParaRPr lang="es-ES" dirty="0"/>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63</a:t>
            </a:fld>
            <a:endParaRPr lang="es-ES" dirty="0">
              <a:solidFill>
                <a:prstClr val="black"/>
              </a:solidFill>
            </a:endParaRPr>
          </a:p>
        </p:txBody>
      </p:sp>
    </p:spTree>
    <p:extLst>
      <p:ext uri="{BB962C8B-B14F-4D97-AF65-F5344CB8AC3E}">
        <p14:creationId xmlns:p14="http://schemas.microsoft.com/office/powerpoint/2010/main" val="88833504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.Greenbelt Park, Makati City, Metro Manila.</a:t>
            </a:r>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64</a:t>
            </a:fld>
            <a:endParaRPr lang="es-ES" dirty="0">
              <a:solidFill>
                <a:prstClr val="black"/>
              </a:solidFill>
            </a:endParaRPr>
          </a:p>
        </p:txBody>
      </p:sp>
    </p:spTree>
    <p:extLst>
      <p:ext uri="{BB962C8B-B14F-4D97-AF65-F5344CB8AC3E}">
        <p14:creationId xmlns:p14="http://schemas.microsoft.com/office/powerpoint/2010/main" val="156655009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.Greenbelt Park, Makati City, Metro Manila.</a:t>
            </a:r>
          </a:p>
          <a:p>
            <a:endParaRPr lang="es-ES" dirty="0"/>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65</a:t>
            </a:fld>
            <a:endParaRPr lang="es-ES" dirty="0">
              <a:solidFill>
                <a:prstClr val="black"/>
              </a:solidFill>
            </a:endParaRPr>
          </a:p>
        </p:txBody>
      </p:sp>
    </p:spTree>
    <p:extLst>
      <p:ext uri="{BB962C8B-B14F-4D97-AF65-F5344CB8AC3E}">
        <p14:creationId xmlns:p14="http://schemas.microsoft.com/office/powerpoint/2010/main" val="53584324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.Greenbelt Park, Makati City, Metro Manila.</a:t>
            </a:r>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66</a:t>
            </a:fld>
            <a:endParaRPr lang="es-ES" dirty="0">
              <a:solidFill>
                <a:prstClr val="black"/>
              </a:solidFill>
            </a:endParaRPr>
          </a:p>
        </p:txBody>
      </p:sp>
    </p:spTree>
    <p:extLst>
      <p:ext uri="{BB962C8B-B14F-4D97-AF65-F5344CB8AC3E}">
        <p14:creationId xmlns:p14="http://schemas.microsoft.com/office/powerpoint/2010/main" val="419379491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.Greenbelt Park, Makati City, Metro Manila.</a:t>
            </a:r>
          </a:p>
          <a:p>
            <a:endParaRPr lang="es-ES" dirty="0"/>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67</a:t>
            </a:fld>
            <a:endParaRPr lang="es-ES" dirty="0">
              <a:solidFill>
                <a:prstClr val="black"/>
              </a:solidFill>
            </a:endParaRPr>
          </a:p>
        </p:txBody>
      </p:sp>
    </p:spTree>
    <p:extLst>
      <p:ext uri="{BB962C8B-B14F-4D97-AF65-F5344CB8AC3E}">
        <p14:creationId xmlns:p14="http://schemas.microsoft.com/office/powerpoint/2010/main" val="18600222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.Greenbelt Park, Makati City, Metro Manila.</a:t>
            </a:r>
          </a:p>
          <a:p>
            <a:endParaRPr lang="es-ES" dirty="0"/>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68</a:t>
            </a:fld>
            <a:endParaRPr lang="es-ES" dirty="0">
              <a:solidFill>
                <a:prstClr val="black"/>
              </a:solidFill>
            </a:endParaRPr>
          </a:p>
        </p:txBody>
      </p:sp>
    </p:spTree>
    <p:extLst>
      <p:ext uri="{BB962C8B-B14F-4D97-AF65-F5344CB8AC3E}">
        <p14:creationId xmlns:p14="http://schemas.microsoft.com/office/powerpoint/2010/main" val="100988380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.Greenbelt Park, Makati City, Metro Manila.</a:t>
            </a:r>
          </a:p>
          <a:p>
            <a:endParaRPr lang="es-ES" dirty="0"/>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281175504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.Greenbelt Park, Makati City, Metro Manila.</a:t>
            </a:r>
          </a:p>
          <a:p>
            <a:endParaRPr lang="es-ES" dirty="0"/>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70</a:t>
            </a:fld>
            <a:endParaRPr lang="es-ES" dirty="0">
              <a:solidFill>
                <a:prstClr val="black"/>
              </a:solidFill>
            </a:endParaRPr>
          </a:p>
        </p:txBody>
      </p:sp>
    </p:spTree>
    <p:extLst>
      <p:ext uri="{BB962C8B-B14F-4D97-AF65-F5344CB8AC3E}">
        <p14:creationId xmlns:p14="http://schemas.microsoft.com/office/powerpoint/2010/main" val="148665987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Gunung Lang Recreation Park,Ipoh, Malaysia</a:t>
            </a:r>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71</a:t>
            </a:fld>
            <a:endParaRPr lang="es-ES" dirty="0">
              <a:solidFill>
                <a:prstClr val="black"/>
              </a:solidFill>
            </a:endParaRPr>
          </a:p>
        </p:txBody>
      </p:sp>
    </p:spTree>
    <p:extLst>
      <p:ext uri="{BB962C8B-B14F-4D97-AF65-F5344CB8AC3E}">
        <p14:creationId xmlns:p14="http://schemas.microsoft.com/office/powerpoint/2010/main" val="181026317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Health &amp; Exercise Aichi-</a:t>
            </a:r>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72</a:t>
            </a:fld>
            <a:endParaRPr lang="es-ES" dirty="0">
              <a:solidFill>
                <a:prstClr val="black"/>
              </a:solidFill>
            </a:endParaRPr>
          </a:p>
        </p:txBody>
      </p:sp>
    </p:spTree>
    <p:extLst>
      <p:ext uri="{BB962C8B-B14F-4D97-AF65-F5344CB8AC3E}">
        <p14:creationId xmlns:p14="http://schemas.microsoft.com/office/powerpoint/2010/main" val="290095691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Hong Kong .-Victoria_park_</a:t>
            </a:r>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109040313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Hong Kong .-Victoria_park_</a:t>
            </a:r>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109714117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Japanese Garden.-Singapore.-q</a:t>
            </a:r>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78</a:t>
            </a:fld>
            <a:endParaRPr lang="es-ES" dirty="0">
              <a:solidFill>
                <a:prstClr val="black"/>
              </a:solidFill>
            </a:endParaRPr>
          </a:p>
        </p:txBody>
      </p:sp>
    </p:spTree>
    <p:extLst>
      <p:ext uri="{BB962C8B-B14F-4D97-AF65-F5344CB8AC3E}">
        <p14:creationId xmlns:p14="http://schemas.microsoft.com/office/powerpoint/2010/main" val="350827516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Japanese Garden.-Singapore.-q</a:t>
            </a:r>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79</a:t>
            </a:fld>
            <a:endParaRPr lang="es-ES" dirty="0">
              <a:solidFill>
                <a:prstClr val="black"/>
              </a:solidFill>
            </a:endParaRPr>
          </a:p>
        </p:txBody>
      </p:sp>
    </p:spTree>
    <p:extLst>
      <p:ext uri="{BB962C8B-B14F-4D97-AF65-F5344CB8AC3E}">
        <p14:creationId xmlns:p14="http://schemas.microsoft.com/office/powerpoint/2010/main" val="173022476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Japanese Garden.-Singapore.-q</a:t>
            </a:r>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80</a:t>
            </a:fld>
            <a:endParaRPr lang="es-ES" dirty="0">
              <a:solidFill>
                <a:prstClr val="black"/>
              </a:solidFill>
            </a:endParaRPr>
          </a:p>
        </p:txBody>
      </p:sp>
    </p:spTree>
    <p:extLst>
      <p:ext uri="{BB962C8B-B14F-4D97-AF65-F5344CB8AC3E}">
        <p14:creationId xmlns:p14="http://schemas.microsoft.com/office/powerpoint/2010/main" val="31992810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Japanese Garden.-Singapore.-</a:t>
            </a:r>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81</a:t>
            </a:fld>
            <a:endParaRPr lang="es-ES" dirty="0">
              <a:solidFill>
                <a:prstClr val="black"/>
              </a:solidFill>
            </a:endParaRPr>
          </a:p>
        </p:txBody>
      </p:sp>
    </p:spTree>
    <p:extLst>
      <p:ext uri="{BB962C8B-B14F-4D97-AF65-F5344CB8AC3E}">
        <p14:creationId xmlns:p14="http://schemas.microsoft.com/office/powerpoint/2010/main" val="334293570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Japanese Garden.-Singapore.-q</a:t>
            </a:r>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82</a:t>
            </a:fld>
            <a:endParaRPr lang="es-ES" dirty="0">
              <a:solidFill>
                <a:prstClr val="black"/>
              </a:solidFill>
            </a:endParaRPr>
          </a:p>
        </p:txBody>
      </p:sp>
    </p:spTree>
    <p:extLst>
      <p:ext uri="{BB962C8B-B14F-4D97-AF65-F5344CB8AC3E}">
        <p14:creationId xmlns:p14="http://schemas.microsoft.com/office/powerpoint/2010/main" val="204025788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Japanese Garden.-Singapore.-q</a:t>
            </a:r>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83</a:t>
            </a:fld>
            <a:endParaRPr lang="es-ES" dirty="0">
              <a:solidFill>
                <a:prstClr val="black"/>
              </a:solidFill>
            </a:endParaRPr>
          </a:p>
        </p:txBody>
      </p:sp>
    </p:spTree>
    <p:extLst>
      <p:ext uri="{BB962C8B-B14F-4D97-AF65-F5344CB8AC3E}">
        <p14:creationId xmlns:p14="http://schemas.microsoft.com/office/powerpoint/2010/main" val="312809894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Japanese Garden.-Singapore.-</a:t>
            </a:r>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84</a:t>
            </a:fld>
            <a:endParaRPr lang="es-ES" dirty="0">
              <a:solidFill>
                <a:prstClr val="black"/>
              </a:solidFill>
            </a:endParaRPr>
          </a:p>
        </p:txBody>
      </p:sp>
    </p:spTree>
    <p:extLst>
      <p:ext uri="{BB962C8B-B14F-4D97-AF65-F5344CB8AC3E}">
        <p14:creationId xmlns:p14="http://schemas.microsoft.com/office/powerpoint/2010/main" val="386533867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Japanese Garden.-Singapore.-q</a:t>
            </a:r>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85</a:t>
            </a:fld>
            <a:endParaRPr lang="es-ES" dirty="0">
              <a:solidFill>
                <a:prstClr val="black"/>
              </a:solidFill>
            </a:endParaRPr>
          </a:p>
        </p:txBody>
      </p:sp>
    </p:spTree>
    <p:extLst>
      <p:ext uri="{BB962C8B-B14F-4D97-AF65-F5344CB8AC3E}">
        <p14:creationId xmlns:p14="http://schemas.microsoft.com/office/powerpoint/2010/main" val="217712522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japanese Garden, Singapore.</a:t>
            </a:r>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86</a:t>
            </a:fld>
            <a:endParaRPr lang="es-ES" dirty="0">
              <a:solidFill>
                <a:prstClr val="black"/>
              </a:solidFill>
            </a:endParaRPr>
          </a:p>
        </p:txBody>
      </p:sp>
    </p:spTree>
    <p:extLst>
      <p:ext uri="{BB962C8B-B14F-4D97-AF65-F5344CB8AC3E}">
        <p14:creationId xmlns:p14="http://schemas.microsoft.com/office/powerpoint/2010/main" val="131801614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japanese Garden, Singapore.</a:t>
            </a:r>
          </a:p>
          <a:p>
            <a:endParaRPr lang="es-ES" dirty="0"/>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87</a:t>
            </a:fld>
            <a:endParaRPr lang="es-ES" dirty="0">
              <a:solidFill>
                <a:prstClr val="black"/>
              </a:solidFill>
            </a:endParaRPr>
          </a:p>
        </p:txBody>
      </p:sp>
    </p:spTree>
    <p:extLst>
      <p:ext uri="{BB962C8B-B14F-4D97-AF65-F5344CB8AC3E}">
        <p14:creationId xmlns:p14="http://schemas.microsoft.com/office/powerpoint/2010/main" val="154419073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japanese Garden, Singapore.</a:t>
            </a:r>
          </a:p>
          <a:p>
            <a:endParaRPr lang="es-ES" dirty="0"/>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88</a:t>
            </a:fld>
            <a:endParaRPr lang="es-ES" dirty="0">
              <a:solidFill>
                <a:prstClr val="black"/>
              </a:solidFill>
            </a:endParaRPr>
          </a:p>
        </p:txBody>
      </p:sp>
    </p:spTree>
    <p:extLst>
      <p:ext uri="{BB962C8B-B14F-4D97-AF65-F5344CB8AC3E}">
        <p14:creationId xmlns:p14="http://schemas.microsoft.com/office/powerpoint/2010/main" val="159904341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japanese Garden, Singapore.</a:t>
            </a:r>
          </a:p>
          <a:p>
            <a:endParaRPr lang="es-ES" dirty="0"/>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89</a:t>
            </a:fld>
            <a:endParaRPr lang="es-ES" dirty="0">
              <a:solidFill>
                <a:prstClr val="black"/>
              </a:solidFill>
            </a:endParaRPr>
          </a:p>
        </p:txBody>
      </p:sp>
    </p:spTree>
    <p:extLst>
      <p:ext uri="{BB962C8B-B14F-4D97-AF65-F5344CB8AC3E}">
        <p14:creationId xmlns:p14="http://schemas.microsoft.com/office/powerpoint/2010/main" val="42636818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japanese Garden, Singapore.</a:t>
            </a:r>
          </a:p>
          <a:p>
            <a:endParaRPr lang="es-ES" dirty="0"/>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90</a:t>
            </a:fld>
            <a:endParaRPr lang="es-ES" dirty="0">
              <a:solidFill>
                <a:prstClr val="black"/>
              </a:solidFill>
            </a:endParaRPr>
          </a:p>
        </p:txBody>
      </p:sp>
    </p:spTree>
    <p:extLst>
      <p:ext uri="{BB962C8B-B14F-4D97-AF65-F5344CB8AC3E}">
        <p14:creationId xmlns:p14="http://schemas.microsoft.com/office/powerpoint/2010/main" val="213511514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japanese Garden, Singapore.</a:t>
            </a:r>
          </a:p>
          <a:p>
            <a:endParaRPr lang="es-ES" dirty="0"/>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91</a:t>
            </a:fld>
            <a:endParaRPr lang="es-ES" dirty="0">
              <a:solidFill>
                <a:prstClr val="black"/>
              </a:solidFill>
            </a:endParaRPr>
          </a:p>
        </p:txBody>
      </p:sp>
    </p:spTree>
    <p:extLst>
      <p:ext uri="{BB962C8B-B14F-4D97-AF65-F5344CB8AC3E}">
        <p14:creationId xmlns:p14="http://schemas.microsoft.com/office/powerpoint/2010/main" val="205287391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japanese Garden, Singapore.</a:t>
            </a:r>
          </a:p>
          <a:p>
            <a:endParaRPr lang="es-ES" dirty="0"/>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92</a:t>
            </a:fld>
            <a:endParaRPr lang="es-ES" dirty="0">
              <a:solidFill>
                <a:prstClr val="black"/>
              </a:solidFill>
            </a:endParaRPr>
          </a:p>
        </p:txBody>
      </p:sp>
    </p:spTree>
    <p:extLst>
      <p:ext uri="{BB962C8B-B14F-4D97-AF65-F5344CB8AC3E}">
        <p14:creationId xmlns:p14="http://schemas.microsoft.com/office/powerpoint/2010/main" val="28957080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japanese Garden, Singapore.</a:t>
            </a:r>
          </a:p>
          <a:p>
            <a:endParaRPr lang="es-ES" dirty="0"/>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93</a:t>
            </a:fld>
            <a:endParaRPr lang="es-ES" dirty="0">
              <a:solidFill>
                <a:prstClr val="black"/>
              </a:solidFill>
            </a:endParaRPr>
          </a:p>
        </p:txBody>
      </p:sp>
    </p:spTree>
    <p:extLst>
      <p:ext uri="{BB962C8B-B14F-4D97-AF65-F5344CB8AC3E}">
        <p14:creationId xmlns:p14="http://schemas.microsoft.com/office/powerpoint/2010/main" val="34670091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Jardim da Dra. Laurinda M.Esparteiro</a:t>
            </a:r>
            <a:r>
              <a:rPr lang="es-ES" altLang="ja-JP" dirty="0"/>
              <a:t>, </a:t>
            </a:r>
            <a:r>
              <a:rPr lang="es-ES" dirty="0"/>
              <a:t>Macau </a:t>
            </a:r>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97</a:t>
            </a:fld>
            <a:endParaRPr lang="es-ES" dirty="0">
              <a:solidFill>
                <a:prstClr val="black"/>
              </a:solidFill>
            </a:endParaRPr>
          </a:p>
        </p:txBody>
      </p:sp>
    </p:spTree>
    <p:extLst>
      <p:ext uri="{BB962C8B-B14F-4D97-AF65-F5344CB8AC3E}">
        <p14:creationId xmlns:p14="http://schemas.microsoft.com/office/powerpoint/2010/main" val="287098456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da Dra. Laurinda M.Esparteiro, Macau </a:t>
            </a:r>
          </a:p>
          <a:p>
            <a:endParaRPr lang="es-ES" dirty="0"/>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98</a:t>
            </a:fld>
            <a:endParaRPr lang="es-ES" dirty="0">
              <a:solidFill>
                <a:prstClr val="black"/>
              </a:solidFill>
            </a:endParaRPr>
          </a:p>
        </p:txBody>
      </p:sp>
    </p:spTree>
    <p:extLst>
      <p:ext uri="{BB962C8B-B14F-4D97-AF65-F5344CB8AC3E}">
        <p14:creationId xmlns:p14="http://schemas.microsoft.com/office/powerpoint/2010/main" val="64286965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da Dra. Laurinda M.Esparteiro, Macau </a:t>
            </a:r>
          </a:p>
          <a:p>
            <a:endParaRPr lang="es-ES" dirty="0"/>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99</a:t>
            </a:fld>
            <a:endParaRPr lang="es-ES" dirty="0">
              <a:solidFill>
                <a:prstClr val="black"/>
              </a:solidFill>
            </a:endParaRPr>
          </a:p>
        </p:txBody>
      </p:sp>
    </p:spTree>
    <p:extLst>
      <p:ext uri="{BB962C8B-B14F-4D97-AF65-F5344CB8AC3E}">
        <p14:creationId xmlns:p14="http://schemas.microsoft.com/office/powerpoint/2010/main" val="91102055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da Dra. Laurinda M.Esparteiro, Macau </a:t>
            </a:r>
          </a:p>
          <a:p>
            <a:endParaRPr lang="es-ES" dirty="0"/>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100</a:t>
            </a:fld>
            <a:endParaRPr lang="es-ES" dirty="0">
              <a:solidFill>
                <a:prstClr val="black"/>
              </a:solidFill>
            </a:endParaRPr>
          </a:p>
        </p:txBody>
      </p:sp>
    </p:spTree>
    <p:extLst>
      <p:ext uri="{BB962C8B-B14F-4D97-AF65-F5344CB8AC3E}">
        <p14:creationId xmlns:p14="http://schemas.microsoft.com/office/powerpoint/2010/main" val="75832538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da Dra. Laurinda M.Esparteiro, Macau </a:t>
            </a:r>
          </a:p>
          <a:p>
            <a:endParaRPr lang="es-ES" dirty="0"/>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101</a:t>
            </a:fld>
            <a:endParaRPr lang="es-ES" dirty="0">
              <a:solidFill>
                <a:prstClr val="black"/>
              </a:solidFill>
            </a:endParaRPr>
          </a:p>
        </p:txBody>
      </p:sp>
    </p:spTree>
    <p:extLst>
      <p:ext uri="{BB962C8B-B14F-4D97-AF65-F5344CB8AC3E}">
        <p14:creationId xmlns:p14="http://schemas.microsoft.com/office/powerpoint/2010/main" val="62794740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da Dra. Laurinda M.Esparteiro, Macau </a:t>
            </a:r>
          </a:p>
          <a:p>
            <a:endParaRPr lang="es-ES" dirty="0"/>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102</a:t>
            </a:fld>
            <a:endParaRPr lang="es-ES" dirty="0">
              <a:solidFill>
                <a:prstClr val="black"/>
              </a:solidFill>
            </a:endParaRPr>
          </a:p>
        </p:txBody>
      </p:sp>
    </p:spTree>
    <p:extLst>
      <p:ext uri="{BB962C8B-B14F-4D97-AF65-F5344CB8AC3E}">
        <p14:creationId xmlns:p14="http://schemas.microsoft.com/office/powerpoint/2010/main" val="296781809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Jardim da Flora, Macau </a:t>
            </a:r>
          </a:p>
          <a:p>
            <a:endParaRPr lang="es-ES" dirty="0"/>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105</a:t>
            </a:fld>
            <a:endParaRPr lang="es-ES" dirty="0">
              <a:solidFill>
                <a:prstClr val="black"/>
              </a:solidFill>
            </a:endParaRPr>
          </a:p>
        </p:txBody>
      </p:sp>
    </p:spTree>
    <p:extLst>
      <p:ext uri="{BB962C8B-B14F-4D97-AF65-F5344CB8AC3E}">
        <p14:creationId xmlns:p14="http://schemas.microsoft.com/office/powerpoint/2010/main" val="36481263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Jardim da Flora, Macau </a:t>
            </a:r>
          </a:p>
          <a:p>
            <a:endParaRPr lang="es-ES" dirty="0"/>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106</a:t>
            </a:fld>
            <a:endParaRPr lang="es-ES" dirty="0">
              <a:solidFill>
                <a:prstClr val="black"/>
              </a:solidFill>
            </a:endParaRPr>
          </a:p>
        </p:txBody>
      </p:sp>
    </p:spTree>
    <p:extLst>
      <p:ext uri="{BB962C8B-B14F-4D97-AF65-F5344CB8AC3E}">
        <p14:creationId xmlns:p14="http://schemas.microsoft.com/office/powerpoint/2010/main" val="338074086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Jardim da Flora.-Macau</a:t>
            </a:r>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109</a:t>
            </a:fld>
            <a:endParaRPr lang="es-ES" dirty="0">
              <a:solidFill>
                <a:prstClr val="black"/>
              </a:solidFill>
            </a:endParaRPr>
          </a:p>
        </p:txBody>
      </p:sp>
    </p:spTree>
    <p:extLst>
      <p:ext uri="{BB962C8B-B14F-4D97-AF65-F5344CB8AC3E}">
        <p14:creationId xmlns:p14="http://schemas.microsoft.com/office/powerpoint/2010/main" val="45500591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Jardim da Flora.-Macau</a:t>
            </a:r>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111</a:t>
            </a:fld>
            <a:endParaRPr lang="es-ES" dirty="0">
              <a:solidFill>
                <a:prstClr val="black"/>
              </a:solidFill>
            </a:endParaRPr>
          </a:p>
        </p:txBody>
      </p:sp>
    </p:spTree>
    <p:extLst>
      <p:ext uri="{BB962C8B-B14F-4D97-AF65-F5344CB8AC3E}">
        <p14:creationId xmlns:p14="http://schemas.microsoft.com/office/powerpoint/2010/main" val="411828057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-Jardim da Flora</a:t>
            </a:r>
            <a:r>
              <a:rPr lang="es-ES" altLang="ja-JP" dirty="0"/>
              <a:t>, </a:t>
            </a:r>
            <a:r>
              <a:rPr lang="es-ES" dirty="0"/>
              <a:t>Macau </a:t>
            </a:r>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112</a:t>
            </a:fld>
            <a:endParaRPr lang="es-ES" dirty="0">
              <a:solidFill>
                <a:prstClr val="black"/>
              </a:solidFill>
            </a:endParaRPr>
          </a:p>
        </p:txBody>
      </p:sp>
    </p:spTree>
    <p:extLst>
      <p:ext uri="{BB962C8B-B14F-4D97-AF65-F5344CB8AC3E}">
        <p14:creationId xmlns:p14="http://schemas.microsoft.com/office/powerpoint/2010/main" val="319451391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-Jardim da Flora </a:t>
            </a:r>
            <a:r>
              <a:rPr lang="es-ES" altLang="ja-JP" dirty="0"/>
              <a:t>, </a:t>
            </a:r>
            <a:r>
              <a:rPr lang="es-ES" dirty="0"/>
              <a:t>Macau </a:t>
            </a:r>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113</a:t>
            </a:fld>
            <a:endParaRPr lang="es-ES" dirty="0">
              <a:solidFill>
                <a:prstClr val="black"/>
              </a:solidFill>
            </a:endParaRPr>
          </a:p>
        </p:txBody>
      </p:sp>
    </p:spTree>
    <p:extLst>
      <p:ext uri="{BB962C8B-B14F-4D97-AF65-F5344CB8AC3E}">
        <p14:creationId xmlns:p14="http://schemas.microsoft.com/office/powerpoint/2010/main" val="303354787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Jardim da Flora , Macau </a:t>
            </a:r>
          </a:p>
          <a:p>
            <a:endParaRPr lang="es-ES" dirty="0"/>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114</a:t>
            </a:fld>
            <a:endParaRPr lang="es-ES" dirty="0">
              <a:solidFill>
                <a:prstClr val="black"/>
              </a:solidFill>
            </a:endParaRPr>
          </a:p>
        </p:txBody>
      </p:sp>
    </p:spTree>
    <p:extLst>
      <p:ext uri="{BB962C8B-B14F-4D97-AF65-F5344CB8AC3E}">
        <p14:creationId xmlns:p14="http://schemas.microsoft.com/office/powerpoint/2010/main" val="159117195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Lou Lim Iok, Macau</a:t>
            </a:r>
          </a:p>
          <a:p>
            <a:endParaRPr lang="es-ES" dirty="0"/>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117</a:t>
            </a:fld>
            <a:endParaRPr lang="es-ES" dirty="0">
              <a:solidFill>
                <a:prstClr val="black"/>
              </a:solidFill>
            </a:endParaRPr>
          </a:p>
        </p:txBody>
      </p:sp>
    </p:spTree>
    <p:extLst>
      <p:ext uri="{BB962C8B-B14F-4D97-AF65-F5344CB8AC3E}">
        <p14:creationId xmlns:p14="http://schemas.microsoft.com/office/powerpoint/2010/main" val="1056978250"/>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-Jardim Lou Lim Iok</a:t>
            </a:r>
            <a:r>
              <a:rPr lang="es-ES" altLang="ja-JP" dirty="0"/>
              <a:t>, </a:t>
            </a:r>
            <a:r>
              <a:rPr lang="es-ES" dirty="0"/>
              <a:t>Macau</a:t>
            </a:r>
          </a:p>
          <a:p>
            <a:endParaRPr lang="es-ES" dirty="0"/>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118</a:t>
            </a:fld>
            <a:endParaRPr lang="es-ES" dirty="0">
              <a:solidFill>
                <a:prstClr val="black"/>
              </a:solidFill>
            </a:endParaRPr>
          </a:p>
        </p:txBody>
      </p:sp>
    </p:spTree>
    <p:extLst>
      <p:ext uri="{BB962C8B-B14F-4D97-AF65-F5344CB8AC3E}">
        <p14:creationId xmlns:p14="http://schemas.microsoft.com/office/powerpoint/2010/main" val="1710004335"/>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a:t>
            </a:r>
            <a:r>
              <a:rPr lang="pt-BR" dirty="0"/>
              <a:t>Jardim Lou Lim Iok, Macau</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119</a:t>
            </a:fld>
            <a:endParaRPr lang="es-ES" dirty="0">
              <a:solidFill>
                <a:prstClr val="black"/>
              </a:solidFill>
            </a:endParaRPr>
          </a:p>
        </p:txBody>
      </p:sp>
    </p:spTree>
    <p:extLst>
      <p:ext uri="{BB962C8B-B14F-4D97-AF65-F5344CB8AC3E}">
        <p14:creationId xmlns:p14="http://schemas.microsoft.com/office/powerpoint/2010/main" val="21219779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a:t>
            </a:r>
            <a:r>
              <a:rPr lang="pt-BR" dirty="0"/>
              <a:t>Jardim Lou Lim Iok, Macau</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120</a:t>
            </a:fld>
            <a:endParaRPr lang="es-ES" dirty="0">
              <a:solidFill>
                <a:prstClr val="black"/>
              </a:solidFill>
            </a:endParaRPr>
          </a:p>
        </p:txBody>
      </p:sp>
    </p:spTree>
    <p:extLst>
      <p:ext uri="{BB962C8B-B14F-4D97-AF65-F5344CB8AC3E}">
        <p14:creationId xmlns:p14="http://schemas.microsoft.com/office/powerpoint/2010/main" val="145604670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Lou Lim Iok, Macau</a:t>
            </a:r>
          </a:p>
          <a:p>
            <a:endParaRPr lang="es-ES" dirty="0"/>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121</a:t>
            </a:fld>
            <a:endParaRPr lang="es-ES" dirty="0">
              <a:solidFill>
                <a:prstClr val="black"/>
              </a:solidFill>
            </a:endParaRPr>
          </a:p>
        </p:txBody>
      </p:sp>
    </p:spTree>
    <p:extLst>
      <p:ext uri="{BB962C8B-B14F-4D97-AF65-F5344CB8AC3E}">
        <p14:creationId xmlns:p14="http://schemas.microsoft.com/office/powerpoint/2010/main" val="701894265"/>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Lou Lim Iok, Macau</a:t>
            </a:r>
          </a:p>
          <a:p>
            <a:endParaRPr lang="es-ES" dirty="0"/>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122</a:t>
            </a:fld>
            <a:endParaRPr lang="es-ES" dirty="0">
              <a:solidFill>
                <a:prstClr val="black"/>
              </a:solidFill>
            </a:endParaRPr>
          </a:p>
        </p:txBody>
      </p:sp>
    </p:spTree>
    <p:extLst>
      <p:ext uri="{BB962C8B-B14F-4D97-AF65-F5344CB8AC3E}">
        <p14:creationId xmlns:p14="http://schemas.microsoft.com/office/powerpoint/2010/main" val="2284412052"/>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Lou Lim Iok, Macau</a:t>
            </a:r>
          </a:p>
          <a:p>
            <a:endParaRPr lang="es-ES" dirty="0"/>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123</a:t>
            </a:fld>
            <a:endParaRPr lang="es-ES" dirty="0">
              <a:solidFill>
                <a:prstClr val="black"/>
              </a:solidFill>
            </a:endParaRPr>
          </a:p>
        </p:txBody>
      </p:sp>
    </p:spTree>
    <p:extLst>
      <p:ext uri="{BB962C8B-B14F-4D97-AF65-F5344CB8AC3E}">
        <p14:creationId xmlns:p14="http://schemas.microsoft.com/office/powerpoint/2010/main" val="574008663"/>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Lou Lim Iok, Macau</a:t>
            </a:r>
          </a:p>
          <a:p>
            <a:endParaRPr lang="es-ES" dirty="0"/>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124</a:t>
            </a:fld>
            <a:endParaRPr lang="es-ES" dirty="0">
              <a:solidFill>
                <a:prstClr val="black"/>
              </a:solidFill>
            </a:endParaRPr>
          </a:p>
        </p:txBody>
      </p:sp>
    </p:spTree>
    <p:extLst>
      <p:ext uri="{BB962C8B-B14F-4D97-AF65-F5344CB8AC3E}">
        <p14:creationId xmlns:p14="http://schemas.microsoft.com/office/powerpoint/2010/main" val="45281198"/>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Lou Lim Iok, Macau</a:t>
            </a:r>
          </a:p>
          <a:p>
            <a:endParaRPr lang="es-ES" dirty="0"/>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125</a:t>
            </a:fld>
            <a:endParaRPr lang="es-ES" dirty="0">
              <a:solidFill>
                <a:prstClr val="black"/>
              </a:solidFill>
            </a:endParaRPr>
          </a:p>
        </p:txBody>
      </p:sp>
    </p:spTree>
    <p:extLst>
      <p:ext uri="{BB962C8B-B14F-4D97-AF65-F5344CB8AC3E}">
        <p14:creationId xmlns:p14="http://schemas.microsoft.com/office/powerpoint/2010/main" val="3856289942"/>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Lou Lim Iok, Macau</a:t>
            </a:r>
          </a:p>
          <a:p>
            <a:endParaRPr lang="es-ES" dirty="0"/>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126</a:t>
            </a:fld>
            <a:endParaRPr lang="es-ES" dirty="0">
              <a:solidFill>
                <a:prstClr val="black"/>
              </a:solidFill>
            </a:endParaRPr>
          </a:p>
        </p:txBody>
      </p:sp>
    </p:spTree>
    <p:extLst>
      <p:ext uri="{BB962C8B-B14F-4D97-AF65-F5344CB8AC3E}">
        <p14:creationId xmlns:p14="http://schemas.microsoft.com/office/powerpoint/2010/main" val="3229630189"/>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Jardim_Municipal_de_Lou_Lim_Iok_Concelho_de_Macau</a:t>
            </a:r>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127</a:t>
            </a:fld>
            <a:endParaRPr lang="es-ES" dirty="0">
              <a:solidFill>
                <a:prstClr val="black"/>
              </a:solidFill>
            </a:endParaRPr>
          </a:p>
        </p:txBody>
      </p:sp>
    </p:spTree>
    <p:extLst>
      <p:ext uri="{BB962C8B-B14F-4D97-AF65-F5344CB8AC3E}">
        <p14:creationId xmlns:p14="http://schemas.microsoft.com/office/powerpoint/2010/main" val="342628869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Jardim_Municipal_de_Lou_Lim_Iok_Concelho_de_Macau</a:t>
            </a:r>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128</a:t>
            </a:fld>
            <a:endParaRPr lang="es-ES" dirty="0">
              <a:solidFill>
                <a:prstClr val="black"/>
              </a:solidFill>
            </a:endParaRPr>
          </a:p>
        </p:txBody>
      </p:sp>
    </p:spTree>
    <p:extLst>
      <p:ext uri="{BB962C8B-B14F-4D97-AF65-F5344CB8AC3E}">
        <p14:creationId xmlns:p14="http://schemas.microsoft.com/office/powerpoint/2010/main" val="7721658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Jardim_Municipal_de_Lou_Lim_Iok_Concelho_de_Macau</a:t>
            </a:r>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129</a:t>
            </a:fld>
            <a:endParaRPr lang="es-ES" dirty="0">
              <a:solidFill>
                <a:prstClr val="black"/>
              </a:solidFill>
            </a:endParaRPr>
          </a:p>
        </p:txBody>
      </p:sp>
    </p:spTree>
    <p:extLst>
      <p:ext uri="{BB962C8B-B14F-4D97-AF65-F5344CB8AC3E}">
        <p14:creationId xmlns:p14="http://schemas.microsoft.com/office/powerpoint/2010/main" val="320776544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Jardim_Municipal_de_Lou_Lim_Iok_Concelho_de_Macau</a:t>
            </a:r>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130</a:t>
            </a:fld>
            <a:endParaRPr lang="es-ES" dirty="0">
              <a:solidFill>
                <a:prstClr val="black"/>
              </a:solidFill>
            </a:endParaRPr>
          </a:p>
        </p:txBody>
      </p:sp>
    </p:spTree>
    <p:extLst>
      <p:ext uri="{BB962C8B-B14F-4D97-AF65-F5344CB8AC3E}">
        <p14:creationId xmlns:p14="http://schemas.microsoft.com/office/powerpoint/2010/main" val="34221977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6.jp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42.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43.jpg"/></Relationships>
</file>

<file path=ppt/slides/_rels/slide43.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1.xml"/><Relationship Id="rId1" Type="http://schemas.openxmlformats.org/officeDocument/2006/relationships/slideLayout" Target="../slideLayouts/slideLayout7.xml"/><Relationship Id="rId4" Type="http://schemas.openxmlformats.org/officeDocument/2006/relationships/image" Target="../media/image70.jpeg"/></Relationships>
</file>

<file path=ppt/slides/_rels/slide72.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8.xml"/><Relationship Id="rId1" Type="http://schemas.openxmlformats.org/officeDocument/2006/relationships/slideLayout" Target="../slideLayouts/slideLayout7.xml"/><Relationship Id="rId4" Type="http://schemas.openxmlformats.org/officeDocument/2006/relationships/image" Target="../media/image88.png"/></Relationships>
</file>

<file path=ppt/slides/_rels/slide92.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hyperlink" Target="http://translate.googleusercontent.com/translate_c?depth=1&amp;hl=es&amp;prev=/search?q=jardim+da+flora+macau&amp;biw=1280&amp;bih=660&amp;rurl=translate.google.es&amp;sl=pt-BR&amp;u=http://rpdluz.tripod.com/macaujardimflora/index.album/macau07jardimflora?i=1&amp;usg=ALkJrhgsEk0N5F0kB_9P868iaPGAWVdd8Q" TargetMode="External"/><Relationship Id="rId2" Type="http://schemas.openxmlformats.org/officeDocument/2006/relationships/notesSlide" Target="../notesSlides/notesSlide87.xml"/><Relationship Id="rId1" Type="http://schemas.openxmlformats.org/officeDocument/2006/relationships/slideLayout" Target="../slideLayouts/slideLayout7.xml"/><Relationship Id="rId4" Type="http://schemas.openxmlformats.org/officeDocument/2006/relationships/image" Target="../media/image97.jpeg"/></Relationships>
</file>

<file path=ppt/slides/_rels/slide106.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102.jp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88640"/>
            <a:ext cx="6172200" cy="5760640"/>
          </a:xfrm>
        </p:spPr>
        <p:txBody>
          <a:bodyPr>
            <a:normAutofit fontScale="90000"/>
          </a:bodyPr>
          <a:lstStyle/>
          <a:p>
            <a:r>
              <a:rPr lang="es-ES" sz="3600" dirty="0"/>
              <a:t>ASIA.-LA VUELTA AL MUNDO EN 385 JARDINES</a:t>
            </a:r>
            <a:br>
              <a:rPr lang="es-ES" sz="3600" dirty="0"/>
            </a:br>
            <a:r>
              <a:rPr lang="es-ES" dirty="0"/>
              <a:t>Bukittinggi Town Park.-Cyberjaya Park, Selangor.-Daan Forest .- Taipei.Greenbelt , Makati City, .-japanese Garden, Singapore.-</a:t>
            </a:r>
            <a:r>
              <a:rPr lang="pt-BR" dirty="0"/>
              <a:t>da Dra. Laurinda M.Esparteiro,Jardim da Flora .-  Lou Lim Iok </a:t>
            </a:r>
            <a:br>
              <a:rPr lang="pt-BR" dirty="0"/>
            </a:br>
            <a:br>
              <a:rPr lang="es-ES" dirty="0"/>
            </a:br>
            <a:r>
              <a:rPr lang="es-ES" dirty="0"/>
              <a:t>-</a:t>
            </a:r>
            <a:br>
              <a:rPr lang="es-ES" dirty="0"/>
            </a:br>
            <a:endParaRPr lang="es-ES" dirty="0"/>
          </a:p>
        </p:txBody>
      </p:sp>
      <p:sp>
        <p:nvSpPr>
          <p:cNvPr id="3" name="2 Subtítulo"/>
          <p:cNvSpPr>
            <a:spLocks noGrp="1"/>
          </p:cNvSpPr>
          <p:nvPr>
            <p:ph type="subTitle" idx="1"/>
          </p:nvPr>
        </p:nvSpPr>
        <p:spPr>
          <a:xfrm>
            <a:off x="2411760" y="5191472"/>
            <a:ext cx="4608512" cy="1371600"/>
          </a:xfrm>
        </p:spPr>
        <p:txBody>
          <a:bodyPr>
            <a:normAutofit/>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930163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168861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618555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823520" cy="3329608"/>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23520" y="0"/>
            <a:ext cx="4320480" cy="3329608"/>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329608"/>
            <a:ext cx="9144000" cy="3528392"/>
          </a:xfrm>
          <a:prstGeom prst="rect">
            <a:avLst/>
          </a:prstGeom>
        </p:spPr>
      </p:pic>
    </p:spTree>
    <p:extLst>
      <p:ext uri="{BB962C8B-B14F-4D97-AF65-F5344CB8AC3E}">
        <p14:creationId xmlns:p14="http://schemas.microsoft.com/office/powerpoint/2010/main" val="17937273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413319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514124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424937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5739283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283691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377553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18" y="0"/>
            <a:ext cx="4716016" cy="3669844"/>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16016" y="0"/>
            <a:ext cx="4427984" cy="3669844"/>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 y="3669844"/>
            <a:ext cx="4725935" cy="3287548"/>
          </a:xfrm>
          <a:prstGeom prst="rect">
            <a:avLst/>
          </a:prstGeom>
        </p:spPr>
      </p:pic>
      <p:pic>
        <p:nvPicPr>
          <p:cNvPr id="102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19600" y="3669844"/>
            <a:ext cx="4724400" cy="3286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376487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4198" t="3489" r="3209" b="4048"/>
          <a:stretch/>
        </p:blipFill>
        <p:spPr bwMode="auto">
          <a:xfrm>
            <a:off x="0" y="1"/>
            <a:ext cx="9144000" cy="6835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574034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414550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158816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Bukittinggi Town Park.-Sumatra.-Indonesia</a:t>
            </a:r>
            <a:br>
              <a:rPr lang="es-ES" dirty="0"/>
            </a:br>
            <a:endParaRPr lang="es-ES" dirty="0"/>
          </a:p>
        </p:txBody>
      </p:sp>
      <p:sp>
        <p:nvSpPr>
          <p:cNvPr id="3" name="2 Marcador de contenido"/>
          <p:cNvSpPr>
            <a:spLocks noGrp="1"/>
          </p:cNvSpPr>
          <p:nvPr>
            <p:ph sz="quarter" idx="1"/>
          </p:nvPr>
        </p:nvSpPr>
        <p:spPr/>
        <p:txBody>
          <a:bodyPr>
            <a:normAutofit lnSpcReduction="10000"/>
          </a:bodyPr>
          <a:lstStyle/>
          <a:p>
            <a:r>
              <a:rPr lang="es-ES" dirty="0"/>
              <a:t>Bukittinggi ( Indonesia para "colina") es una de las ciudades más grandes en el oeste de Sumatra , Indonesia , con una población de más de 91.000 personas y una superficie de 25,24 km ².</a:t>
            </a:r>
          </a:p>
          <a:p>
            <a:r>
              <a:rPr lang="es-ES" dirty="0"/>
              <a:t>Bukittinggi también se conoce como una ciudad turística en el oeste de Sumatra.</a:t>
            </a:r>
          </a:p>
          <a:p>
            <a:r>
              <a:rPr lang="es-ES" dirty="0"/>
              <a:t>El parque incluye una réplica Rumah Gadang (literalmente: la casa grande) con la arquitectura del techo Minangkabau distintivo) que se utiliza como museo de la cultura Minangkabau y un zoológico. </a:t>
            </a:r>
          </a:p>
          <a:p>
            <a:r>
              <a:rPr lang="es-ES" dirty="0"/>
              <a:t>La colina holandesa avanzada Fort de Kock está por el Puente Limpapeh puente peatonal. </a:t>
            </a:r>
          </a:p>
        </p:txBody>
      </p:sp>
    </p:spTree>
    <p:extLst>
      <p:ext uri="{BB962C8B-B14F-4D97-AF65-F5344CB8AC3E}">
        <p14:creationId xmlns:p14="http://schemas.microsoft.com/office/powerpoint/2010/main" val="24573183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348413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075351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231182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412705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388867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845406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675996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Cyberjaya Park, Selangor.</a:t>
            </a:r>
            <a:br>
              <a:rPr lang="es-ES" dirty="0"/>
            </a:br>
            <a:endParaRPr lang="es-ES" dirty="0"/>
          </a:p>
        </p:txBody>
      </p:sp>
      <p:sp>
        <p:nvSpPr>
          <p:cNvPr id="3" name="2 Marcador de contenido"/>
          <p:cNvSpPr>
            <a:spLocks noGrp="1"/>
          </p:cNvSpPr>
          <p:nvPr>
            <p:ph sz="quarter" idx="1"/>
          </p:nvPr>
        </p:nvSpPr>
        <p:spPr/>
        <p:txBody>
          <a:bodyPr/>
          <a:lstStyle/>
          <a:p>
            <a:r>
              <a:rPr lang="es-ES" dirty="0"/>
              <a:t>Cyberjaya es una ciudad con un parque científico como el núcleo que forma una parte clave del Súper Corredor Multimedia de Malasia .</a:t>
            </a:r>
          </a:p>
          <a:p>
            <a:r>
              <a:rPr lang="es-ES" dirty="0"/>
              <a:t> Se encuentra ubicado en el distrito de Sepang , Selangor y se encuentra a unos 50 km al sur de Kuala Lumpur , capital de Malasia . </a:t>
            </a:r>
          </a:p>
          <a:p>
            <a:r>
              <a:rPr lang="es-ES" dirty="0"/>
              <a:t>Esta ciudad aspira a ser conocida como el Silicon Valley de Malasia. </a:t>
            </a:r>
          </a:p>
          <a:p>
            <a:r>
              <a:rPr lang="es-ES" dirty="0"/>
              <a:t>La ceremonia de apertura oficial de Cyberjaya se celebró en mayo de 1997 y luego primer ministro , Mahathir bin Mohamad . </a:t>
            </a:r>
          </a:p>
          <a:p>
            <a:endParaRPr lang="es-ES" dirty="0"/>
          </a:p>
        </p:txBody>
      </p:sp>
    </p:spTree>
    <p:extLst>
      <p:ext uri="{BB962C8B-B14F-4D97-AF65-F5344CB8AC3E}">
        <p14:creationId xmlns:p14="http://schemas.microsoft.com/office/powerpoint/2010/main" val="21777880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010436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615"/>
          <a:stretch/>
        </p:blipFill>
        <p:spPr>
          <a:xfrm>
            <a:off x="0" y="-99391"/>
            <a:ext cx="9144000" cy="7056783"/>
          </a:xfrm>
          <a:prstGeom prst="rect">
            <a:avLst/>
          </a:prstGeom>
        </p:spPr>
      </p:pic>
    </p:spTree>
    <p:extLst>
      <p:ext uri="{BB962C8B-B14F-4D97-AF65-F5344CB8AC3E}">
        <p14:creationId xmlns:p14="http://schemas.microsoft.com/office/powerpoint/2010/main" val="17094056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5086"/>
          <a:stretch/>
        </p:blipFill>
        <p:spPr>
          <a:xfrm>
            <a:off x="0" y="-171400"/>
            <a:ext cx="9176537" cy="7029400"/>
          </a:xfrm>
          <a:prstGeom prst="rect">
            <a:avLst/>
          </a:prstGeom>
        </p:spPr>
      </p:pic>
    </p:spTree>
    <p:extLst>
      <p:ext uri="{BB962C8B-B14F-4D97-AF65-F5344CB8AC3E}">
        <p14:creationId xmlns:p14="http://schemas.microsoft.com/office/powerpoint/2010/main" val="3201103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493361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1029" b="4706"/>
          <a:stretch/>
        </p:blipFill>
        <p:spPr>
          <a:xfrm>
            <a:off x="0" y="0"/>
            <a:ext cx="9143999" cy="6858000"/>
          </a:xfrm>
          <a:prstGeom prst="rect">
            <a:avLst/>
          </a:prstGeom>
        </p:spPr>
      </p:pic>
    </p:spTree>
    <p:extLst>
      <p:ext uri="{BB962C8B-B14F-4D97-AF65-F5344CB8AC3E}">
        <p14:creationId xmlns:p14="http://schemas.microsoft.com/office/powerpoint/2010/main" val="6433994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Daan Forest Park.- Taipei.</a:t>
            </a:r>
            <a:br>
              <a:rPr lang="es-ES" dirty="0"/>
            </a:br>
            <a:endParaRPr lang="es-ES" dirty="0"/>
          </a:p>
        </p:txBody>
      </p:sp>
      <p:sp>
        <p:nvSpPr>
          <p:cNvPr id="3" name="2 Marcador de contenido"/>
          <p:cNvSpPr>
            <a:spLocks noGrp="1"/>
          </p:cNvSpPr>
          <p:nvPr>
            <p:ph sz="quarter" idx="1"/>
          </p:nvPr>
        </p:nvSpPr>
        <p:spPr/>
        <p:txBody>
          <a:bodyPr>
            <a:normAutofit fontScale="92500" lnSpcReduction="10000"/>
          </a:bodyPr>
          <a:lstStyle/>
          <a:p>
            <a:r>
              <a:rPr lang="es-ES" dirty="0"/>
              <a:t>Parque forestal Daan o Da'an Park es un parque público situado cerca del centro de la Da'an Distrito de Taipei , Taiwan .</a:t>
            </a:r>
          </a:p>
          <a:p>
            <a:r>
              <a:rPr lang="es-ES" dirty="0"/>
              <a:t> El parque ocupa veintiséis hectáreas y limita por el norte, sur, este y oeste de Xinyi carretera , camino de Heping , Jianguo Road y Xinsheng carretera , respectivamente. </a:t>
            </a:r>
          </a:p>
          <a:p>
            <a:r>
              <a:rPr lang="es-ES" dirty="0"/>
              <a:t>El parque es utilizado por los residentes de Taipei como un espacio verde de actividad y para diversas actividades al aire libre. </a:t>
            </a:r>
          </a:p>
          <a:p>
            <a:r>
              <a:rPr lang="es-ES" dirty="0"/>
              <a:t> El parque fue creado en 1994 por el entonces alcalde de Chen Shui-bian, tras el desalojo de los ocupantes ilegales de toda la vida y la demolición de las construcciones ilegales en la terrenos municipales. </a:t>
            </a:r>
          </a:p>
        </p:txBody>
      </p:sp>
    </p:spTree>
    <p:extLst>
      <p:ext uri="{BB962C8B-B14F-4D97-AF65-F5344CB8AC3E}">
        <p14:creationId xmlns:p14="http://schemas.microsoft.com/office/powerpoint/2010/main" val="15212119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412776"/>
            <a:ext cx="7467600" cy="5061176"/>
          </a:xfrm>
        </p:spPr>
        <p:txBody>
          <a:bodyPr>
            <a:normAutofit/>
          </a:bodyPr>
          <a:lstStyle/>
          <a:p>
            <a:r>
              <a:rPr lang="es-ES" dirty="0"/>
              <a:t>El parque fue creado en 1994 por el entonces alcalde de Chen Shui-bian, tras el desalojo de los ocupantes ilegales de toda la vida y la demolición de las construcciones ilegales en la terrenos municipales.</a:t>
            </a:r>
          </a:p>
          <a:p>
            <a:r>
              <a:rPr lang="es-ES" dirty="0"/>
              <a:t> Parque forestal Daan estaba destinado a jugar un papel similar al de otros grandes parques de la ciudad como la Ciudad de Nueva York 's Central Park y Londres 's Hyde Park , actuando como el "pulmón de la ciudad de Taipei", y como un respiro para los residentes del bullicio de la vida en Taipei</a:t>
            </a:r>
          </a:p>
        </p:txBody>
      </p:sp>
    </p:spTree>
    <p:extLst>
      <p:ext uri="{BB962C8B-B14F-4D97-AF65-F5344CB8AC3E}">
        <p14:creationId xmlns:p14="http://schemas.microsoft.com/office/powerpoint/2010/main" val="33239287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 Al igual que en los grandes parques de otras ciudades, Daan Park está rodeado por altos condominios luxuosos precios que traiga una prima debido a sus puntos de vista deseables, algunos alcanzando el precio de $ 400 millones de nuevos dólares taiwaneses (unos 14 dólares millón de dólares estadounidenses ) en 2012.</a:t>
            </a:r>
          </a:p>
          <a:p>
            <a:r>
              <a:rPr lang="es-ES" dirty="0"/>
              <a:t>El parque es el hogar de una gran variedad de animales como ardillas, y varias especies de patos, garzas y tortugas. </a:t>
            </a:r>
          </a:p>
          <a:p>
            <a:endParaRPr lang="es-ES" dirty="0"/>
          </a:p>
        </p:txBody>
      </p:sp>
    </p:spTree>
    <p:extLst>
      <p:ext uri="{BB962C8B-B14F-4D97-AF65-F5344CB8AC3E}">
        <p14:creationId xmlns:p14="http://schemas.microsoft.com/office/powerpoint/2010/main" val="29403960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124744"/>
            <a:ext cx="7467600" cy="5349208"/>
          </a:xfrm>
        </p:spPr>
        <p:txBody>
          <a:bodyPr/>
          <a:lstStyle/>
          <a:p>
            <a:r>
              <a:rPr lang="es-ES" dirty="0"/>
              <a:t>Parque Forestal Daan contiene dos estanques, varios pabellones, y caminos que dan un paseo, y así como instalaciones recreativas culturales como un anfiteatro, parque infantil, un circuito de footing y una pista de patinaje. </a:t>
            </a:r>
          </a:p>
          <a:p>
            <a:r>
              <a:rPr lang="es-ES" dirty="0"/>
              <a:t>También contiene un estacionamiento subterráneo. El acceso al parque es por metro de Taipei es proporcionada por la estación de Parque Daan situado en el extremo norte del parque. </a:t>
            </a:r>
          </a:p>
        </p:txBody>
      </p:sp>
    </p:spTree>
    <p:extLst>
      <p:ext uri="{BB962C8B-B14F-4D97-AF65-F5344CB8AC3E}">
        <p14:creationId xmlns:p14="http://schemas.microsoft.com/office/powerpoint/2010/main" val="1299578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40108538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723809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015463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770317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10823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622115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7826140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084" y="-15607"/>
            <a:ext cx="9121915" cy="6858000"/>
          </a:xfrm>
          <a:prstGeom prst="rect">
            <a:avLst/>
          </a:prstGeom>
        </p:spPr>
      </p:pic>
    </p:spTree>
    <p:extLst>
      <p:ext uri="{BB962C8B-B14F-4D97-AF65-F5344CB8AC3E}">
        <p14:creationId xmlns:p14="http://schemas.microsoft.com/office/powerpoint/2010/main" val="4449240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32" y="0"/>
            <a:ext cx="4554141" cy="6858000"/>
          </a:xfrm>
          <a:prstGeom prst="rect">
            <a:avLst/>
          </a:prstGeom>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69386" y="13447"/>
            <a:ext cx="4554537"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6268074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4117" t="3711" r="1912" b="30975"/>
          <a:stretch/>
        </p:blipFill>
        <p:spPr>
          <a:xfrm>
            <a:off x="0" y="-99392"/>
            <a:ext cx="9345706" cy="414908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l="2500" t="3123" r="2207" b="32544"/>
          <a:stretch/>
        </p:blipFill>
        <p:spPr>
          <a:xfrm>
            <a:off x="0" y="3501008"/>
            <a:ext cx="9252520" cy="3356992"/>
          </a:xfrm>
          <a:prstGeom prst="rect">
            <a:avLst/>
          </a:prstGeom>
        </p:spPr>
      </p:pic>
    </p:spTree>
    <p:extLst>
      <p:ext uri="{BB962C8B-B14F-4D97-AF65-F5344CB8AC3E}">
        <p14:creationId xmlns:p14="http://schemas.microsoft.com/office/powerpoint/2010/main" val="28523361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618" t="2926" r="2353" b="25286"/>
          <a:stretch/>
        </p:blipFill>
        <p:spPr>
          <a:xfrm>
            <a:off x="0" y="0"/>
            <a:ext cx="9144000" cy="6858000"/>
          </a:xfrm>
          <a:prstGeom prst="rect">
            <a:avLst/>
          </a:prstGeom>
        </p:spPr>
      </p:pic>
    </p:spTree>
    <p:extLst>
      <p:ext uri="{BB962C8B-B14F-4D97-AF65-F5344CB8AC3E}">
        <p14:creationId xmlns:p14="http://schemas.microsoft.com/office/powerpoint/2010/main" val="254204863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618" b="8824"/>
          <a:stretch/>
        </p:blipFill>
        <p:spPr>
          <a:xfrm>
            <a:off x="7422" y="-80719"/>
            <a:ext cx="9291918" cy="6858000"/>
          </a:xfrm>
          <a:prstGeom prst="rect">
            <a:avLst/>
          </a:prstGeom>
        </p:spPr>
      </p:pic>
    </p:spTree>
    <p:extLst>
      <p:ext uri="{BB962C8B-B14F-4D97-AF65-F5344CB8AC3E}">
        <p14:creationId xmlns:p14="http://schemas.microsoft.com/office/powerpoint/2010/main" val="187339000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144000" cy="6624736"/>
          </a:xfrm>
          <a:prstGeom prst="rect">
            <a:avLst/>
          </a:prstGeom>
        </p:spPr>
      </p:pic>
    </p:spTree>
    <p:extLst>
      <p:ext uri="{BB962C8B-B14F-4D97-AF65-F5344CB8AC3E}">
        <p14:creationId xmlns:p14="http://schemas.microsoft.com/office/powerpoint/2010/main" val="12321473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039"/>
          <a:stretch/>
        </p:blipFill>
        <p:spPr>
          <a:xfrm>
            <a:off x="0" y="0"/>
            <a:ext cx="9144000" cy="6858000"/>
          </a:xfrm>
          <a:prstGeom prst="rect">
            <a:avLst/>
          </a:prstGeom>
        </p:spPr>
      </p:pic>
    </p:spTree>
    <p:extLst>
      <p:ext uri="{BB962C8B-B14F-4D97-AF65-F5344CB8AC3E}">
        <p14:creationId xmlns:p14="http://schemas.microsoft.com/office/powerpoint/2010/main" val="273036919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7235"/>
            <a:ext cx="9118226" cy="6858000"/>
          </a:xfrm>
          <a:prstGeom prst="rect">
            <a:avLst/>
          </a:prstGeom>
        </p:spPr>
      </p:pic>
    </p:spTree>
    <p:extLst>
      <p:ext uri="{BB962C8B-B14F-4D97-AF65-F5344CB8AC3E}">
        <p14:creationId xmlns:p14="http://schemas.microsoft.com/office/powerpoint/2010/main" val="42542509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039"/>
          <a:stretch/>
        </p:blipFill>
        <p:spPr>
          <a:xfrm>
            <a:off x="0" y="0"/>
            <a:ext cx="9144000" cy="6858000"/>
          </a:xfrm>
          <a:prstGeom prst="rect">
            <a:avLst/>
          </a:prstGeom>
        </p:spPr>
      </p:pic>
    </p:spTree>
    <p:extLst>
      <p:ext uri="{BB962C8B-B14F-4D97-AF65-F5344CB8AC3E}">
        <p14:creationId xmlns:p14="http://schemas.microsoft.com/office/powerpoint/2010/main" val="406399213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Greenbelt Park, Makati City, Metro Manila.</a:t>
            </a:r>
            <a:br>
              <a:rPr lang="es-ES" dirty="0"/>
            </a:br>
            <a:endParaRPr lang="es-ES" dirty="0"/>
          </a:p>
        </p:txBody>
      </p:sp>
      <p:sp>
        <p:nvSpPr>
          <p:cNvPr id="3" name="2 Marcador de contenido"/>
          <p:cNvSpPr>
            <a:spLocks noGrp="1"/>
          </p:cNvSpPr>
          <p:nvPr>
            <p:ph sz="quarter" idx="1"/>
          </p:nvPr>
        </p:nvSpPr>
        <p:spPr/>
        <p:txBody>
          <a:bodyPr/>
          <a:lstStyle/>
          <a:p>
            <a:r>
              <a:rPr lang="es-ES" dirty="0"/>
              <a:t>Greenbelt Park, situado en los alrededores del Centro Comercial Greenbelt , solía ser un cinturón de "verde" justo en el centro de esta zona de la ciudad a largo de dos bloques.</a:t>
            </a:r>
          </a:p>
          <a:p>
            <a:r>
              <a:rPr lang="es-ES" dirty="0"/>
              <a:t> En la década de 1970 la zona sur ya tenía una laguna rodeada de jardines, una capilla y un aviario. </a:t>
            </a:r>
          </a:p>
          <a:p>
            <a:r>
              <a:rPr lang="es-ES" dirty="0"/>
              <a:t>Alrededor de esta zona había un supermercado, Max Fried Chicken, la pizza de Shakey y el antiguo Museo Ayala. </a:t>
            </a:r>
          </a:p>
        </p:txBody>
      </p:sp>
    </p:spTree>
    <p:extLst>
      <p:ext uri="{BB962C8B-B14F-4D97-AF65-F5344CB8AC3E}">
        <p14:creationId xmlns:p14="http://schemas.microsoft.com/office/powerpoint/2010/main" val="98331752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normAutofit/>
          </a:bodyPr>
          <a:lstStyle/>
          <a:p>
            <a:r>
              <a:rPr lang="es-ES" dirty="0"/>
              <a:t>Un edificio de tamaño modesto para las tiendas al por menor y restaurantes se construyó en algún momento de la década de 1980 hasta la década de 1990.</a:t>
            </a:r>
          </a:p>
          <a:p>
            <a:r>
              <a:rPr lang="es-ES" dirty="0"/>
              <a:t> A continuación, a través de una serie de auges de la construcción, el antiguo centro comercial Greenbelt y su supermercado periférica y restaurantes finalmente fueron demolidos para dar paso finalmente al complejo comercial Greenbelt. </a:t>
            </a:r>
          </a:p>
          <a:p>
            <a:r>
              <a:rPr lang="es-ES" dirty="0"/>
              <a:t>Se retuvieron La laguna y la capilla. </a:t>
            </a:r>
          </a:p>
          <a:p>
            <a:r>
              <a:rPr lang="es-ES" dirty="0"/>
              <a:t>Las bolsas de Zen-como los jardines y fuentes de agua fueron construidos alrededor del complejo.</a:t>
            </a:r>
          </a:p>
          <a:p>
            <a:endParaRPr lang="es-ES" dirty="0"/>
          </a:p>
          <a:p>
            <a:endParaRPr lang="es-ES" dirty="0"/>
          </a:p>
        </p:txBody>
      </p:sp>
    </p:spTree>
    <p:extLst>
      <p:ext uri="{BB962C8B-B14F-4D97-AF65-F5344CB8AC3E}">
        <p14:creationId xmlns:p14="http://schemas.microsoft.com/office/powerpoint/2010/main" val="275646789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787208" cy="5925272"/>
          </a:xfrm>
        </p:spPr>
        <p:txBody>
          <a:bodyPr/>
          <a:lstStyle/>
          <a:p>
            <a:r>
              <a:rPr lang="es-ES" dirty="0"/>
              <a:t>La laguna, que serpentea a través de los rincones del parque, se ha convertido en el punto central del complejo. </a:t>
            </a:r>
          </a:p>
          <a:p>
            <a:r>
              <a:rPr lang="es-ES" dirty="0"/>
              <a:t>Usted puede ver una familia de patos de limpieza ellos mismos en un banco de hierba, mientras que los niños pequeños tratan de darles de comer con pan duro para consternación de los guardias del parque. </a:t>
            </a:r>
          </a:p>
          <a:p>
            <a:r>
              <a:rPr lang="es-ES" dirty="0"/>
              <a:t>Podemos ver una familia de patos de limpieza ellos mismos en un banco de hierba, mientras que los niños pequeños tratan de darles de comer con pan duro para consternación de los guardias del parque. </a:t>
            </a:r>
          </a:p>
          <a:p>
            <a:endParaRPr lang="es-ES" dirty="0"/>
          </a:p>
        </p:txBody>
      </p:sp>
    </p:spTree>
    <p:extLst>
      <p:ext uri="{BB962C8B-B14F-4D97-AF65-F5344CB8AC3E}">
        <p14:creationId xmlns:p14="http://schemas.microsoft.com/office/powerpoint/2010/main" val="103368354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87584"/>
          </a:xfrm>
          <a:prstGeom prst="rect">
            <a:avLst/>
          </a:prstGeom>
        </p:spPr>
      </p:pic>
    </p:spTree>
    <p:extLst>
      <p:ext uri="{BB962C8B-B14F-4D97-AF65-F5344CB8AC3E}">
        <p14:creationId xmlns:p14="http://schemas.microsoft.com/office/powerpoint/2010/main" val="42298498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957392"/>
          </a:xfrm>
          <a:prstGeom prst="rect">
            <a:avLst/>
          </a:prstGeom>
        </p:spPr>
      </p:pic>
    </p:spTree>
    <p:extLst>
      <p:ext uri="{BB962C8B-B14F-4D97-AF65-F5344CB8AC3E}">
        <p14:creationId xmlns:p14="http://schemas.microsoft.com/office/powerpoint/2010/main" val="142363116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4215258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4633325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0391172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2500" b="8432"/>
          <a:stretch/>
        </p:blipFill>
        <p:spPr>
          <a:xfrm>
            <a:off x="0" y="0"/>
            <a:ext cx="9372600" cy="6858000"/>
          </a:xfrm>
          <a:prstGeom prst="rect">
            <a:avLst/>
          </a:prstGeom>
        </p:spPr>
      </p:pic>
    </p:spTree>
    <p:extLst>
      <p:ext uri="{BB962C8B-B14F-4D97-AF65-F5344CB8AC3E}">
        <p14:creationId xmlns:p14="http://schemas.microsoft.com/office/powerpoint/2010/main" val="79080392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0588"/>
          <a:stretch/>
        </p:blipFill>
        <p:spPr>
          <a:xfrm>
            <a:off x="0" y="0"/>
            <a:ext cx="9144000" cy="6858000"/>
          </a:xfrm>
          <a:prstGeom prst="rect">
            <a:avLst/>
          </a:prstGeom>
        </p:spPr>
      </p:pic>
    </p:spTree>
    <p:extLst>
      <p:ext uri="{BB962C8B-B14F-4D97-AF65-F5344CB8AC3E}">
        <p14:creationId xmlns:p14="http://schemas.microsoft.com/office/powerpoint/2010/main" val="278054502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40414182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1"/>
          </a:xfrm>
          <a:prstGeom prst="rect">
            <a:avLst/>
          </a:prstGeom>
        </p:spPr>
      </p:pic>
    </p:spTree>
    <p:extLst>
      <p:ext uri="{BB962C8B-B14F-4D97-AF65-F5344CB8AC3E}">
        <p14:creationId xmlns:p14="http://schemas.microsoft.com/office/powerpoint/2010/main" val="275879774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957391"/>
          </a:xfrm>
          <a:prstGeom prst="rect">
            <a:avLst/>
          </a:prstGeom>
        </p:spPr>
      </p:pic>
    </p:spTree>
    <p:extLst>
      <p:ext uri="{BB962C8B-B14F-4D97-AF65-F5344CB8AC3E}">
        <p14:creationId xmlns:p14="http://schemas.microsoft.com/office/powerpoint/2010/main" val="229822611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76376345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234885345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52197832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42606416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7999"/>
          </a:xfrm>
          <a:prstGeom prst="rect">
            <a:avLst/>
          </a:prstGeom>
        </p:spPr>
      </p:pic>
    </p:spTree>
    <p:extLst>
      <p:ext uri="{BB962C8B-B14F-4D97-AF65-F5344CB8AC3E}">
        <p14:creationId xmlns:p14="http://schemas.microsoft.com/office/powerpoint/2010/main" val="59522275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38615118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7999"/>
          </a:xfrm>
          <a:prstGeom prst="rect">
            <a:avLst/>
          </a:prstGeom>
        </p:spPr>
      </p:pic>
    </p:spTree>
    <p:extLst>
      <p:ext uri="{BB962C8B-B14F-4D97-AF65-F5344CB8AC3E}">
        <p14:creationId xmlns:p14="http://schemas.microsoft.com/office/powerpoint/2010/main" val="24675298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7999"/>
          </a:xfrm>
          <a:prstGeom prst="rect">
            <a:avLst/>
          </a:prstGeom>
        </p:spPr>
      </p:pic>
    </p:spTree>
    <p:extLst>
      <p:ext uri="{BB962C8B-B14F-4D97-AF65-F5344CB8AC3E}">
        <p14:creationId xmlns:p14="http://schemas.microsoft.com/office/powerpoint/2010/main" val="154766487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85718302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860032"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60032" y="0"/>
            <a:ext cx="4283968" cy="6957392"/>
          </a:xfrm>
          <a:prstGeom prst="rect">
            <a:avLst/>
          </a:prstGeom>
        </p:spPr>
      </p:pic>
    </p:spTree>
    <p:extLst>
      <p:ext uri="{BB962C8B-B14F-4D97-AF65-F5344CB8AC3E}">
        <p14:creationId xmlns:p14="http://schemas.microsoft.com/office/powerpoint/2010/main" val="354413637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5601121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73715878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0751207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japanese Garden, Singapore.</a:t>
            </a:r>
            <a:br>
              <a:rPr lang="es-ES" dirty="0"/>
            </a:br>
            <a:endParaRPr lang="es-ES" dirty="0"/>
          </a:p>
        </p:txBody>
      </p:sp>
      <p:sp>
        <p:nvSpPr>
          <p:cNvPr id="3" name="2 Marcador de contenido"/>
          <p:cNvSpPr>
            <a:spLocks noGrp="1"/>
          </p:cNvSpPr>
          <p:nvPr>
            <p:ph sz="quarter" idx="1"/>
          </p:nvPr>
        </p:nvSpPr>
        <p:spPr/>
        <p:txBody>
          <a:bodyPr/>
          <a:lstStyle/>
          <a:p>
            <a:r>
              <a:rPr lang="es-ES" dirty="0"/>
              <a:t>Jardín Japonés ( chino :</a:t>
            </a:r>
            <a:r>
              <a:rPr lang="ja-JP" altLang="es-ES" dirty="0"/>
              <a:t>星和园</a:t>
            </a:r>
            <a:r>
              <a:rPr lang="es-ES" altLang="ja-JP" dirty="0"/>
              <a:t>), </a:t>
            </a:r>
            <a:r>
              <a:rPr lang="es-ES" dirty="0"/>
              <a:t>también conocido como Jurong Gardens y Seiwaen, es un parque en el este de Jurong , Singapur ., construido en 1974 por la Corporación Municipal de Jurong  </a:t>
            </a:r>
          </a:p>
          <a:p>
            <a:r>
              <a:rPr lang="es-ES" dirty="0"/>
              <a:t>Está construido sobre una isla artificial en el lago Jurong área conectada al lado Garden Chinese isla por un puente llamado el Puente de Belleza Doble. </a:t>
            </a:r>
          </a:p>
          <a:p>
            <a:r>
              <a:rPr lang="es-ES" dirty="0"/>
              <a:t> Cuando el jardín chino está diseñado para ser visualmente emocionante los jardines japoneses están diseñados con una tranquilidad para evocar la paz interior y un estado meditativo.</a:t>
            </a:r>
          </a:p>
          <a:p>
            <a:endParaRPr lang="es-ES" dirty="0"/>
          </a:p>
        </p:txBody>
      </p:sp>
    </p:spTree>
    <p:extLst>
      <p:ext uri="{BB962C8B-B14F-4D97-AF65-F5344CB8AC3E}">
        <p14:creationId xmlns:p14="http://schemas.microsoft.com/office/powerpoint/2010/main" val="54087292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fontScale="92500"/>
          </a:bodyPr>
          <a:lstStyle/>
          <a:p>
            <a:r>
              <a:rPr lang="es-ES" dirty="0"/>
              <a:t>Los estilos y los métodos utilizados para el diseño del jardín se han tomado de la japonesa periodo Muromachi de 1392 - 1568 y el período de Azuchi-Momoyama de 1568 -. 1615 [2] </a:t>
            </a:r>
          </a:p>
          <a:p>
            <a:r>
              <a:rPr lang="es-ES" dirty="0"/>
              <a:t>Con sus puentes tradicionales arcos, 10 impares Toro linternas de piedra, casa tradicional de casa y el descanso, estanques y pavimentos rotos grava que recrea fielmente el estilo tradicional japonés. </a:t>
            </a:r>
          </a:p>
          <a:p>
            <a:r>
              <a:rPr lang="es-ES" dirty="0"/>
              <a:t>En el recinto también es una tortuga y la tortuga Museo , así como uno de los 10 relojes de sol puestas alrededor de Singapur para promover el interés por la ciencia. El que está en el jardín japonés representa el planeta Venus (mientras que el que está en el jardín chino es para "Tierra"). Los grandes lagartos monitor se pueden ver en  la zona de los  estanques llenos de koi.. </a:t>
            </a:r>
          </a:p>
          <a:p>
            <a:endParaRPr lang="es-ES" dirty="0"/>
          </a:p>
        </p:txBody>
      </p:sp>
    </p:spTree>
    <p:extLst>
      <p:ext uri="{BB962C8B-B14F-4D97-AF65-F5344CB8AC3E}">
        <p14:creationId xmlns:p14="http://schemas.microsoft.com/office/powerpoint/2010/main" val="327935248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36712"/>
            <a:ext cx="7467600" cy="5637240"/>
          </a:xfrm>
        </p:spPr>
        <p:txBody>
          <a:bodyPr/>
          <a:lstStyle/>
          <a:p>
            <a:r>
              <a:rPr lang="es-ES" dirty="0"/>
              <a:t> El que está en el jardín japonés representa el planeta Venus (mientras que el que está en el jardín chino es para "Tierra"). </a:t>
            </a:r>
          </a:p>
          <a:p>
            <a:r>
              <a:rPr lang="es-ES" dirty="0"/>
              <a:t>Los grandes lagartos monitor se pueden ver en  la zona de los  estanques llenos de koi.. </a:t>
            </a:r>
          </a:p>
          <a:p>
            <a:endParaRPr lang="es-ES" dirty="0"/>
          </a:p>
        </p:txBody>
      </p:sp>
    </p:spTree>
    <p:extLst>
      <p:ext uri="{BB962C8B-B14F-4D97-AF65-F5344CB8AC3E}">
        <p14:creationId xmlns:p14="http://schemas.microsoft.com/office/powerpoint/2010/main" val="261867333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3105843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412501318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618" t="1913" r="3088" b="2439"/>
          <a:stretch/>
        </p:blipFill>
        <p:spPr>
          <a:xfrm>
            <a:off x="0" y="0"/>
            <a:ext cx="9144000" cy="6857999"/>
          </a:xfrm>
          <a:prstGeom prst="rect">
            <a:avLst/>
          </a:prstGeom>
        </p:spPr>
      </p:pic>
    </p:spTree>
    <p:extLst>
      <p:ext uri="{BB962C8B-B14F-4D97-AF65-F5344CB8AC3E}">
        <p14:creationId xmlns:p14="http://schemas.microsoft.com/office/powerpoint/2010/main" val="4974747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6652714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9162732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3760236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1438678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4117" b="4117"/>
          <a:stretch/>
        </p:blipFill>
        <p:spPr>
          <a:xfrm>
            <a:off x="0" y="0"/>
            <a:ext cx="9144000" cy="6858000"/>
          </a:xfrm>
          <a:prstGeom prst="rect">
            <a:avLst/>
          </a:prstGeom>
        </p:spPr>
      </p:pic>
    </p:spTree>
    <p:extLst>
      <p:ext uri="{BB962C8B-B14F-4D97-AF65-F5344CB8AC3E}">
        <p14:creationId xmlns:p14="http://schemas.microsoft.com/office/powerpoint/2010/main" val="342376539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1324113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6325725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6876394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5739499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40556783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143500" cy="6858000"/>
          </a:xfrm>
          <a:prstGeom prst="rect">
            <a:avLst/>
          </a:prstGeom>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55976" y="0"/>
            <a:ext cx="4788023"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5698398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4729010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9149109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467600" cy="1570186"/>
          </a:xfrm>
        </p:spPr>
        <p:txBody>
          <a:bodyPr>
            <a:normAutofit/>
          </a:bodyPr>
          <a:lstStyle/>
          <a:p>
            <a:r>
              <a:rPr lang="pt-BR" dirty="0"/>
              <a:t>Jardim da Dra. Laurinda M.Esparteiro, Macau </a:t>
            </a:r>
            <a:br>
              <a:rPr lang="pt-BR" dirty="0"/>
            </a:br>
            <a:endParaRPr lang="es-ES" dirty="0"/>
          </a:p>
        </p:txBody>
      </p:sp>
      <p:sp>
        <p:nvSpPr>
          <p:cNvPr id="3" name="2 Marcador de contenido"/>
          <p:cNvSpPr>
            <a:spLocks noGrp="1"/>
          </p:cNvSpPr>
          <p:nvPr>
            <p:ph sz="quarter" idx="1"/>
          </p:nvPr>
        </p:nvSpPr>
        <p:spPr/>
        <p:txBody>
          <a:bodyPr>
            <a:normAutofit lnSpcReduction="10000"/>
          </a:bodyPr>
          <a:lstStyle/>
          <a:p>
            <a:r>
              <a:rPr lang="es-ES" dirty="0"/>
              <a:t>Hay un enorme crucifijo de piedra gris de pie en frente de la Iglesia de Nuestra Señora del Carmen, situada en la Avenida de Carlos da Maia de Taipa. Mirando hacia abajo desde la plaza donde se encuentra el crucifijo, hay algunos senderos sinuosos corriendo por la pendiente a lo largo de la forma del terreno cercado por muros bajos en forma de onda. </a:t>
            </a:r>
          </a:p>
          <a:p>
            <a:r>
              <a:rPr lang="es-ES" dirty="0"/>
              <a:t>Una gran cantidad de plantas con flores y arbustos poblada de la pendiente en los diferentes niveles y los parches de vegetación salpicada por el sinuoso sendero.</a:t>
            </a:r>
          </a:p>
          <a:p>
            <a:r>
              <a:rPr lang="es-ES" dirty="0"/>
              <a:t> Estas son las principales atracciones del jardin de la Dra. Laurinda M. Esparteiro. </a:t>
            </a:r>
          </a:p>
          <a:p>
            <a:endParaRPr lang="es-ES" dirty="0"/>
          </a:p>
          <a:p>
            <a:endParaRPr lang="es-ES" dirty="0"/>
          </a:p>
        </p:txBody>
      </p:sp>
    </p:spTree>
    <p:extLst>
      <p:ext uri="{BB962C8B-B14F-4D97-AF65-F5344CB8AC3E}">
        <p14:creationId xmlns:p14="http://schemas.microsoft.com/office/powerpoint/2010/main" val="337348267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Construido en 1955, el jardín debe su nombre a un mirador dentro de él que lleva el nombre de "Dra. Laurinda Marques Esparteiro "por el Consejo Municipal de las Islas. </a:t>
            </a:r>
          </a:p>
          <a:p>
            <a:r>
              <a:rPr lang="es-ES" dirty="0"/>
              <a:t>Ella es la esposa de un ex gobernador de Macao.</a:t>
            </a:r>
          </a:p>
          <a:p>
            <a:r>
              <a:rPr lang="es-ES" dirty="0"/>
              <a:t>El final de los caminos está junto a la Avenida da Praia, una amplia zona de costa bordeada por la Casa-Museo de Taipa. </a:t>
            </a:r>
          </a:p>
          <a:p>
            <a:r>
              <a:rPr lang="es-ES" dirty="0"/>
              <a:t>Estos 5  villas verdes de estilo portugués embellecen el entorno con su esquema de color vivo y la disposición ordenada. </a:t>
            </a:r>
          </a:p>
          <a:p>
            <a:r>
              <a:rPr lang="es-ES" dirty="0"/>
              <a:t>Hay un gran espacio abierto a la derecha de los museos adornados por flores y se utiliza a menudo para acoger exposiciones florales por IACM</a:t>
            </a:r>
          </a:p>
        </p:txBody>
      </p:sp>
    </p:spTree>
    <p:extLst>
      <p:ext uri="{BB962C8B-B14F-4D97-AF65-F5344CB8AC3E}">
        <p14:creationId xmlns:p14="http://schemas.microsoft.com/office/powerpoint/2010/main" val="214323480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Estas son las principales atracciones del jardin de la Dra. Laurinda M. Esparteiro. </a:t>
            </a:r>
          </a:p>
          <a:p>
            <a:r>
              <a:rPr lang="es-ES" dirty="0"/>
              <a:t>Al lado de él es un estanque cubierto de lotos y lenteja de agua. </a:t>
            </a:r>
          </a:p>
          <a:p>
            <a:r>
              <a:rPr lang="es-ES" dirty="0"/>
              <a:t>Muchos cineastas han estado aquí para capturar algunos momentos escénicos que ofrece la agradable zona verde del Jardín.</a:t>
            </a:r>
          </a:p>
          <a:p>
            <a:endParaRPr lang="es-ES" dirty="0"/>
          </a:p>
        </p:txBody>
      </p:sp>
    </p:spTree>
    <p:extLst>
      <p:ext uri="{BB962C8B-B14F-4D97-AF65-F5344CB8AC3E}">
        <p14:creationId xmlns:p14="http://schemas.microsoft.com/office/powerpoint/2010/main" val="211583620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2823814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5090934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2652344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8534102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7808056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4819875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 Jardim da Flora .-</a:t>
            </a:r>
            <a:r>
              <a:rPr lang="es-ES" altLang="ja-JP" dirty="0"/>
              <a:t> </a:t>
            </a:r>
            <a:r>
              <a:rPr lang="es-ES" dirty="0"/>
              <a:t>Macau </a:t>
            </a:r>
          </a:p>
        </p:txBody>
      </p:sp>
      <p:sp>
        <p:nvSpPr>
          <p:cNvPr id="3" name="2 Marcador de contenido"/>
          <p:cNvSpPr>
            <a:spLocks noGrp="1"/>
          </p:cNvSpPr>
          <p:nvPr>
            <p:ph sz="quarter" idx="1"/>
          </p:nvPr>
        </p:nvSpPr>
        <p:spPr/>
        <p:txBody>
          <a:bodyPr>
            <a:normAutofit lnSpcReduction="10000"/>
          </a:bodyPr>
          <a:lstStyle/>
          <a:p>
            <a:r>
              <a:rPr lang="es-ES" dirty="0"/>
              <a:t>"El Jardín de la Flora, de estilo puramente europeo, está situado a los pies del Monte da Guia, en paralelo a la Avenida Sidonio Pais, es el más grande de los jardines pertenecían Macau y el Palacio de flora, una mansión aristocrática portuguesa. </a:t>
            </a:r>
          </a:p>
          <a:p>
            <a:r>
              <a:rPr lang="es-ES" dirty="0"/>
              <a:t>La arcada de piedra entrada era una vez el hogar de la guardia de palacio.</a:t>
            </a:r>
          </a:p>
          <a:p>
            <a:r>
              <a:rPr lang="es-ES" dirty="0"/>
              <a:t> Un boulevard peatonal con palmeras y arbustos conduce al visitante hasta el lugar donde se encontraba el palacio, ahora son un aviario, un pequeño zoológico y un patio refresco a la sombra de árboles. </a:t>
            </a:r>
          </a:p>
        </p:txBody>
      </p:sp>
    </p:spTree>
    <p:extLst>
      <p:ext uri="{BB962C8B-B14F-4D97-AF65-F5344CB8AC3E}">
        <p14:creationId xmlns:p14="http://schemas.microsoft.com/office/powerpoint/2010/main" val="411186743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052736"/>
            <a:ext cx="7467600" cy="5421216"/>
          </a:xfrm>
        </p:spPr>
        <p:txBody>
          <a:bodyPr>
            <a:normAutofit/>
          </a:bodyPr>
          <a:lstStyle/>
          <a:p>
            <a:r>
              <a:rPr lang="es-ES" dirty="0"/>
              <a:t>El jardín también ha planteado parterres y un camino de piedra que serpentea hacia arriba, pequeñas cascadas y miradores anteriores a la colina Guia, el punto más alto en Macao. </a:t>
            </a:r>
          </a:p>
          <a:p>
            <a:r>
              <a:rPr lang="es-ES" dirty="0"/>
              <a:t>Para llegar allí, hay un teleférico cerca de la entrada del parque, proporcionando acceso una vista panorámica del jardín y la ciudad ".. </a:t>
            </a:r>
          </a:p>
          <a:p>
            <a:r>
              <a:rPr lang="es-ES" dirty="0"/>
              <a:t>Visitar el Jardín Flora es todavía en Macao, un retorno al pasado. </a:t>
            </a:r>
          </a:p>
          <a:p>
            <a:r>
              <a:rPr lang="es-ES" dirty="0"/>
              <a:t>Elige un sitio antiguo, donde jugar como un niño. Hermosos recuerdos. </a:t>
            </a:r>
          </a:p>
        </p:txBody>
      </p:sp>
    </p:spTree>
    <p:extLst>
      <p:ext uri="{BB962C8B-B14F-4D97-AF65-F5344CB8AC3E}">
        <p14:creationId xmlns:p14="http://schemas.microsoft.com/office/powerpoint/2010/main" val="253179684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rpdluz.tripod.com/macaujardimflora/thumbnails/600x450/macau07jardimflora.02.jpg">
            <a:hlinkClick r:id="rId3"/>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 r="-1030" b="12549"/>
          <a:stretch/>
        </p:blipFill>
        <p:spPr bwMode="auto">
          <a:xfrm>
            <a:off x="-1" y="0"/>
            <a:ext cx="923812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521014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rpdluz.tripod.com/macaujardimflora/macau07jardimflora.04.jpg"/>
          <p:cNvPicPr>
            <a:picLocks noChangeAspect="1" noChangeArrowheads="1"/>
          </p:cNvPicPr>
          <p:nvPr/>
        </p:nvPicPr>
        <p:blipFill rotWithShape="1">
          <a:blip r:embed="rId3">
            <a:extLst>
              <a:ext uri="{28A0092B-C50C-407E-A947-70E740481C1C}">
                <a14:useLocalDpi xmlns:a14="http://schemas.microsoft.com/office/drawing/2010/main" val="0"/>
              </a:ext>
            </a:extLst>
          </a:blip>
          <a:srcRect b="6079"/>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157527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rpdluz.tripod.com/macaujardimflora/macau07jardimflora.11.jpg"/>
          <p:cNvPicPr>
            <a:picLocks noChangeAspect="1" noChangeArrowheads="1"/>
          </p:cNvPicPr>
          <p:nvPr/>
        </p:nvPicPr>
        <p:blipFill rotWithShape="1">
          <a:blip r:embed="rId2">
            <a:extLst>
              <a:ext uri="{28A0092B-C50C-407E-A947-70E740481C1C}">
                <a14:useLocalDpi xmlns:a14="http://schemas.microsoft.com/office/drawing/2010/main" val="0"/>
              </a:ext>
            </a:extLst>
          </a:blip>
          <a:srcRect r="-1599" b="11479"/>
          <a:stretch/>
        </p:blipFill>
        <p:spPr bwMode="auto">
          <a:xfrm>
            <a:off x="-108520" y="0"/>
            <a:ext cx="9400438"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209341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rpdluz.tripod.com/macaujardimflora/macau07jardimflora.06.jpg"/>
          <p:cNvPicPr>
            <a:picLocks noChangeAspect="1" noChangeArrowheads="1"/>
          </p:cNvPicPr>
          <p:nvPr/>
        </p:nvPicPr>
        <p:blipFill rotWithShape="1">
          <a:blip r:embed="rId2">
            <a:extLst>
              <a:ext uri="{28A0092B-C50C-407E-A947-70E740481C1C}">
                <a14:useLocalDpi xmlns:a14="http://schemas.microsoft.com/office/drawing/2010/main" val="0"/>
              </a:ext>
            </a:extLst>
          </a:blip>
          <a:srcRect b="10196"/>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249181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17697914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0069186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3330691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250153711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0898410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6081529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pt-BR" dirty="0"/>
              <a:t>Jardim Lou Lim Iok, Macau</a:t>
            </a:r>
            <a:br>
              <a:rPr lang="pt-BR" dirty="0"/>
            </a:br>
            <a:endParaRPr lang="es-ES" dirty="0"/>
          </a:p>
        </p:txBody>
      </p:sp>
      <p:sp>
        <p:nvSpPr>
          <p:cNvPr id="3" name="2 Marcador de contenido"/>
          <p:cNvSpPr>
            <a:spLocks noGrp="1"/>
          </p:cNvSpPr>
          <p:nvPr>
            <p:ph sz="quarter" idx="1"/>
          </p:nvPr>
        </p:nvSpPr>
        <p:spPr>
          <a:xfrm>
            <a:off x="457200" y="1268760"/>
            <a:ext cx="7467600" cy="5205192"/>
          </a:xfrm>
        </p:spPr>
        <p:txBody>
          <a:bodyPr>
            <a:normAutofit fontScale="92500"/>
          </a:bodyPr>
          <a:lstStyle/>
          <a:p>
            <a:r>
              <a:rPr lang="es-ES" dirty="0"/>
              <a:t>El Jardín Lou Lim lok se conocía anteriormente como Yu Yuen (zona de ocio). </a:t>
            </a:r>
          </a:p>
          <a:p>
            <a:r>
              <a:rPr lang="es-ES" dirty="0"/>
              <a:t> En 1870, un rico empresario chino Lou Wa Sio compró esta tierra y nombró Lou Lim lok, su hijo mayor, de convertir el sitio en un jardín de estilo chino de Suzhou. </a:t>
            </a:r>
          </a:p>
          <a:p>
            <a:r>
              <a:rPr lang="es-ES" dirty="0"/>
              <a:t>Como Lou Wa Sio fue el noveno hijo de su población de familia también llamado el jardín de Lou Kau (Kau = nueve). </a:t>
            </a:r>
          </a:p>
          <a:p>
            <a:r>
              <a:rPr lang="es-ES" dirty="0"/>
              <a:t>Con la muerte de Lou Lou Lim Sio Wa Lok y la casa fue vendida. El Gobierno adquirió el espacio y, desde entonces, ha sido para renovarlo. Renombrado Jardín Lou Lim lok, este espacio verde se volvió a abrir al público el 28 de septiembre de 1974. </a:t>
            </a:r>
          </a:p>
        </p:txBody>
      </p:sp>
    </p:spTree>
    <p:extLst>
      <p:ext uri="{BB962C8B-B14F-4D97-AF65-F5344CB8AC3E}">
        <p14:creationId xmlns:p14="http://schemas.microsoft.com/office/powerpoint/2010/main" val="238243542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pPr marL="0" indent="0">
              <a:buNone/>
            </a:pPr>
            <a:r>
              <a:rPr lang="es-ES" dirty="0"/>
              <a:t>.</a:t>
            </a:r>
          </a:p>
          <a:p>
            <a:r>
              <a:rPr lang="es-ES" dirty="0"/>
              <a:t>Con la muerte de Lou Lou Lim Sio Wa Lok y la casa fue vendida. </a:t>
            </a:r>
          </a:p>
          <a:p>
            <a:r>
              <a:rPr lang="es-ES" dirty="0"/>
              <a:t>El Gobierno adquirió el espacio y, desde entonces, ha sido para renovarlo.</a:t>
            </a:r>
          </a:p>
          <a:p>
            <a:r>
              <a:rPr lang="es-ES" dirty="0"/>
              <a:t> Renombrado Jardín Lou Lim lok, este espacio verde se volvió a abrir al público el 28 de septiembre de 1974. </a:t>
            </a:r>
          </a:p>
          <a:p>
            <a:r>
              <a:rPr lang="es-ES" dirty="0"/>
              <a:t> La historia también señala que el Dr. Sun Yat Sen visitó una vez que este domicilio en mayo de 1912 para reunirse con algunos dignatarios chinos y portugueses.</a:t>
            </a:r>
          </a:p>
        </p:txBody>
      </p:sp>
    </p:spTree>
    <p:extLst>
      <p:ext uri="{BB962C8B-B14F-4D97-AF65-F5344CB8AC3E}">
        <p14:creationId xmlns:p14="http://schemas.microsoft.com/office/powerpoint/2010/main" val="413132868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8195979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244206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6062461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8287618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495072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7852566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36036014"/>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0044187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6322037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7044147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0476665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8088" t="7647" r="8676" b="5491"/>
          <a:stretch/>
        </p:blipFill>
        <p:spPr>
          <a:xfrm>
            <a:off x="0" y="0"/>
            <a:ext cx="9144000" cy="6858000"/>
          </a:xfrm>
          <a:prstGeom prst="rect">
            <a:avLst/>
          </a:prstGeom>
        </p:spPr>
      </p:pic>
    </p:spTree>
    <p:extLst>
      <p:ext uri="{BB962C8B-B14F-4D97-AF65-F5344CB8AC3E}">
        <p14:creationId xmlns:p14="http://schemas.microsoft.com/office/powerpoint/2010/main" val="206423780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60694362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0771599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34</TotalTime>
  <Words>2742</Words>
  <Application>Microsoft Office PowerPoint</Application>
  <PresentationFormat>Presentación en pantalla (4:3)</PresentationFormat>
  <Paragraphs>288</Paragraphs>
  <Slides>130</Slides>
  <Notes>107</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130</vt:i4>
      </vt:variant>
    </vt:vector>
  </HeadingPairs>
  <TitlesOfParts>
    <vt:vector size="137" baseType="lpstr">
      <vt:lpstr>ＭＳ Ｐゴシック</vt:lpstr>
      <vt:lpstr>ＭＳ Ｐ明朝</vt:lpstr>
      <vt:lpstr>Calibri</vt:lpstr>
      <vt:lpstr>Century Schoolbook</vt:lpstr>
      <vt:lpstr>Wingdings</vt:lpstr>
      <vt:lpstr>Wingdings 2</vt:lpstr>
      <vt:lpstr>Default Theme</vt:lpstr>
      <vt:lpstr>ASIA.-LA VUELTA AL MUNDO EN 385 JARDINES Bukittinggi Town Park.-Cyberjaya Park, Selangor.-Daan Forest .- Taipei.Greenbelt , Makati City, .-japanese Garden, Singapore.-da Dra. Laurinda M.Esparteiro,Jardim da Flora .-  Lou Lim Iok   -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Bukittinggi Town Park.-Sumatra.-Indonesia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Cyberjaya Park, Selangor. </vt:lpstr>
      <vt:lpstr>Presentación de PowerPoint</vt:lpstr>
      <vt:lpstr>Presentación de PowerPoint</vt:lpstr>
      <vt:lpstr>Presentación de PowerPoint</vt:lpstr>
      <vt:lpstr>Presentación de PowerPoint</vt:lpstr>
      <vt:lpstr>Presentación de PowerPoint</vt:lpstr>
      <vt:lpstr>Daan Forest Park.- Taipei.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Greenbelt Park, Makati City, Metro Manila.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japanese Garden, Singapore.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Jardim da Dra. Laurinda M.Esparteiro, Macau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Jardim da Flora .- Macau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Jardim Lou Lim Iok, Macau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8</cp:revision>
  <dcterms:created xsi:type="dcterms:W3CDTF">2013-09-12T16:18:33Z</dcterms:created>
  <dcterms:modified xsi:type="dcterms:W3CDTF">2018-03-01T15:27:41Z</dcterms:modified>
</cp:coreProperties>
</file>