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53"/>
  </p:notesMasterIdLst>
  <p:sldIdLst>
    <p:sldId id="257" r:id="rId3"/>
    <p:sldId id="258" r:id="rId4"/>
    <p:sldId id="454" r:id="rId5"/>
    <p:sldId id="455" r:id="rId6"/>
    <p:sldId id="456" r:id="rId7"/>
    <p:sldId id="457" r:id="rId8"/>
    <p:sldId id="458" r:id="rId9"/>
    <p:sldId id="459" r:id="rId10"/>
    <p:sldId id="460" r:id="rId11"/>
    <p:sldId id="281" r:id="rId12"/>
    <p:sldId id="406" r:id="rId13"/>
    <p:sldId id="282" r:id="rId14"/>
    <p:sldId id="439" r:id="rId15"/>
    <p:sldId id="440" r:id="rId16"/>
    <p:sldId id="441" r:id="rId17"/>
    <p:sldId id="442" r:id="rId18"/>
    <p:sldId id="260" r:id="rId19"/>
    <p:sldId id="262" r:id="rId20"/>
    <p:sldId id="273" r:id="rId21"/>
    <p:sldId id="271" r:id="rId22"/>
    <p:sldId id="261" r:id="rId23"/>
    <p:sldId id="265" r:id="rId24"/>
    <p:sldId id="276" r:id="rId25"/>
    <p:sldId id="269" r:id="rId26"/>
    <p:sldId id="266" r:id="rId27"/>
    <p:sldId id="267" r:id="rId28"/>
    <p:sldId id="272" r:id="rId29"/>
    <p:sldId id="274" r:id="rId30"/>
    <p:sldId id="268" r:id="rId31"/>
    <p:sldId id="270" r:id="rId32"/>
    <p:sldId id="275" r:id="rId33"/>
    <p:sldId id="277" r:id="rId34"/>
    <p:sldId id="278" r:id="rId35"/>
    <p:sldId id="279" r:id="rId36"/>
    <p:sldId id="280"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48" r:id="rId56"/>
    <p:sldId id="350" r:id="rId57"/>
    <p:sldId id="351" r:id="rId58"/>
    <p:sldId id="352" r:id="rId59"/>
    <p:sldId id="349" r:id="rId60"/>
    <p:sldId id="353" r:id="rId61"/>
    <p:sldId id="354" r:id="rId62"/>
    <p:sldId id="355" r:id="rId63"/>
    <p:sldId id="356" r:id="rId64"/>
    <p:sldId id="357" r:id="rId65"/>
    <p:sldId id="358" r:id="rId66"/>
    <p:sldId id="359" r:id="rId67"/>
    <p:sldId id="360" r:id="rId68"/>
    <p:sldId id="361" r:id="rId69"/>
    <p:sldId id="362" r:id="rId70"/>
    <p:sldId id="363" r:id="rId71"/>
    <p:sldId id="364" r:id="rId72"/>
    <p:sldId id="365" r:id="rId73"/>
    <p:sldId id="366" r:id="rId74"/>
    <p:sldId id="367" r:id="rId75"/>
    <p:sldId id="368" r:id="rId76"/>
    <p:sldId id="369" r:id="rId77"/>
    <p:sldId id="371" r:id="rId78"/>
    <p:sldId id="372" r:id="rId79"/>
    <p:sldId id="373" r:id="rId80"/>
    <p:sldId id="374" r:id="rId81"/>
    <p:sldId id="375" r:id="rId82"/>
    <p:sldId id="376" r:id="rId83"/>
    <p:sldId id="377" r:id="rId84"/>
    <p:sldId id="378" r:id="rId85"/>
    <p:sldId id="379" r:id="rId86"/>
    <p:sldId id="380" r:id="rId87"/>
    <p:sldId id="381" r:id="rId88"/>
    <p:sldId id="382" r:id="rId89"/>
    <p:sldId id="385" r:id="rId90"/>
    <p:sldId id="387" r:id="rId91"/>
    <p:sldId id="388" r:id="rId92"/>
    <p:sldId id="389" r:id="rId93"/>
    <p:sldId id="391" r:id="rId94"/>
    <p:sldId id="394" r:id="rId95"/>
    <p:sldId id="395" r:id="rId96"/>
    <p:sldId id="396" r:id="rId97"/>
    <p:sldId id="397" r:id="rId98"/>
    <p:sldId id="398" r:id="rId99"/>
    <p:sldId id="400" r:id="rId100"/>
    <p:sldId id="401" r:id="rId101"/>
    <p:sldId id="402" r:id="rId102"/>
    <p:sldId id="403" r:id="rId103"/>
    <p:sldId id="404" r:id="rId104"/>
    <p:sldId id="405" r:id="rId105"/>
    <p:sldId id="407" r:id="rId106"/>
    <p:sldId id="408" r:id="rId107"/>
    <p:sldId id="409" r:id="rId108"/>
    <p:sldId id="410" r:id="rId109"/>
    <p:sldId id="411" r:id="rId110"/>
    <p:sldId id="412" r:id="rId111"/>
    <p:sldId id="413" r:id="rId112"/>
    <p:sldId id="414" r:id="rId113"/>
    <p:sldId id="416" r:id="rId114"/>
    <p:sldId id="419" r:id="rId115"/>
    <p:sldId id="420" r:id="rId116"/>
    <p:sldId id="418" r:id="rId117"/>
    <p:sldId id="421" r:id="rId118"/>
    <p:sldId id="417" r:id="rId119"/>
    <p:sldId id="264" r:id="rId120"/>
    <p:sldId id="386" r:id="rId121"/>
    <p:sldId id="390" r:id="rId122"/>
    <p:sldId id="399" r:id="rId123"/>
    <p:sldId id="415" r:id="rId124"/>
    <p:sldId id="430" r:id="rId125"/>
    <p:sldId id="431" r:id="rId126"/>
    <p:sldId id="432" r:id="rId127"/>
    <p:sldId id="433" r:id="rId128"/>
    <p:sldId id="422" r:id="rId129"/>
    <p:sldId id="423" r:id="rId130"/>
    <p:sldId id="424" r:id="rId131"/>
    <p:sldId id="425" r:id="rId132"/>
    <p:sldId id="426" r:id="rId133"/>
    <p:sldId id="427" r:id="rId134"/>
    <p:sldId id="428" r:id="rId135"/>
    <p:sldId id="429" r:id="rId136"/>
    <p:sldId id="434" r:id="rId137"/>
    <p:sldId id="435" r:id="rId138"/>
    <p:sldId id="436" r:id="rId139"/>
    <p:sldId id="437" r:id="rId140"/>
    <p:sldId id="438" r:id="rId141"/>
    <p:sldId id="443" r:id="rId142"/>
    <p:sldId id="444" r:id="rId143"/>
    <p:sldId id="445" r:id="rId144"/>
    <p:sldId id="446" r:id="rId145"/>
    <p:sldId id="447" r:id="rId146"/>
    <p:sldId id="448" r:id="rId147"/>
    <p:sldId id="449" r:id="rId148"/>
    <p:sldId id="450" r:id="rId149"/>
    <p:sldId id="451" r:id="rId150"/>
    <p:sldId id="452" r:id="rId151"/>
    <p:sldId id="453" r:id="rId1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55" autoAdjust="0"/>
  </p:normalViewPr>
  <p:slideViewPr>
    <p:cSldViewPr>
      <p:cViewPr varScale="1">
        <p:scale>
          <a:sx n="108" d="100"/>
          <a:sy n="108" d="100"/>
        </p:scale>
        <p:origin x="1710"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viewProps" Target="viewProp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theme" Target="theme/theme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notesMaster" Target="notesMasters/notesMaster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presProps" Target="presProps.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F444DC-D09B-41BA-BF2B-C01116C607E0}"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62EE66-119F-465A-B796-01C9E51B87B1}" type="slidenum">
              <a:rPr lang="es-ES" smtClean="0"/>
              <a:t>‹Nº›</a:t>
            </a:fld>
            <a:endParaRPr lang="es-ES" dirty="0"/>
          </a:p>
        </p:txBody>
      </p:sp>
    </p:spTree>
    <p:extLst>
      <p:ext uri="{BB962C8B-B14F-4D97-AF65-F5344CB8AC3E}">
        <p14:creationId xmlns:p14="http://schemas.microsoft.com/office/powerpoint/2010/main" val="1234812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F3E1DD82-1442-4A30-A782-5F1E9863C114}"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11</a:t>
            </a:fld>
            <a:endParaRPr lang="es-ES" dirty="0"/>
          </a:p>
        </p:txBody>
      </p:sp>
    </p:spTree>
    <p:extLst>
      <p:ext uri="{BB962C8B-B14F-4D97-AF65-F5344CB8AC3E}">
        <p14:creationId xmlns:p14="http://schemas.microsoft.com/office/powerpoint/2010/main" val="870320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1B0A9EE3-456A-4146-B107-85BFBC254FDD}"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13</a:t>
            </a:fld>
            <a:endParaRPr lang="es-ES" dirty="0"/>
          </a:p>
        </p:txBody>
      </p:sp>
    </p:spTree>
    <p:extLst>
      <p:ext uri="{BB962C8B-B14F-4D97-AF65-F5344CB8AC3E}">
        <p14:creationId xmlns:p14="http://schemas.microsoft.com/office/powerpoint/2010/main" val="667983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14</a:t>
            </a:fld>
            <a:endParaRPr lang="es-ES" dirty="0"/>
          </a:p>
        </p:txBody>
      </p:sp>
    </p:spTree>
    <p:extLst>
      <p:ext uri="{BB962C8B-B14F-4D97-AF65-F5344CB8AC3E}">
        <p14:creationId xmlns:p14="http://schemas.microsoft.com/office/powerpoint/2010/main" val="3308743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15</a:t>
            </a:fld>
            <a:endParaRPr lang="es-ES" dirty="0"/>
          </a:p>
        </p:txBody>
      </p:sp>
    </p:spTree>
    <p:extLst>
      <p:ext uri="{BB962C8B-B14F-4D97-AF65-F5344CB8AC3E}">
        <p14:creationId xmlns:p14="http://schemas.microsoft.com/office/powerpoint/2010/main" val="1753289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16</a:t>
            </a:fld>
            <a:endParaRPr lang="es-ES" dirty="0"/>
          </a:p>
        </p:txBody>
      </p:sp>
    </p:spTree>
    <p:extLst>
      <p:ext uri="{BB962C8B-B14F-4D97-AF65-F5344CB8AC3E}">
        <p14:creationId xmlns:p14="http://schemas.microsoft.com/office/powerpoint/2010/main" val="2198219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F9FA73FC-8B3E-4C07-8353-700EFE858C39}"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08EA64C5-2490-4827-BCF5-E07ED4BB402D}"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37CD3954-0A20-4911-9A6F-5CB523595284}"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A1DBB81E-1EEF-4EF3-9BC4-A4A8A087731D}"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Chiang Mai</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037604-F781-40CF-B7CB-B5E59192A830}"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4BFEF3A8-0F51-42CF-8581-FFA4F9E5D3E8}"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473B7ACE-EFC5-4FE3-914C-FB898A93D6BC}"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82D1CF34-88F1-4FAD-B540-65413A63A2B8}"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F183BB43-FF4E-4CA2-ABDE-4249F6DE703A}"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5EF92C36-E93D-43F5-B561-3EB088A316AB}"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97521189-F816-44DF-865B-47617AF67F7D}"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D1C4C2E9-A1A5-4CC9-9652-4D40017C187B}"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CC5D5A77-5081-4476-87F1-3DED4513C8B5}"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11750842-A809-43B5-94AD-E4D769180CB0}"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DB33D8FF-4366-4D72-9953-E46D7C9481DE}"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9825C715-71F3-421E-AA70-A56BAD74263F}"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26D2E851-9F8A-4E1B-9361-D9CFE2DEBEB0}"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4967CE33-9597-458E-8DB8-D6450F510077}"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6C64912F-5DC7-4917-A03F-7C374478BD51}"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8A8A59D4-AFFD-439B-9EEB-95A1A4B899FB}"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768B9788-E442-4478-A0E0-B86E0921CC59}"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8303B9B3-32E9-4C1F-A4AC-25E4D88B499A}"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9CBE0CE7-8110-4069-A6E2-4558A7E93EDE}"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388B603A-6713-41D2-A3EF-8369A0C509FD}"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A265F1A5-37EE-45F3-9445-E55ACC4686A7}"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62085718-A7A4-4C13-916D-EF998F087642}"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70E96631-5C45-475C-BA0E-27BEC81D3558}"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7BF5E9BF-95D2-48C9-A7CA-61412592AB17}"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2FF1A7BD-7D10-4E5F-A500-E0C8E22C335C}"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BD76C2AE-F756-4C03-B2FB-928FE0ED8789}"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5113F040-7337-407D-8609-1FEC1319F91C}"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F85BF8D7-C806-46E8-92BD-131096E7DDBC}"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54</a:t>
            </a:fld>
            <a:endParaRPr lang="es-ES" dirty="0"/>
          </a:p>
        </p:txBody>
      </p:sp>
    </p:spTree>
    <p:extLst>
      <p:ext uri="{BB962C8B-B14F-4D97-AF65-F5344CB8AC3E}">
        <p14:creationId xmlns:p14="http://schemas.microsoft.com/office/powerpoint/2010/main" val="34486212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55</a:t>
            </a:fld>
            <a:endParaRPr lang="es-ES" dirty="0"/>
          </a:p>
        </p:txBody>
      </p:sp>
    </p:spTree>
    <p:extLst>
      <p:ext uri="{BB962C8B-B14F-4D97-AF65-F5344CB8AC3E}">
        <p14:creationId xmlns:p14="http://schemas.microsoft.com/office/powerpoint/2010/main" val="16275841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56</a:t>
            </a:fld>
            <a:endParaRPr lang="es-ES" dirty="0"/>
          </a:p>
        </p:txBody>
      </p:sp>
    </p:spTree>
    <p:extLst>
      <p:ext uri="{BB962C8B-B14F-4D97-AF65-F5344CB8AC3E}">
        <p14:creationId xmlns:p14="http://schemas.microsoft.com/office/powerpoint/2010/main" val="35493673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57</a:t>
            </a:fld>
            <a:endParaRPr lang="es-ES" dirty="0"/>
          </a:p>
        </p:txBody>
      </p:sp>
    </p:spTree>
    <p:extLst>
      <p:ext uri="{BB962C8B-B14F-4D97-AF65-F5344CB8AC3E}">
        <p14:creationId xmlns:p14="http://schemas.microsoft.com/office/powerpoint/2010/main" val="41768173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58</a:t>
            </a:fld>
            <a:endParaRPr lang="es-ES" dirty="0"/>
          </a:p>
        </p:txBody>
      </p:sp>
    </p:spTree>
    <p:extLst>
      <p:ext uri="{BB962C8B-B14F-4D97-AF65-F5344CB8AC3E}">
        <p14:creationId xmlns:p14="http://schemas.microsoft.com/office/powerpoint/2010/main" val="26872187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59</a:t>
            </a:fld>
            <a:endParaRPr lang="es-ES" dirty="0"/>
          </a:p>
        </p:txBody>
      </p:sp>
    </p:spTree>
    <p:extLst>
      <p:ext uri="{BB962C8B-B14F-4D97-AF65-F5344CB8AC3E}">
        <p14:creationId xmlns:p14="http://schemas.microsoft.com/office/powerpoint/2010/main" val="4847760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60</a:t>
            </a:fld>
            <a:endParaRPr lang="es-ES" dirty="0"/>
          </a:p>
        </p:txBody>
      </p:sp>
    </p:spTree>
    <p:extLst>
      <p:ext uri="{BB962C8B-B14F-4D97-AF65-F5344CB8AC3E}">
        <p14:creationId xmlns:p14="http://schemas.microsoft.com/office/powerpoint/2010/main" val="1602384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61</a:t>
            </a:fld>
            <a:endParaRPr lang="es-ES" dirty="0"/>
          </a:p>
        </p:txBody>
      </p:sp>
    </p:spTree>
    <p:extLst>
      <p:ext uri="{BB962C8B-B14F-4D97-AF65-F5344CB8AC3E}">
        <p14:creationId xmlns:p14="http://schemas.microsoft.com/office/powerpoint/2010/main" val="4072710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62</a:t>
            </a:fld>
            <a:endParaRPr lang="es-ES" dirty="0"/>
          </a:p>
        </p:txBody>
      </p:sp>
    </p:spTree>
    <p:extLst>
      <p:ext uri="{BB962C8B-B14F-4D97-AF65-F5344CB8AC3E}">
        <p14:creationId xmlns:p14="http://schemas.microsoft.com/office/powerpoint/2010/main" val="35480698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63</a:t>
            </a:fld>
            <a:endParaRPr lang="es-ES" dirty="0"/>
          </a:p>
        </p:txBody>
      </p:sp>
    </p:spTree>
    <p:extLst>
      <p:ext uri="{BB962C8B-B14F-4D97-AF65-F5344CB8AC3E}">
        <p14:creationId xmlns:p14="http://schemas.microsoft.com/office/powerpoint/2010/main" val="39486745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64</a:t>
            </a:fld>
            <a:endParaRPr lang="es-ES" dirty="0"/>
          </a:p>
        </p:txBody>
      </p:sp>
    </p:spTree>
    <p:extLst>
      <p:ext uri="{BB962C8B-B14F-4D97-AF65-F5344CB8AC3E}">
        <p14:creationId xmlns:p14="http://schemas.microsoft.com/office/powerpoint/2010/main" val="23112164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65</a:t>
            </a:fld>
            <a:endParaRPr lang="es-ES" dirty="0"/>
          </a:p>
        </p:txBody>
      </p:sp>
    </p:spTree>
    <p:extLst>
      <p:ext uri="{BB962C8B-B14F-4D97-AF65-F5344CB8AC3E}">
        <p14:creationId xmlns:p14="http://schemas.microsoft.com/office/powerpoint/2010/main" val="13402591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66</a:t>
            </a:fld>
            <a:endParaRPr lang="es-ES" dirty="0"/>
          </a:p>
        </p:txBody>
      </p:sp>
    </p:spTree>
    <p:extLst>
      <p:ext uri="{BB962C8B-B14F-4D97-AF65-F5344CB8AC3E}">
        <p14:creationId xmlns:p14="http://schemas.microsoft.com/office/powerpoint/2010/main" val="12597940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67</a:t>
            </a:fld>
            <a:endParaRPr lang="es-ES" dirty="0"/>
          </a:p>
        </p:txBody>
      </p:sp>
    </p:spTree>
    <p:extLst>
      <p:ext uri="{BB962C8B-B14F-4D97-AF65-F5344CB8AC3E}">
        <p14:creationId xmlns:p14="http://schemas.microsoft.com/office/powerpoint/2010/main" val="24426610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68</a:t>
            </a:fld>
            <a:endParaRPr lang="es-ES" dirty="0"/>
          </a:p>
        </p:txBody>
      </p:sp>
    </p:spTree>
    <p:extLst>
      <p:ext uri="{BB962C8B-B14F-4D97-AF65-F5344CB8AC3E}">
        <p14:creationId xmlns:p14="http://schemas.microsoft.com/office/powerpoint/2010/main" val="36019475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69</a:t>
            </a:fld>
            <a:endParaRPr lang="es-ES" dirty="0"/>
          </a:p>
        </p:txBody>
      </p:sp>
    </p:spTree>
    <p:extLst>
      <p:ext uri="{BB962C8B-B14F-4D97-AF65-F5344CB8AC3E}">
        <p14:creationId xmlns:p14="http://schemas.microsoft.com/office/powerpoint/2010/main" val="34417221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70</a:t>
            </a:fld>
            <a:endParaRPr lang="es-ES" dirty="0"/>
          </a:p>
        </p:txBody>
      </p:sp>
    </p:spTree>
    <p:extLst>
      <p:ext uri="{BB962C8B-B14F-4D97-AF65-F5344CB8AC3E}">
        <p14:creationId xmlns:p14="http://schemas.microsoft.com/office/powerpoint/2010/main" val="10499831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71</a:t>
            </a:fld>
            <a:endParaRPr lang="es-ES" dirty="0"/>
          </a:p>
        </p:txBody>
      </p:sp>
    </p:spTree>
    <p:extLst>
      <p:ext uri="{BB962C8B-B14F-4D97-AF65-F5344CB8AC3E}">
        <p14:creationId xmlns:p14="http://schemas.microsoft.com/office/powerpoint/2010/main" val="20361381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72</a:t>
            </a:fld>
            <a:endParaRPr lang="es-ES" dirty="0"/>
          </a:p>
        </p:txBody>
      </p:sp>
    </p:spTree>
    <p:extLst>
      <p:ext uri="{BB962C8B-B14F-4D97-AF65-F5344CB8AC3E}">
        <p14:creationId xmlns:p14="http://schemas.microsoft.com/office/powerpoint/2010/main" val="38736795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73</a:t>
            </a:fld>
            <a:endParaRPr lang="es-ES" dirty="0"/>
          </a:p>
        </p:txBody>
      </p:sp>
    </p:spTree>
    <p:extLst>
      <p:ext uri="{BB962C8B-B14F-4D97-AF65-F5344CB8AC3E}">
        <p14:creationId xmlns:p14="http://schemas.microsoft.com/office/powerpoint/2010/main" val="34166462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74</a:t>
            </a:fld>
            <a:endParaRPr lang="es-ES" dirty="0"/>
          </a:p>
        </p:txBody>
      </p:sp>
    </p:spTree>
    <p:extLst>
      <p:ext uri="{BB962C8B-B14F-4D97-AF65-F5344CB8AC3E}">
        <p14:creationId xmlns:p14="http://schemas.microsoft.com/office/powerpoint/2010/main" val="6829237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75</a:t>
            </a:fld>
            <a:endParaRPr lang="es-ES" dirty="0"/>
          </a:p>
        </p:txBody>
      </p:sp>
    </p:spTree>
    <p:extLst>
      <p:ext uri="{BB962C8B-B14F-4D97-AF65-F5344CB8AC3E}">
        <p14:creationId xmlns:p14="http://schemas.microsoft.com/office/powerpoint/2010/main" val="16227500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76</a:t>
            </a:fld>
            <a:endParaRPr lang="es-ES" dirty="0"/>
          </a:p>
        </p:txBody>
      </p:sp>
    </p:spTree>
    <p:extLst>
      <p:ext uri="{BB962C8B-B14F-4D97-AF65-F5344CB8AC3E}">
        <p14:creationId xmlns:p14="http://schemas.microsoft.com/office/powerpoint/2010/main" val="32657053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77</a:t>
            </a:fld>
            <a:endParaRPr lang="es-ES" dirty="0"/>
          </a:p>
        </p:txBody>
      </p:sp>
    </p:spTree>
    <p:extLst>
      <p:ext uri="{BB962C8B-B14F-4D97-AF65-F5344CB8AC3E}">
        <p14:creationId xmlns:p14="http://schemas.microsoft.com/office/powerpoint/2010/main" val="37378650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78</a:t>
            </a:fld>
            <a:endParaRPr lang="es-ES" dirty="0"/>
          </a:p>
        </p:txBody>
      </p:sp>
    </p:spTree>
    <p:extLst>
      <p:ext uri="{BB962C8B-B14F-4D97-AF65-F5344CB8AC3E}">
        <p14:creationId xmlns:p14="http://schemas.microsoft.com/office/powerpoint/2010/main" val="30199422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79</a:t>
            </a:fld>
            <a:endParaRPr lang="es-ES" dirty="0"/>
          </a:p>
        </p:txBody>
      </p:sp>
    </p:spTree>
    <p:extLst>
      <p:ext uri="{BB962C8B-B14F-4D97-AF65-F5344CB8AC3E}">
        <p14:creationId xmlns:p14="http://schemas.microsoft.com/office/powerpoint/2010/main" val="25573067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80</a:t>
            </a:fld>
            <a:endParaRPr lang="es-ES" dirty="0"/>
          </a:p>
        </p:txBody>
      </p:sp>
    </p:spTree>
    <p:extLst>
      <p:ext uri="{BB962C8B-B14F-4D97-AF65-F5344CB8AC3E}">
        <p14:creationId xmlns:p14="http://schemas.microsoft.com/office/powerpoint/2010/main" val="33594469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81</a:t>
            </a:fld>
            <a:endParaRPr lang="es-ES" dirty="0"/>
          </a:p>
        </p:txBody>
      </p:sp>
    </p:spTree>
    <p:extLst>
      <p:ext uri="{BB962C8B-B14F-4D97-AF65-F5344CB8AC3E}">
        <p14:creationId xmlns:p14="http://schemas.microsoft.com/office/powerpoint/2010/main" val="15561677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82</a:t>
            </a:fld>
            <a:endParaRPr lang="es-ES" dirty="0"/>
          </a:p>
        </p:txBody>
      </p:sp>
    </p:spTree>
    <p:extLst>
      <p:ext uri="{BB962C8B-B14F-4D97-AF65-F5344CB8AC3E}">
        <p14:creationId xmlns:p14="http://schemas.microsoft.com/office/powerpoint/2010/main" val="23045568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83</a:t>
            </a:fld>
            <a:endParaRPr lang="es-ES" dirty="0"/>
          </a:p>
        </p:txBody>
      </p:sp>
    </p:spTree>
    <p:extLst>
      <p:ext uri="{BB962C8B-B14F-4D97-AF65-F5344CB8AC3E}">
        <p14:creationId xmlns:p14="http://schemas.microsoft.com/office/powerpoint/2010/main" val="6185263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84</a:t>
            </a:fld>
            <a:endParaRPr lang="es-ES" dirty="0"/>
          </a:p>
        </p:txBody>
      </p:sp>
    </p:spTree>
    <p:extLst>
      <p:ext uri="{BB962C8B-B14F-4D97-AF65-F5344CB8AC3E}">
        <p14:creationId xmlns:p14="http://schemas.microsoft.com/office/powerpoint/2010/main" val="36381268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85</a:t>
            </a:fld>
            <a:endParaRPr lang="es-ES" dirty="0"/>
          </a:p>
        </p:txBody>
      </p:sp>
    </p:spTree>
    <p:extLst>
      <p:ext uri="{BB962C8B-B14F-4D97-AF65-F5344CB8AC3E}">
        <p14:creationId xmlns:p14="http://schemas.microsoft.com/office/powerpoint/2010/main" val="38247903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86</a:t>
            </a:fld>
            <a:endParaRPr lang="es-ES" dirty="0"/>
          </a:p>
        </p:txBody>
      </p:sp>
    </p:spTree>
    <p:extLst>
      <p:ext uri="{BB962C8B-B14F-4D97-AF65-F5344CB8AC3E}">
        <p14:creationId xmlns:p14="http://schemas.microsoft.com/office/powerpoint/2010/main" val="31786443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87</a:t>
            </a:fld>
            <a:endParaRPr lang="es-ES" dirty="0"/>
          </a:p>
        </p:txBody>
      </p:sp>
    </p:spTree>
    <p:extLst>
      <p:ext uri="{BB962C8B-B14F-4D97-AF65-F5344CB8AC3E}">
        <p14:creationId xmlns:p14="http://schemas.microsoft.com/office/powerpoint/2010/main" val="37109021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88</a:t>
            </a:fld>
            <a:endParaRPr lang="es-ES" dirty="0"/>
          </a:p>
        </p:txBody>
      </p:sp>
    </p:spTree>
    <p:extLst>
      <p:ext uri="{BB962C8B-B14F-4D97-AF65-F5344CB8AC3E}">
        <p14:creationId xmlns:p14="http://schemas.microsoft.com/office/powerpoint/2010/main" val="104040771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89</a:t>
            </a:fld>
            <a:endParaRPr lang="es-ES" dirty="0"/>
          </a:p>
        </p:txBody>
      </p:sp>
    </p:spTree>
    <p:extLst>
      <p:ext uri="{BB962C8B-B14F-4D97-AF65-F5344CB8AC3E}">
        <p14:creationId xmlns:p14="http://schemas.microsoft.com/office/powerpoint/2010/main" val="13176260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90</a:t>
            </a:fld>
            <a:endParaRPr lang="es-ES" dirty="0"/>
          </a:p>
        </p:txBody>
      </p:sp>
    </p:spTree>
    <p:extLst>
      <p:ext uri="{BB962C8B-B14F-4D97-AF65-F5344CB8AC3E}">
        <p14:creationId xmlns:p14="http://schemas.microsoft.com/office/powerpoint/2010/main" val="33114547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91</a:t>
            </a:fld>
            <a:endParaRPr lang="es-ES" dirty="0"/>
          </a:p>
        </p:txBody>
      </p:sp>
    </p:spTree>
    <p:extLst>
      <p:ext uri="{BB962C8B-B14F-4D97-AF65-F5344CB8AC3E}">
        <p14:creationId xmlns:p14="http://schemas.microsoft.com/office/powerpoint/2010/main" val="17514631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92</a:t>
            </a:fld>
            <a:endParaRPr lang="es-ES" dirty="0"/>
          </a:p>
        </p:txBody>
      </p:sp>
    </p:spTree>
    <p:extLst>
      <p:ext uri="{BB962C8B-B14F-4D97-AF65-F5344CB8AC3E}">
        <p14:creationId xmlns:p14="http://schemas.microsoft.com/office/powerpoint/2010/main" val="18784137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93</a:t>
            </a:fld>
            <a:endParaRPr lang="es-ES" dirty="0"/>
          </a:p>
        </p:txBody>
      </p:sp>
    </p:spTree>
    <p:extLst>
      <p:ext uri="{BB962C8B-B14F-4D97-AF65-F5344CB8AC3E}">
        <p14:creationId xmlns:p14="http://schemas.microsoft.com/office/powerpoint/2010/main" val="105490395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94</a:t>
            </a:fld>
            <a:endParaRPr lang="es-ES" dirty="0"/>
          </a:p>
        </p:txBody>
      </p:sp>
    </p:spTree>
    <p:extLst>
      <p:ext uri="{BB962C8B-B14F-4D97-AF65-F5344CB8AC3E}">
        <p14:creationId xmlns:p14="http://schemas.microsoft.com/office/powerpoint/2010/main" val="10636242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95</a:t>
            </a:fld>
            <a:endParaRPr lang="es-ES" dirty="0"/>
          </a:p>
        </p:txBody>
      </p:sp>
    </p:spTree>
    <p:extLst>
      <p:ext uri="{BB962C8B-B14F-4D97-AF65-F5344CB8AC3E}">
        <p14:creationId xmlns:p14="http://schemas.microsoft.com/office/powerpoint/2010/main" val="20123122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96</a:t>
            </a:fld>
            <a:endParaRPr lang="es-ES" dirty="0"/>
          </a:p>
        </p:txBody>
      </p:sp>
    </p:spTree>
    <p:extLst>
      <p:ext uri="{BB962C8B-B14F-4D97-AF65-F5344CB8AC3E}">
        <p14:creationId xmlns:p14="http://schemas.microsoft.com/office/powerpoint/2010/main" val="145580139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97</a:t>
            </a:fld>
            <a:endParaRPr lang="es-ES" dirty="0"/>
          </a:p>
        </p:txBody>
      </p:sp>
    </p:spTree>
    <p:extLst>
      <p:ext uri="{BB962C8B-B14F-4D97-AF65-F5344CB8AC3E}">
        <p14:creationId xmlns:p14="http://schemas.microsoft.com/office/powerpoint/2010/main" val="28230631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98</a:t>
            </a:fld>
            <a:endParaRPr lang="es-ES" dirty="0"/>
          </a:p>
        </p:txBody>
      </p:sp>
    </p:spTree>
    <p:extLst>
      <p:ext uri="{BB962C8B-B14F-4D97-AF65-F5344CB8AC3E}">
        <p14:creationId xmlns:p14="http://schemas.microsoft.com/office/powerpoint/2010/main" val="10034076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99</a:t>
            </a:fld>
            <a:endParaRPr lang="es-ES" dirty="0"/>
          </a:p>
        </p:txBody>
      </p:sp>
    </p:spTree>
    <p:extLst>
      <p:ext uri="{BB962C8B-B14F-4D97-AF65-F5344CB8AC3E}">
        <p14:creationId xmlns:p14="http://schemas.microsoft.com/office/powerpoint/2010/main" val="152796882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100</a:t>
            </a:fld>
            <a:endParaRPr lang="es-ES" dirty="0"/>
          </a:p>
        </p:txBody>
      </p:sp>
    </p:spTree>
    <p:extLst>
      <p:ext uri="{BB962C8B-B14F-4D97-AF65-F5344CB8AC3E}">
        <p14:creationId xmlns:p14="http://schemas.microsoft.com/office/powerpoint/2010/main" val="35624850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101</a:t>
            </a:fld>
            <a:endParaRPr lang="es-ES" dirty="0"/>
          </a:p>
        </p:txBody>
      </p:sp>
    </p:spTree>
    <p:extLst>
      <p:ext uri="{BB962C8B-B14F-4D97-AF65-F5344CB8AC3E}">
        <p14:creationId xmlns:p14="http://schemas.microsoft.com/office/powerpoint/2010/main" val="251413457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102</a:t>
            </a:fld>
            <a:endParaRPr lang="es-ES" dirty="0"/>
          </a:p>
        </p:txBody>
      </p:sp>
    </p:spTree>
    <p:extLst>
      <p:ext uri="{BB962C8B-B14F-4D97-AF65-F5344CB8AC3E}">
        <p14:creationId xmlns:p14="http://schemas.microsoft.com/office/powerpoint/2010/main" val="11261244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103</a:t>
            </a:fld>
            <a:endParaRPr lang="es-ES" dirty="0"/>
          </a:p>
        </p:txBody>
      </p:sp>
    </p:spTree>
    <p:extLst>
      <p:ext uri="{BB962C8B-B14F-4D97-AF65-F5344CB8AC3E}">
        <p14:creationId xmlns:p14="http://schemas.microsoft.com/office/powerpoint/2010/main" val="418940892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104</a:t>
            </a:fld>
            <a:endParaRPr lang="es-ES" dirty="0"/>
          </a:p>
        </p:txBody>
      </p:sp>
    </p:spTree>
    <p:extLst>
      <p:ext uri="{BB962C8B-B14F-4D97-AF65-F5344CB8AC3E}">
        <p14:creationId xmlns:p14="http://schemas.microsoft.com/office/powerpoint/2010/main" val="135895623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105</a:t>
            </a:fld>
            <a:endParaRPr lang="es-ES" dirty="0"/>
          </a:p>
        </p:txBody>
      </p:sp>
    </p:spTree>
    <p:extLst>
      <p:ext uri="{BB962C8B-B14F-4D97-AF65-F5344CB8AC3E}">
        <p14:creationId xmlns:p14="http://schemas.microsoft.com/office/powerpoint/2010/main" val="244220279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106</a:t>
            </a:fld>
            <a:endParaRPr lang="es-ES" dirty="0"/>
          </a:p>
        </p:txBody>
      </p:sp>
    </p:spTree>
    <p:extLst>
      <p:ext uri="{BB962C8B-B14F-4D97-AF65-F5344CB8AC3E}">
        <p14:creationId xmlns:p14="http://schemas.microsoft.com/office/powerpoint/2010/main" val="321061262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107</a:t>
            </a:fld>
            <a:endParaRPr lang="es-ES" dirty="0"/>
          </a:p>
        </p:txBody>
      </p:sp>
    </p:spTree>
    <p:extLst>
      <p:ext uri="{BB962C8B-B14F-4D97-AF65-F5344CB8AC3E}">
        <p14:creationId xmlns:p14="http://schemas.microsoft.com/office/powerpoint/2010/main" val="347549659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108</a:t>
            </a:fld>
            <a:endParaRPr lang="es-ES" dirty="0"/>
          </a:p>
        </p:txBody>
      </p:sp>
    </p:spTree>
    <p:extLst>
      <p:ext uri="{BB962C8B-B14F-4D97-AF65-F5344CB8AC3E}">
        <p14:creationId xmlns:p14="http://schemas.microsoft.com/office/powerpoint/2010/main" val="9014242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109</a:t>
            </a:fld>
            <a:endParaRPr lang="es-ES" dirty="0"/>
          </a:p>
        </p:txBody>
      </p:sp>
    </p:spTree>
    <p:extLst>
      <p:ext uri="{BB962C8B-B14F-4D97-AF65-F5344CB8AC3E}">
        <p14:creationId xmlns:p14="http://schemas.microsoft.com/office/powerpoint/2010/main" val="128575627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110</a:t>
            </a:fld>
            <a:endParaRPr lang="es-ES" dirty="0"/>
          </a:p>
        </p:txBody>
      </p:sp>
    </p:spTree>
    <p:extLst>
      <p:ext uri="{BB962C8B-B14F-4D97-AF65-F5344CB8AC3E}">
        <p14:creationId xmlns:p14="http://schemas.microsoft.com/office/powerpoint/2010/main" val="103554618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111</a:t>
            </a:fld>
            <a:endParaRPr lang="es-ES" dirty="0"/>
          </a:p>
        </p:txBody>
      </p:sp>
    </p:spTree>
    <p:extLst>
      <p:ext uri="{BB962C8B-B14F-4D97-AF65-F5344CB8AC3E}">
        <p14:creationId xmlns:p14="http://schemas.microsoft.com/office/powerpoint/2010/main" val="212409938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112</a:t>
            </a:fld>
            <a:endParaRPr lang="es-ES" dirty="0"/>
          </a:p>
        </p:txBody>
      </p:sp>
    </p:spTree>
    <p:extLst>
      <p:ext uri="{BB962C8B-B14F-4D97-AF65-F5344CB8AC3E}">
        <p14:creationId xmlns:p14="http://schemas.microsoft.com/office/powerpoint/2010/main" val="282066876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113</a:t>
            </a:fld>
            <a:endParaRPr lang="es-ES" dirty="0"/>
          </a:p>
        </p:txBody>
      </p:sp>
    </p:spTree>
    <p:extLst>
      <p:ext uri="{BB962C8B-B14F-4D97-AF65-F5344CB8AC3E}">
        <p14:creationId xmlns:p14="http://schemas.microsoft.com/office/powerpoint/2010/main" val="215480654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114</a:t>
            </a:fld>
            <a:endParaRPr lang="es-ES" dirty="0"/>
          </a:p>
        </p:txBody>
      </p:sp>
    </p:spTree>
    <p:extLst>
      <p:ext uri="{BB962C8B-B14F-4D97-AF65-F5344CB8AC3E}">
        <p14:creationId xmlns:p14="http://schemas.microsoft.com/office/powerpoint/2010/main" val="253814107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115</a:t>
            </a:fld>
            <a:endParaRPr lang="es-ES" dirty="0"/>
          </a:p>
        </p:txBody>
      </p:sp>
    </p:spTree>
    <p:extLst>
      <p:ext uri="{BB962C8B-B14F-4D97-AF65-F5344CB8AC3E}">
        <p14:creationId xmlns:p14="http://schemas.microsoft.com/office/powerpoint/2010/main" val="206889898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116</a:t>
            </a:fld>
            <a:endParaRPr lang="es-ES" dirty="0"/>
          </a:p>
        </p:txBody>
      </p:sp>
    </p:spTree>
    <p:extLst>
      <p:ext uri="{BB962C8B-B14F-4D97-AF65-F5344CB8AC3E}">
        <p14:creationId xmlns:p14="http://schemas.microsoft.com/office/powerpoint/2010/main" val="46890517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117</a:t>
            </a:fld>
            <a:endParaRPr lang="es-ES" dirty="0"/>
          </a:p>
        </p:txBody>
      </p:sp>
    </p:spTree>
    <p:extLst>
      <p:ext uri="{BB962C8B-B14F-4D97-AF65-F5344CB8AC3E}">
        <p14:creationId xmlns:p14="http://schemas.microsoft.com/office/powerpoint/2010/main" val="3328813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Royal Flora Ratchaphruek </a:t>
            </a:r>
          </a:p>
        </p:txBody>
      </p:sp>
      <p:sp>
        <p:nvSpPr>
          <p:cNvPr id="4" name="3 Marcador de número de diapositiva"/>
          <p:cNvSpPr>
            <a:spLocks noGrp="1"/>
          </p:cNvSpPr>
          <p:nvPr>
            <p:ph type="sldNum" sz="quarter" idx="5"/>
          </p:nvPr>
        </p:nvSpPr>
        <p:spPr/>
        <p:txBody>
          <a:bodyPr/>
          <a:lstStyle/>
          <a:p>
            <a:pPr>
              <a:defRPr/>
            </a:pPr>
            <a:fld id="{790BA094-A1DC-4629-996E-6172C831B790}"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119</a:t>
            </a:fld>
            <a:endParaRPr lang="es-ES" dirty="0"/>
          </a:p>
        </p:txBody>
      </p:sp>
    </p:spTree>
    <p:extLst>
      <p:ext uri="{BB962C8B-B14F-4D97-AF65-F5344CB8AC3E}">
        <p14:creationId xmlns:p14="http://schemas.microsoft.com/office/powerpoint/2010/main" val="189634925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120</a:t>
            </a:fld>
            <a:endParaRPr lang="es-ES" dirty="0"/>
          </a:p>
        </p:txBody>
      </p:sp>
    </p:spTree>
    <p:extLst>
      <p:ext uri="{BB962C8B-B14F-4D97-AF65-F5344CB8AC3E}">
        <p14:creationId xmlns:p14="http://schemas.microsoft.com/office/powerpoint/2010/main" val="41482268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121</a:t>
            </a:fld>
            <a:endParaRPr lang="es-ES" dirty="0"/>
          </a:p>
        </p:txBody>
      </p:sp>
    </p:spTree>
    <p:extLst>
      <p:ext uri="{BB962C8B-B14F-4D97-AF65-F5344CB8AC3E}">
        <p14:creationId xmlns:p14="http://schemas.microsoft.com/office/powerpoint/2010/main" val="333247228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122</a:t>
            </a:fld>
            <a:endParaRPr lang="es-ES" dirty="0"/>
          </a:p>
        </p:txBody>
      </p:sp>
    </p:spTree>
    <p:extLst>
      <p:ext uri="{BB962C8B-B14F-4D97-AF65-F5344CB8AC3E}">
        <p14:creationId xmlns:p14="http://schemas.microsoft.com/office/powerpoint/2010/main" val="172361694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123</a:t>
            </a:fld>
            <a:endParaRPr lang="es-ES" dirty="0"/>
          </a:p>
        </p:txBody>
      </p:sp>
    </p:spTree>
    <p:extLst>
      <p:ext uri="{BB962C8B-B14F-4D97-AF65-F5344CB8AC3E}">
        <p14:creationId xmlns:p14="http://schemas.microsoft.com/office/powerpoint/2010/main" val="229698233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124</a:t>
            </a:fld>
            <a:endParaRPr lang="es-ES" dirty="0"/>
          </a:p>
        </p:txBody>
      </p:sp>
    </p:spTree>
    <p:extLst>
      <p:ext uri="{BB962C8B-B14F-4D97-AF65-F5344CB8AC3E}">
        <p14:creationId xmlns:p14="http://schemas.microsoft.com/office/powerpoint/2010/main" val="333309004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125</a:t>
            </a:fld>
            <a:endParaRPr lang="es-ES" dirty="0"/>
          </a:p>
        </p:txBody>
      </p:sp>
    </p:spTree>
    <p:extLst>
      <p:ext uri="{BB962C8B-B14F-4D97-AF65-F5344CB8AC3E}">
        <p14:creationId xmlns:p14="http://schemas.microsoft.com/office/powerpoint/2010/main" val="263955327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126</a:t>
            </a:fld>
            <a:endParaRPr lang="es-ES" dirty="0"/>
          </a:p>
        </p:txBody>
      </p:sp>
    </p:spTree>
    <p:extLst>
      <p:ext uri="{BB962C8B-B14F-4D97-AF65-F5344CB8AC3E}">
        <p14:creationId xmlns:p14="http://schemas.microsoft.com/office/powerpoint/2010/main" val="118154700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127</a:t>
            </a:fld>
            <a:endParaRPr lang="es-ES" dirty="0"/>
          </a:p>
        </p:txBody>
      </p:sp>
    </p:spTree>
    <p:extLst>
      <p:ext uri="{BB962C8B-B14F-4D97-AF65-F5344CB8AC3E}">
        <p14:creationId xmlns:p14="http://schemas.microsoft.com/office/powerpoint/2010/main" val="377117445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128</a:t>
            </a:fld>
            <a:endParaRPr lang="es-ES" dirty="0"/>
          </a:p>
        </p:txBody>
      </p:sp>
    </p:spTree>
    <p:extLst>
      <p:ext uri="{BB962C8B-B14F-4D97-AF65-F5344CB8AC3E}">
        <p14:creationId xmlns:p14="http://schemas.microsoft.com/office/powerpoint/2010/main" val="254801988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129</a:t>
            </a:fld>
            <a:endParaRPr lang="es-ES" dirty="0"/>
          </a:p>
        </p:txBody>
      </p:sp>
    </p:spTree>
    <p:extLst>
      <p:ext uri="{BB962C8B-B14F-4D97-AF65-F5344CB8AC3E}">
        <p14:creationId xmlns:p14="http://schemas.microsoft.com/office/powerpoint/2010/main" val="347308441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130</a:t>
            </a:fld>
            <a:endParaRPr lang="es-ES" dirty="0"/>
          </a:p>
        </p:txBody>
      </p:sp>
    </p:spTree>
    <p:extLst>
      <p:ext uri="{BB962C8B-B14F-4D97-AF65-F5344CB8AC3E}">
        <p14:creationId xmlns:p14="http://schemas.microsoft.com/office/powerpoint/2010/main" val="378492880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131</a:t>
            </a:fld>
            <a:endParaRPr lang="es-ES" dirty="0"/>
          </a:p>
        </p:txBody>
      </p:sp>
    </p:spTree>
    <p:extLst>
      <p:ext uri="{BB962C8B-B14F-4D97-AF65-F5344CB8AC3E}">
        <p14:creationId xmlns:p14="http://schemas.microsoft.com/office/powerpoint/2010/main" val="250853312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132</a:t>
            </a:fld>
            <a:endParaRPr lang="es-ES" dirty="0"/>
          </a:p>
        </p:txBody>
      </p:sp>
    </p:spTree>
    <p:extLst>
      <p:ext uri="{BB962C8B-B14F-4D97-AF65-F5344CB8AC3E}">
        <p14:creationId xmlns:p14="http://schemas.microsoft.com/office/powerpoint/2010/main" val="376082897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133</a:t>
            </a:fld>
            <a:endParaRPr lang="es-ES" dirty="0"/>
          </a:p>
        </p:txBody>
      </p:sp>
    </p:spTree>
    <p:extLst>
      <p:ext uri="{BB962C8B-B14F-4D97-AF65-F5344CB8AC3E}">
        <p14:creationId xmlns:p14="http://schemas.microsoft.com/office/powerpoint/2010/main" val="104674819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134</a:t>
            </a:fld>
            <a:endParaRPr lang="es-ES" dirty="0"/>
          </a:p>
        </p:txBody>
      </p:sp>
    </p:spTree>
    <p:extLst>
      <p:ext uri="{BB962C8B-B14F-4D97-AF65-F5344CB8AC3E}">
        <p14:creationId xmlns:p14="http://schemas.microsoft.com/office/powerpoint/2010/main" val="234153012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135</a:t>
            </a:fld>
            <a:endParaRPr lang="es-ES" dirty="0"/>
          </a:p>
        </p:txBody>
      </p:sp>
    </p:spTree>
    <p:extLst>
      <p:ext uri="{BB962C8B-B14F-4D97-AF65-F5344CB8AC3E}">
        <p14:creationId xmlns:p14="http://schemas.microsoft.com/office/powerpoint/2010/main" val="170147074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136</a:t>
            </a:fld>
            <a:endParaRPr lang="es-ES" dirty="0"/>
          </a:p>
        </p:txBody>
      </p:sp>
    </p:spTree>
    <p:extLst>
      <p:ext uri="{BB962C8B-B14F-4D97-AF65-F5344CB8AC3E}">
        <p14:creationId xmlns:p14="http://schemas.microsoft.com/office/powerpoint/2010/main" val="388482274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137</a:t>
            </a:fld>
            <a:endParaRPr lang="es-ES" dirty="0"/>
          </a:p>
        </p:txBody>
      </p:sp>
    </p:spTree>
    <p:extLst>
      <p:ext uri="{BB962C8B-B14F-4D97-AF65-F5344CB8AC3E}">
        <p14:creationId xmlns:p14="http://schemas.microsoft.com/office/powerpoint/2010/main" val="378246754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138</a:t>
            </a:fld>
            <a:endParaRPr lang="es-ES" dirty="0"/>
          </a:p>
        </p:txBody>
      </p:sp>
    </p:spTree>
    <p:extLst>
      <p:ext uri="{BB962C8B-B14F-4D97-AF65-F5344CB8AC3E}">
        <p14:creationId xmlns:p14="http://schemas.microsoft.com/office/powerpoint/2010/main" val="318742119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.-Brachychiton rupestris</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140</a:t>
            </a:fld>
            <a:endParaRPr lang="es-ES" dirty="0"/>
          </a:p>
        </p:txBody>
      </p:sp>
    </p:spTree>
    <p:extLst>
      <p:ext uri="{BB962C8B-B14F-4D97-AF65-F5344CB8AC3E}">
        <p14:creationId xmlns:p14="http://schemas.microsoft.com/office/powerpoint/2010/main" val="14203833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141</a:t>
            </a:fld>
            <a:endParaRPr lang="es-ES" dirty="0"/>
          </a:p>
        </p:txBody>
      </p:sp>
    </p:spTree>
    <p:extLst>
      <p:ext uri="{BB962C8B-B14F-4D97-AF65-F5344CB8AC3E}">
        <p14:creationId xmlns:p14="http://schemas.microsoft.com/office/powerpoint/2010/main" val="219822438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142</a:t>
            </a:fld>
            <a:endParaRPr lang="es-ES" dirty="0"/>
          </a:p>
        </p:txBody>
      </p:sp>
    </p:spTree>
    <p:extLst>
      <p:ext uri="{BB962C8B-B14F-4D97-AF65-F5344CB8AC3E}">
        <p14:creationId xmlns:p14="http://schemas.microsoft.com/office/powerpoint/2010/main" val="353625081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143</a:t>
            </a:fld>
            <a:endParaRPr lang="es-ES" dirty="0"/>
          </a:p>
        </p:txBody>
      </p:sp>
    </p:spTree>
    <p:extLst>
      <p:ext uri="{BB962C8B-B14F-4D97-AF65-F5344CB8AC3E}">
        <p14:creationId xmlns:p14="http://schemas.microsoft.com/office/powerpoint/2010/main" val="300022118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144</a:t>
            </a:fld>
            <a:endParaRPr lang="es-ES" dirty="0"/>
          </a:p>
        </p:txBody>
      </p:sp>
    </p:spTree>
    <p:extLst>
      <p:ext uri="{BB962C8B-B14F-4D97-AF65-F5344CB8AC3E}">
        <p14:creationId xmlns:p14="http://schemas.microsoft.com/office/powerpoint/2010/main" val="283449880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145</a:t>
            </a:fld>
            <a:endParaRPr lang="es-ES" dirty="0"/>
          </a:p>
        </p:txBody>
      </p:sp>
    </p:spTree>
    <p:extLst>
      <p:ext uri="{BB962C8B-B14F-4D97-AF65-F5344CB8AC3E}">
        <p14:creationId xmlns:p14="http://schemas.microsoft.com/office/powerpoint/2010/main" val="343313435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146</a:t>
            </a:fld>
            <a:endParaRPr lang="es-ES" dirty="0"/>
          </a:p>
        </p:txBody>
      </p:sp>
    </p:spTree>
    <p:extLst>
      <p:ext uri="{BB962C8B-B14F-4D97-AF65-F5344CB8AC3E}">
        <p14:creationId xmlns:p14="http://schemas.microsoft.com/office/powerpoint/2010/main" val="347739352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147</a:t>
            </a:fld>
            <a:endParaRPr lang="es-ES" dirty="0"/>
          </a:p>
        </p:txBody>
      </p:sp>
    </p:spTree>
    <p:extLst>
      <p:ext uri="{BB962C8B-B14F-4D97-AF65-F5344CB8AC3E}">
        <p14:creationId xmlns:p14="http://schemas.microsoft.com/office/powerpoint/2010/main" val="164757398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148</a:t>
            </a:fld>
            <a:endParaRPr lang="es-ES" dirty="0"/>
          </a:p>
        </p:txBody>
      </p:sp>
    </p:spTree>
    <p:extLst>
      <p:ext uri="{BB962C8B-B14F-4D97-AF65-F5344CB8AC3E}">
        <p14:creationId xmlns:p14="http://schemas.microsoft.com/office/powerpoint/2010/main" val="95328918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a:p>
            <a:endParaRPr lang="es-ES" dirty="0"/>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149</a:t>
            </a:fld>
            <a:endParaRPr lang="es-ES" dirty="0"/>
          </a:p>
        </p:txBody>
      </p:sp>
    </p:spTree>
    <p:extLst>
      <p:ext uri="{BB962C8B-B14F-4D97-AF65-F5344CB8AC3E}">
        <p14:creationId xmlns:p14="http://schemas.microsoft.com/office/powerpoint/2010/main" val="196493336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Ratchaphruek </a:t>
            </a:r>
          </a:p>
        </p:txBody>
      </p:sp>
      <p:sp>
        <p:nvSpPr>
          <p:cNvPr id="4" name="3 Marcador de número de diapositiva"/>
          <p:cNvSpPr>
            <a:spLocks noGrp="1"/>
          </p:cNvSpPr>
          <p:nvPr>
            <p:ph type="sldNum" sz="quarter" idx="10"/>
          </p:nvPr>
        </p:nvSpPr>
        <p:spPr/>
        <p:txBody>
          <a:bodyPr/>
          <a:lstStyle/>
          <a:p>
            <a:fld id="{7162EE66-119F-465A-B796-01C9E51B87B1}" type="slidenum">
              <a:rPr lang="es-ES" smtClean="0"/>
              <a:t>150</a:t>
            </a:fld>
            <a:endParaRPr lang="es-ES" dirty="0"/>
          </a:p>
        </p:txBody>
      </p:sp>
    </p:spTree>
    <p:extLst>
      <p:ext uri="{BB962C8B-B14F-4D97-AF65-F5344CB8AC3E}">
        <p14:creationId xmlns:p14="http://schemas.microsoft.com/office/powerpoint/2010/main" val="899148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fld id="{B43CEAC8-4EEA-4F1B-9527-DF838EB1EB2B}" type="datetimeFigureOut">
              <a:rPr lang="es-ES">
                <a:solidFill>
                  <a:srgbClr val="FFF39D"/>
                </a:solidFill>
              </a:rPr>
              <a:pPr>
                <a:defRPr/>
              </a:pPr>
              <a:t>01/03/2018</a:t>
            </a:fld>
            <a:endParaRPr lang="es-ES" dirty="0">
              <a:solidFill>
                <a:srgbClr val="FFF39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 dirty="0">
              <a:solidFill>
                <a:srgbClr val="FFF39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9511C413-89D2-4CE3-97B1-BCDE831FC89E}" type="slidenum">
              <a:rPr lang="es-ES"/>
              <a:pPr>
                <a:defRPr/>
              </a:pPr>
              <a:t>‹Nº›</a:t>
            </a:fld>
            <a:endParaRPr lang="es-ES" dirty="0"/>
          </a:p>
        </p:txBody>
      </p:sp>
    </p:spTree>
    <p:extLst>
      <p:ext uri="{BB962C8B-B14F-4D97-AF65-F5344CB8AC3E}">
        <p14:creationId xmlns:p14="http://schemas.microsoft.com/office/powerpoint/2010/main" val="2525660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fld id="{031FDDAD-DC55-4F25-BAD1-E10D967E317C}" type="datetimeFigureOut">
              <a:rPr lang="es-ES">
                <a:solidFill>
                  <a:srgbClr val="FFF39D"/>
                </a:solidFill>
              </a:rPr>
              <a:pPr>
                <a:defRPr/>
              </a:pPr>
              <a:t>01/03/2018</a:t>
            </a:fld>
            <a:endParaRPr lang="es-ES" dirty="0">
              <a:solidFill>
                <a:srgbClr val="FFF39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B4B7296C-38E5-4309-96CB-3687F60A3F89}" type="slidenum">
              <a:rPr lang="es-ES"/>
              <a:pPr>
                <a:defRPr/>
              </a:pPr>
              <a:t>‹Nº›</a:t>
            </a:fld>
            <a:endParaRPr lang="es-ES" dirty="0"/>
          </a:p>
        </p:txBody>
      </p:sp>
      <p:sp>
        <p:nvSpPr>
          <p:cNvPr id="6" name="9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3938313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fld id="{96332165-4B01-41CC-B2FA-CC059BB059F7}" type="datetimeFigureOut">
              <a:rPr lang="es-ES">
                <a:solidFill>
                  <a:srgbClr val="FFF39D"/>
                </a:solidFill>
              </a:rPr>
              <a:pPr>
                <a:defRPr/>
              </a:pPr>
              <a:t>01/03/2018</a:t>
            </a:fld>
            <a:endParaRPr lang="es-ES" dirty="0">
              <a:solidFill>
                <a:srgbClr val="FFF39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 dirty="0">
              <a:solidFill>
                <a:srgbClr val="FFF39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9CC2756E-2DE2-42B9-A5D9-BDB5D7914D84}" type="slidenum">
              <a:rPr lang="es-ES"/>
              <a:pPr>
                <a:defRPr/>
              </a:pPr>
              <a:t>‹Nº›</a:t>
            </a:fld>
            <a:endParaRPr lang="es-ES" dirty="0"/>
          </a:p>
        </p:txBody>
      </p:sp>
    </p:spTree>
    <p:extLst>
      <p:ext uri="{BB962C8B-B14F-4D97-AF65-F5344CB8AC3E}">
        <p14:creationId xmlns:p14="http://schemas.microsoft.com/office/powerpoint/2010/main" val="4272927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860296CC-4AE9-4AF0-8A37-3BA93B93C05B}" type="datetimeFigureOut">
              <a:rPr lang="es-ES">
                <a:solidFill>
                  <a:srgbClr val="FFF39D"/>
                </a:solidFill>
              </a:rPr>
              <a:pPr>
                <a:defRPr/>
              </a:pPr>
              <a:t>01/03/2018</a:t>
            </a:fld>
            <a:endParaRPr lang="es-ES" dirty="0">
              <a:solidFill>
                <a:srgbClr val="FFF39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BE60E074-752B-4560-89A2-09EC3C7D48DD}" type="slidenum">
              <a:rPr lang="es-ES"/>
              <a:pPr>
                <a:defRPr/>
              </a:pPr>
              <a:t>‹Nº›</a:t>
            </a:fld>
            <a:endParaRPr lang="es-ES" dirty="0"/>
          </a:p>
        </p:txBody>
      </p:sp>
    </p:spTree>
    <p:extLst>
      <p:ext uri="{BB962C8B-B14F-4D97-AF65-F5344CB8AC3E}">
        <p14:creationId xmlns:p14="http://schemas.microsoft.com/office/powerpoint/2010/main" val="3095602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fld id="{77B3DF93-CA7D-446C-A1EF-F6591E41EE45}" type="datetimeFigureOut">
              <a:rPr lang="es-ES">
                <a:solidFill>
                  <a:srgbClr val="FFF39D"/>
                </a:solidFill>
              </a:rPr>
              <a:pPr>
                <a:defRPr/>
              </a:pPr>
              <a:t>01/03/2018</a:t>
            </a:fld>
            <a:endParaRPr lang="es-ES" dirty="0">
              <a:solidFill>
                <a:srgbClr val="FFF39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CB43B478-88C6-418E-B6AB-5DFBE351E516}" type="slidenum">
              <a:rPr lang="es-ES"/>
              <a:pPr>
                <a:defRPr/>
              </a:pPr>
              <a:t>‹Nº›</a:t>
            </a:fld>
            <a:endParaRPr lang="es-ES" dirty="0"/>
          </a:p>
        </p:txBody>
      </p:sp>
    </p:spTree>
    <p:extLst>
      <p:ext uri="{BB962C8B-B14F-4D97-AF65-F5344CB8AC3E}">
        <p14:creationId xmlns:p14="http://schemas.microsoft.com/office/powerpoint/2010/main" val="3176393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fld id="{805ED93D-167A-4B4A-AFFA-C84C5D4C0DF3}" type="datetimeFigureOut">
              <a:rPr lang="es-ES">
                <a:solidFill>
                  <a:srgbClr val="FFF39D"/>
                </a:solidFill>
              </a:rPr>
              <a:pPr>
                <a:defRPr/>
              </a:pPr>
              <a:t>01/03/2018</a:t>
            </a:fld>
            <a:endParaRPr lang="es-ES" dirty="0">
              <a:solidFill>
                <a:srgbClr val="FFF39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C694ADBE-BFF0-4045-992E-24CE93341822}" type="slidenum">
              <a:rPr lang="es-ES"/>
              <a:pPr>
                <a:defRPr/>
              </a:pPr>
              <a:t>‹Nº›</a:t>
            </a:fld>
            <a:endParaRPr lang="es-ES" dirty="0"/>
          </a:p>
        </p:txBody>
      </p:sp>
      <p:sp>
        <p:nvSpPr>
          <p:cNvPr id="5" name="7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3352136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FC71AB60-20F9-4E4C-8514-825713A5ECB4}" type="datetimeFigureOut">
              <a:rPr lang="es-ES">
                <a:solidFill>
                  <a:srgbClr val="FFF39D"/>
                </a:solidFill>
              </a:rPr>
              <a:pPr>
                <a:defRPr/>
              </a:pPr>
              <a:t>01/03/2018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B75029E9-3D60-49F4-8169-D1AC77956195}" type="slidenum">
              <a:rPr lang="es-ES"/>
              <a:pPr>
                <a:defRPr/>
              </a:pPr>
              <a:t>‹Nº›</a:t>
            </a:fld>
            <a:endParaRPr lang="es-ES" dirty="0"/>
          </a:p>
        </p:txBody>
      </p:sp>
    </p:spTree>
    <p:extLst>
      <p:ext uri="{BB962C8B-B14F-4D97-AF65-F5344CB8AC3E}">
        <p14:creationId xmlns:p14="http://schemas.microsoft.com/office/powerpoint/2010/main" val="3176689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fld id="{94E812B4-EE23-4CD1-8D16-E24939EDA009}" type="datetimeFigureOut">
              <a:rPr lang="es-ES">
                <a:solidFill>
                  <a:srgbClr val="FFF39D"/>
                </a:solidFill>
              </a:rPr>
              <a:pPr>
                <a:defRPr/>
              </a:pPr>
              <a:t>01/03/2018</a:t>
            </a:fld>
            <a:endParaRPr lang="es-ES" dirty="0">
              <a:solidFill>
                <a:srgbClr val="FFF39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A1C4B148-6351-4587-8C85-F7700C8813FB}" type="slidenum">
              <a:rPr lang="es-ES"/>
              <a:pPr>
                <a:defRPr/>
              </a:pPr>
              <a:t>‹Nº›</a:t>
            </a:fld>
            <a:endParaRPr lang="es-ES"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48047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fld id="{B24AA00C-BF7E-496D-94F8-55D808F2270C}" type="datetimeFigureOut">
              <a:rPr lang="es-ES">
                <a:solidFill>
                  <a:srgbClr val="FFF39D"/>
                </a:solidFill>
              </a:rPr>
              <a:pPr>
                <a:defRPr/>
              </a:pPr>
              <a:t>01/03/2018</a:t>
            </a:fld>
            <a:endParaRPr lang="es-ES" dirty="0">
              <a:solidFill>
                <a:srgbClr val="FFF39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7918628E-E793-4CE1-AA2F-5BBCFE77D91B}" type="slidenum">
              <a:rPr lang="es-ES"/>
              <a:pPr>
                <a:defRPr/>
              </a:pPr>
              <a:t>‹Nº›</a:t>
            </a:fld>
            <a:endParaRPr lang="es-ES"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4242287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DFD75211-FD94-4690-96AF-C4B5B3D71519}" type="datetimeFigureOut">
              <a:rPr lang="es-ES">
                <a:solidFill>
                  <a:srgbClr val="FFF39D"/>
                </a:solidFill>
              </a:rPr>
              <a:pPr>
                <a:defRPr/>
              </a:pPr>
              <a:t>01/03/2018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94F5776-98C2-4CC4-A526-C6198E6AD896}" type="slidenum">
              <a:rPr lang="es-ES"/>
              <a:pPr>
                <a:defRPr/>
              </a:pPr>
              <a:t>‹Nº›</a:t>
            </a:fld>
            <a:endParaRPr lang="es-ES" dirty="0"/>
          </a:p>
        </p:txBody>
      </p:sp>
    </p:spTree>
    <p:extLst>
      <p:ext uri="{BB962C8B-B14F-4D97-AF65-F5344CB8AC3E}">
        <p14:creationId xmlns:p14="http://schemas.microsoft.com/office/powerpoint/2010/main" val="1666342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9EB34613-367C-4784-8EC1-20C62917607A}" type="datetimeFigureOut">
              <a:rPr lang="es-ES">
                <a:solidFill>
                  <a:srgbClr val="FFF39D"/>
                </a:solidFill>
              </a:rPr>
              <a:pPr>
                <a:defRPr/>
              </a:pPr>
              <a:t>01/03/2018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7BD66792-DF3F-4998-AFCE-3692ED9A7225}" type="slidenum">
              <a:rPr lang="es-ES"/>
              <a:pPr>
                <a:defRPr/>
              </a:pPr>
              <a:t>‹Nº›</a:t>
            </a:fld>
            <a:endParaRPr lang="es-ES" dirty="0"/>
          </a:p>
        </p:txBody>
      </p:sp>
    </p:spTree>
    <p:extLst>
      <p:ext uri="{BB962C8B-B14F-4D97-AF65-F5344CB8AC3E}">
        <p14:creationId xmlns:p14="http://schemas.microsoft.com/office/powerpoint/2010/main" val="3731866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fld id="{B43CEAC8-4EEA-4F1B-9527-DF838EB1EB2B}" type="datetimeFigureOut">
              <a:rPr lang="es-ES">
                <a:solidFill>
                  <a:srgbClr val="FFF39D"/>
                </a:solidFill>
              </a:rPr>
              <a:pPr>
                <a:defRPr/>
              </a:pPr>
              <a:t>01/03/2018</a:t>
            </a:fld>
            <a:endParaRPr lang="es-ES" dirty="0">
              <a:solidFill>
                <a:srgbClr val="FFF39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 dirty="0">
              <a:solidFill>
                <a:srgbClr val="FFF39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9511C413-89D2-4CE3-97B1-BCDE831FC89E}" type="slidenum">
              <a:rPr lang="es-ES"/>
              <a:pPr>
                <a:defRPr/>
              </a:pPr>
              <a:t>‹Nº›</a:t>
            </a:fld>
            <a:endParaRPr lang="es-ES" dirty="0"/>
          </a:p>
        </p:txBody>
      </p:sp>
    </p:spTree>
    <p:extLst>
      <p:ext uri="{BB962C8B-B14F-4D97-AF65-F5344CB8AC3E}">
        <p14:creationId xmlns:p14="http://schemas.microsoft.com/office/powerpoint/2010/main" val="3650016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fld id="{031FDDAD-DC55-4F25-BAD1-E10D967E317C}" type="datetimeFigureOut">
              <a:rPr lang="es-ES">
                <a:solidFill>
                  <a:srgbClr val="FFF39D"/>
                </a:solidFill>
              </a:rPr>
              <a:pPr>
                <a:defRPr/>
              </a:pPr>
              <a:t>01/03/2018</a:t>
            </a:fld>
            <a:endParaRPr lang="es-ES" dirty="0">
              <a:solidFill>
                <a:srgbClr val="FFF39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B4B7296C-38E5-4309-96CB-3687F60A3F89}" type="slidenum">
              <a:rPr lang="es-ES"/>
              <a:pPr>
                <a:defRPr/>
              </a:pPr>
              <a:t>‹Nº›</a:t>
            </a:fld>
            <a:endParaRPr lang="es-ES" dirty="0"/>
          </a:p>
        </p:txBody>
      </p:sp>
      <p:sp>
        <p:nvSpPr>
          <p:cNvPr id="6" name="9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2978089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fld id="{96332165-4B01-41CC-B2FA-CC059BB059F7}" type="datetimeFigureOut">
              <a:rPr lang="es-ES">
                <a:solidFill>
                  <a:srgbClr val="FFF39D"/>
                </a:solidFill>
              </a:rPr>
              <a:pPr>
                <a:defRPr/>
              </a:pPr>
              <a:t>01/03/2018</a:t>
            </a:fld>
            <a:endParaRPr lang="es-ES" dirty="0">
              <a:solidFill>
                <a:srgbClr val="FFF39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 dirty="0">
              <a:solidFill>
                <a:srgbClr val="FFF39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9CC2756E-2DE2-42B9-A5D9-BDB5D7914D84}" type="slidenum">
              <a:rPr lang="es-ES"/>
              <a:pPr>
                <a:defRPr/>
              </a:pPr>
              <a:t>‹Nº›</a:t>
            </a:fld>
            <a:endParaRPr lang="es-ES" dirty="0"/>
          </a:p>
        </p:txBody>
      </p:sp>
    </p:spTree>
    <p:extLst>
      <p:ext uri="{BB962C8B-B14F-4D97-AF65-F5344CB8AC3E}">
        <p14:creationId xmlns:p14="http://schemas.microsoft.com/office/powerpoint/2010/main" val="779512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860296CC-4AE9-4AF0-8A37-3BA93B93C05B}" type="datetimeFigureOut">
              <a:rPr lang="es-ES">
                <a:solidFill>
                  <a:srgbClr val="FFF39D"/>
                </a:solidFill>
              </a:rPr>
              <a:pPr>
                <a:defRPr/>
              </a:pPr>
              <a:t>01/03/2018</a:t>
            </a:fld>
            <a:endParaRPr lang="es-ES" dirty="0">
              <a:solidFill>
                <a:srgbClr val="FFF39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BE60E074-752B-4560-89A2-09EC3C7D48DD}" type="slidenum">
              <a:rPr lang="es-ES"/>
              <a:pPr>
                <a:defRPr/>
              </a:pPr>
              <a:t>‹Nº›</a:t>
            </a:fld>
            <a:endParaRPr lang="es-ES" dirty="0"/>
          </a:p>
        </p:txBody>
      </p:sp>
    </p:spTree>
    <p:extLst>
      <p:ext uri="{BB962C8B-B14F-4D97-AF65-F5344CB8AC3E}">
        <p14:creationId xmlns:p14="http://schemas.microsoft.com/office/powerpoint/2010/main" val="11061658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fld id="{77B3DF93-CA7D-446C-A1EF-F6591E41EE45}" type="datetimeFigureOut">
              <a:rPr lang="es-ES">
                <a:solidFill>
                  <a:srgbClr val="FFF39D"/>
                </a:solidFill>
              </a:rPr>
              <a:pPr>
                <a:defRPr/>
              </a:pPr>
              <a:t>01/03/2018</a:t>
            </a:fld>
            <a:endParaRPr lang="es-ES" dirty="0">
              <a:solidFill>
                <a:srgbClr val="FFF39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CB43B478-88C6-418E-B6AB-5DFBE351E516}" type="slidenum">
              <a:rPr lang="es-ES"/>
              <a:pPr>
                <a:defRPr/>
              </a:pPr>
              <a:t>‹Nº›</a:t>
            </a:fld>
            <a:endParaRPr lang="es-ES" dirty="0"/>
          </a:p>
        </p:txBody>
      </p:sp>
    </p:spTree>
    <p:extLst>
      <p:ext uri="{BB962C8B-B14F-4D97-AF65-F5344CB8AC3E}">
        <p14:creationId xmlns:p14="http://schemas.microsoft.com/office/powerpoint/2010/main" val="27190291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fld id="{805ED93D-167A-4B4A-AFFA-C84C5D4C0DF3}" type="datetimeFigureOut">
              <a:rPr lang="es-ES">
                <a:solidFill>
                  <a:srgbClr val="FFF39D"/>
                </a:solidFill>
              </a:rPr>
              <a:pPr>
                <a:defRPr/>
              </a:pPr>
              <a:t>01/03/2018</a:t>
            </a:fld>
            <a:endParaRPr lang="es-ES" dirty="0">
              <a:solidFill>
                <a:srgbClr val="FFF39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C694ADBE-BFF0-4045-992E-24CE93341822}" type="slidenum">
              <a:rPr lang="es-ES"/>
              <a:pPr>
                <a:defRPr/>
              </a:pPr>
              <a:t>‹Nº›</a:t>
            </a:fld>
            <a:endParaRPr lang="es-ES" dirty="0"/>
          </a:p>
        </p:txBody>
      </p:sp>
      <p:sp>
        <p:nvSpPr>
          <p:cNvPr id="5" name="7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10334931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FC71AB60-20F9-4E4C-8514-825713A5ECB4}" type="datetimeFigureOut">
              <a:rPr lang="es-ES">
                <a:solidFill>
                  <a:srgbClr val="FFF39D"/>
                </a:solidFill>
              </a:rPr>
              <a:pPr>
                <a:defRPr/>
              </a:pPr>
              <a:t>01/03/2018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B75029E9-3D60-49F4-8169-D1AC77956195}" type="slidenum">
              <a:rPr lang="es-ES"/>
              <a:pPr>
                <a:defRPr/>
              </a:pPr>
              <a:t>‹Nº›</a:t>
            </a:fld>
            <a:endParaRPr lang="es-ES" dirty="0"/>
          </a:p>
        </p:txBody>
      </p:sp>
    </p:spTree>
    <p:extLst>
      <p:ext uri="{BB962C8B-B14F-4D97-AF65-F5344CB8AC3E}">
        <p14:creationId xmlns:p14="http://schemas.microsoft.com/office/powerpoint/2010/main" val="2627047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fld id="{94E812B4-EE23-4CD1-8D16-E24939EDA009}" type="datetimeFigureOut">
              <a:rPr lang="es-ES">
                <a:solidFill>
                  <a:srgbClr val="FFF39D"/>
                </a:solidFill>
              </a:rPr>
              <a:pPr>
                <a:defRPr/>
              </a:pPr>
              <a:t>01/03/2018</a:t>
            </a:fld>
            <a:endParaRPr lang="es-ES" dirty="0">
              <a:solidFill>
                <a:srgbClr val="FFF39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A1C4B148-6351-4587-8C85-F7700C8813FB}" type="slidenum">
              <a:rPr lang="es-ES"/>
              <a:pPr>
                <a:defRPr/>
              </a:pPr>
              <a:t>‹Nº›</a:t>
            </a:fld>
            <a:endParaRPr lang="es-ES"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36259461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fld id="{B24AA00C-BF7E-496D-94F8-55D808F2270C}" type="datetimeFigureOut">
              <a:rPr lang="es-ES">
                <a:solidFill>
                  <a:srgbClr val="FFF39D"/>
                </a:solidFill>
              </a:rPr>
              <a:pPr>
                <a:defRPr/>
              </a:pPr>
              <a:t>01/03/2018</a:t>
            </a:fld>
            <a:endParaRPr lang="es-ES" dirty="0">
              <a:solidFill>
                <a:srgbClr val="FFF39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7918628E-E793-4CE1-AA2F-5BBCFE77D91B}" type="slidenum">
              <a:rPr lang="es-ES"/>
              <a:pPr>
                <a:defRPr/>
              </a:pPr>
              <a:t>‹Nº›</a:t>
            </a:fld>
            <a:endParaRPr lang="es-ES"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26398675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DFD75211-FD94-4690-96AF-C4B5B3D71519}" type="datetimeFigureOut">
              <a:rPr lang="es-ES">
                <a:solidFill>
                  <a:srgbClr val="FFF39D"/>
                </a:solidFill>
              </a:rPr>
              <a:pPr>
                <a:defRPr/>
              </a:pPr>
              <a:t>01/03/2018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94F5776-98C2-4CC4-A526-C6198E6AD896}" type="slidenum">
              <a:rPr lang="es-ES"/>
              <a:pPr>
                <a:defRPr/>
              </a:pPr>
              <a:t>‹Nº›</a:t>
            </a:fld>
            <a:endParaRPr lang="es-ES" dirty="0"/>
          </a:p>
        </p:txBody>
      </p:sp>
    </p:spTree>
    <p:extLst>
      <p:ext uri="{BB962C8B-B14F-4D97-AF65-F5344CB8AC3E}">
        <p14:creationId xmlns:p14="http://schemas.microsoft.com/office/powerpoint/2010/main" val="963349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9EB34613-367C-4784-8EC1-20C62917607A}" type="datetimeFigureOut">
              <a:rPr lang="es-ES">
                <a:solidFill>
                  <a:srgbClr val="FFF39D"/>
                </a:solidFill>
              </a:rPr>
              <a:pPr>
                <a:defRPr/>
              </a:pPr>
              <a:t>01/03/2018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7BD66792-DF3F-4998-AFCE-3692ED9A7225}" type="slidenum">
              <a:rPr lang="es-ES"/>
              <a:pPr>
                <a:defRPr/>
              </a:pPr>
              <a:t>‹Nº›</a:t>
            </a:fld>
            <a:endParaRPr lang="es-ES" dirty="0"/>
          </a:p>
        </p:txBody>
      </p:sp>
    </p:spTree>
    <p:extLst>
      <p:ext uri="{BB962C8B-B14F-4D97-AF65-F5344CB8AC3E}">
        <p14:creationId xmlns:p14="http://schemas.microsoft.com/office/powerpoint/2010/main" val="3119118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latin typeface="Arial" charset="0"/>
              </a:defRPr>
            </a:lvl1pPr>
          </a:lstStyle>
          <a:p>
            <a:pPr fontAlgn="base">
              <a:spcBef>
                <a:spcPct val="0"/>
              </a:spcBef>
              <a:spcAft>
                <a:spcPct val="0"/>
              </a:spcAft>
              <a:defRPr/>
            </a:pPr>
            <a:fld id="{34838C1A-06FF-45AA-A0E5-151D40F2CE81}" type="datetimeFigureOut">
              <a:rPr lang="es-ES">
                <a:solidFill>
                  <a:srgbClr val="FFF39D"/>
                </a:solidFill>
              </a:rPr>
              <a:pPr fontAlgn="base">
                <a:spcBef>
                  <a:spcPct val="0"/>
                </a:spcBef>
                <a:spcAft>
                  <a:spcPct val="0"/>
                </a:spcAft>
                <a:defRPr/>
              </a:pPr>
              <a:t>01/03/2018</a:t>
            </a:fld>
            <a:endParaRPr lang="es-ES" dirty="0">
              <a:solidFill>
                <a:srgbClr val="FFF39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Arial" charset="0"/>
              </a:defRPr>
            </a:lvl1pPr>
          </a:lstStyle>
          <a:p>
            <a:pPr fontAlgn="base">
              <a:spcBef>
                <a:spcPct val="0"/>
              </a:spcBef>
              <a:spcAft>
                <a:spcPct val="0"/>
              </a:spcAft>
              <a:defRPr/>
            </a:pPr>
            <a:endParaRPr lang="es-E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a:solidFill>
                  <a:srgbClr val="FFFFFF"/>
                </a:solidFill>
                <a:latin typeface="Arial" charset="0"/>
              </a:defRPr>
            </a:lvl1pPr>
          </a:lstStyle>
          <a:p>
            <a:pPr fontAlgn="base">
              <a:spcBef>
                <a:spcPct val="0"/>
              </a:spcBef>
              <a:spcAft>
                <a:spcPct val="0"/>
              </a:spcAft>
              <a:defRPr/>
            </a:pPr>
            <a:fld id="{F8C7A865-C92F-4927-B3E7-792B0D3C6531}"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289724264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a:defRPr>
      </a:lvl2pPr>
      <a:lvl3pPr algn="l" rtl="0" eaLnBrk="0" fontAlgn="base" hangingPunct="0">
        <a:spcBef>
          <a:spcPct val="0"/>
        </a:spcBef>
        <a:spcAft>
          <a:spcPct val="0"/>
        </a:spcAft>
        <a:defRPr sz="3000">
          <a:solidFill>
            <a:schemeClr val="tx2"/>
          </a:solidFill>
          <a:latin typeface="Century Schoolbook"/>
        </a:defRPr>
      </a:lvl3pPr>
      <a:lvl4pPr algn="l" rtl="0" eaLnBrk="0" fontAlgn="base" hangingPunct="0">
        <a:spcBef>
          <a:spcPct val="0"/>
        </a:spcBef>
        <a:spcAft>
          <a:spcPct val="0"/>
        </a:spcAft>
        <a:defRPr sz="3000">
          <a:solidFill>
            <a:schemeClr val="tx2"/>
          </a:solidFill>
          <a:latin typeface="Century Schoolbook"/>
        </a:defRPr>
      </a:lvl4pPr>
      <a:lvl5pPr algn="l" rtl="0" eaLnBrk="0" fontAlgn="base" hangingPunct="0">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latin typeface="Arial" charset="0"/>
              </a:defRPr>
            </a:lvl1pPr>
          </a:lstStyle>
          <a:p>
            <a:pPr fontAlgn="base">
              <a:spcBef>
                <a:spcPct val="0"/>
              </a:spcBef>
              <a:spcAft>
                <a:spcPct val="0"/>
              </a:spcAft>
              <a:defRPr/>
            </a:pPr>
            <a:fld id="{34838C1A-06FF-45AA-A0E5-151D40F2CE81}" type="datetimeFigureOut">
              <a:rPr lang="es-ES">
                <a:solidFill>
                  <a:srgbClr val="FFF39D"/>
                </a:solidFill>
              </a:rPr>
              <a:pPr fontAlgn="base">
                <a:spcBef>
                  <a:spcPct val="0"/>
                </a:spcBef>
                <a:spcAft>
                  <a:spcPct val="0"/>
                </a:spcAft>
                <a:defRPr/>
              </a:pPr>
              <a:t>01/03/2018</a:t>
            </a:fld>
            <a:endParaRPr lang="es-ES" dirty="0">
              <a:solidFill>
                <a:srgbClr val="FFF39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Arial" charset="0"/>
              </a:defRPr>
            </a:lvl1pPr>
          </a:lstStyle>
          <a:p>
            <a:pPr fontAlgn="base">
              <a:spcBef>
                <a:spcPct val="0"/>
              </a:spcBef>
              <a:spcAft>
                <a:spcPct val="0"/>
              </a:spcAft>
              <a:defRPr/>
            </a:pPr>
            <a:endParaRPr lang="es-E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a:solidFill>
                  <a:srgbClr val="FFFFFF"/>
                </a:solidFill>
                <a:latin typeface="Arial" charset="0"/>
              </a:defRPr>
            </a:lvl1pPr>
          </a:lstStyle>
          <a:p>
            <a:pPr fontAlgn="base">
              <a:spcBef>
                <a:spcPct val="0"/>
              </a:spcBef>
              <a:spcAft>
                <a:spcPct val="0"/>
              </a:spcAft>
              <a:defRPr/>
            </a:pPr>
            <a:fld id="{F8C7A865-C92F-4927-B3E7-792B0D3C6531}"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703238129"/>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a:defRPr>
      </a:lvl2pPr>
      <a:lvl3pPr algn="l" rtl="0" eaLnBrk="0" fontAlgn="base" hangingPunct="0">
        <a:spcBef>
          <a:spcPct val="0"/>
        </a:spcBef>
        <a:spcAft>
          <a:spcPct val="0"/>
        </a:spcAft>
        <a:defRPr sz="3000">
          <a:solidFill>
            <a:schemeClr val="tx2"/>
          </a:solidFill>
          <a:latin typeface="Century Schoolbook"/>
        </a:defRPr>
      </a:lvl3pPr>
      <a:lvl4pPr algn="l" rtl="0" eaLnBrk="0" fontAlgn="base" hangingPunct="0">
        <a:spcBef>
          <a:spcPct val="0"/>
        </a:spcBef>
        <a:spcAft>
          <a:spcPct val="0"/>
        </a:spcAft>
        <a:defRPr sz="3000">
          <a:solidFill>
            <a:schemeClr val="tx2"/>
          </a:solidFill>
          <a:latin typeface="Century Schoolbook"/>
        </a:defRPr>
      </a:lvl4pPr>
      <a:lvl5pPr algn="l" rtl="0" eaLnBrk="0" fontAlgn="base" hangingPunct="0">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18.xml"/><Relationship Id="rId4" Type="http://schemas.openxmlformats.org/officeDocument/2006/relationships/image" Target="../media/image46.jpg"/></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18.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jpg"/></Relationships>
</file>

<file path=ppt/slides/_rels/slide7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0.xml"/><Relationship Id="rId1" Type="http://schemas.openxmlformats.org/officeDocument/2006/relationships/slideLayout" Target="../slideLayouts/slideLayout18.xml"/><Relationship Id="rId4" Type="http://schemas.openxmlformats.org/officeDocument/2006/relationships/image" Target="../media/image120.jpg"/></Relationships>
</file>

<file path=ppt/slides/_rels/slide125.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6.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8.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9.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0.xml"/><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1.xml"/><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2.xml"/><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3.xml"/><Relationship Id="rId1" Type="http://schemas.openxmlformats.org/officeDocument/2006/relationships/slideLayout" Target="../slideLayouts/slideLayout18.xml"/></Relationships>
</file>

<file path=ppt/slides/_rels/slide138.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4.xml"/><Relationship Id="rId1" Type="http://schemas.openxmlformats.org/officeDocument/2006/relationships/slideLayout" Target="../slideLayouts/slideLayout18.xml"/></Relationships>
</file>

<file path=ppt/slides/_rels/slide139.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18.xml"/></Relationships>
</file>

<file path=ppt/slides/_rels/slide140.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25.xml"/><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26.xml"/><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27.xml"/><Relationship Id="rId1" Type="http://schemas.openxmlformats.org/officeDocument/2006/relationships/slideLayout" Target="../slideLayouts/slideLayout18.xml"/></Relationships>
</file>

<file path=ppt/slides/_rels/slide143.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28.xml"/><Relationship Id="rId1" Type="http://schemas.openxmlformats.org/officeDocument/2006/relationships/slideLayout" Target="../slideLayouts/slideLayout18.xml"/></Relationships>
</file>

<file path=ppt/slides/_rels/slide144.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29.xml"/><Relationship Id="rId1" Type="http://schemas.openxmlformats.org/officeDocument/2006/relationships/slideLayout" Target="../slideLayouts/slideLayout18.xml"/></Relationships>
</file>

<file path=ppt/slides/_rels/slide145.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30.xml"/><Relationship Id="rId1" Type="http://schemas.openxmlformats.org/officeDocument/2006/relationships/slideLayout" Target="../slideLayouts/slideLayout18.xml"/></Relationships>
</file>

<file path=ppt/slides/_rels/slide146.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31.xml"/><Relationship Id="rId1" Type="http://schemas.openxmlformats.org/officeDocument/2006/relationships/slideLayout" Target="../slideLayouts/slideLayout18.xml"/></Relationships>
</file>

<file path=ppt/slides/_rels/slide147.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32.xml"/><Relationship Id="rId1" Type="http://schemas.openxmlformats.org/officeDocument/2006/relationships/slideLayout" Target="../slideLayouts/slideLayout18.xml"/></Relationships>
</file>

<file path=ppt/slides/_rels/slide148.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33.xml"/><Relationship Id="rId1" Type="http://schemas.openxmlformats.org/officeDocument/2006/relationships/slideLayout" Target="../slideLayouts/slideLayout18.xml"/></Relationships>
</file>

<file path=ppt/slides/_rels/slide149.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34.xml"/><Relationship Id="rId1" Type="http://schemas.openxmlformats.org/officeDocument/2006/relationships/slideLayout" Target="../slideLayouts/slideLayout18.xml"/></Relationships>
</file>

<file path=ppt/slides/_rels/slide150.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35.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1 Título"/>
          <p:cNvSpPr>
            <a:spLocks noGrp="1"/>
          </p:cNvSpPr>
          <p:nvPr>
            <p:ph type="ctrTitle"/>
          </p:nvPr>
        </p:nvSpPr>
        <p:spPr>
          <a:xfrm>
            <a:off x="2051720" y="764704"/>
            <a:ext cx="6912768" cy="2470621"/>
          </a:xfrm>
        </p:spPr>
        <p:txBody>
          <a:bodyPr>
            <a:normAutofit/>
          </a:bodyPr>
          <a:lstStyle/>
          <a:p>
            <a:pPr eaLnBrk="1" fontAlgn="auto" hangingPunct="1">
              <a:spcAft>
                <a:spcPts val="0"/>
              </a:spcAft>
              <a:defRPr/>
            </a:pPr>
            <a:r>
              <a:rPr lang="es-ES" altLang="es-ES" sz="3200" dirty="0"/>
              <a:t>ASIA.-LA VUELTA AL MUNDO EN 385 JARDINES</a:t>
            </a:r>
            <a:br>
              <a:rPr lang="es-ES" altLang="es-ES" sz="3600" dirty="0"/>
            </a:br>
            <a:r>
              <a:rPr lang="es-ES" altLang="es-ES" dirty="0"/>
              <a:t>Chiang Mai.-Royal Flora Ratchaphruek</a:t>
            </a:r>
          </a:p>
        </p:txBody>
      </p:sp>
      <p:sp>
        <p:nvSpPr>
          <p:cNvPr id="8195" name="2 Subtítulo"/>
          <p:cNvSpPr>
            <a:spLocks noGrp="1"/>
          </p:cNvSpPr>
          <p:nvPr>
            <p:ph type="subTitle" idx="1"/>
          </p:nvPr>
        </p:nvSpPr>
        <p:spPr>
          <a:xfrm>
            <a:off x="3203848" y="5373216"/>
            <a:ext cx="4492352" cy="864072"/>
          </a:xfrm>
        </p:spPr>
        <p:txBody>
          <a:bodyPr/>
          <a:lstStyle/>
          <a:p>
            <a:pPr eaLnBrk="1" hangingPunct="1"/>
            <a:r>
              <a:rPr lang="es-ES" altLang="es-ES" dirty="0"/>
              <a:t>Selección de textos y fotografías por</a:t>
            </a:r>
          </a:p>
          <a:p>
            <a:pPr eaLnBrk="1" hangingPunct="1"/>
            <a:r>
              <a:rPr lang="es-ES" altLang="es-ES" dirty="0"/>
              <a:t>JOSE ELIAS BONELLS</a:t>
            </a:r>
          </a:p>
          <a:p>
            <a:pPr eaLnBrk="1" hangingPunct="1"/>
            <a:endParaRPr lang="es-ES" altLang="es-ES" dirty="0"/>
          </a:p>
        </p:txBody>
      </p:sp>
    </p:spTree>
    <p:extLst>
      <p:ext uri="{BB962C8B-B14F-4D97-AF65-F5344CB8AC3E}">
        <p14:creationId xmlns:p14="http://schemas.microsoft.com/office/powerpoint/2010/main" val="3801257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Título"/>
          <p:cNvSpPr>
            <a:spLocks noGrp="1"/>
          </p:cNvSpPr>
          <p:nvPr>
            <p:ph type="title"/>
          </p:nvPr>
        </p:nvSpPr>
        <p:spPr/>
        <p:txBody>
          <a:bodyPr/>
          <a:lstStyle/>
          <a:p>
            <a:pPr eaLnBrk="1" fontAlgn="auto" hangingPunct="1">
              <a:spcAft>
                <a:spcPts val="0"/>
              </a:spcAft>
              <a:defRPr/>
            </a:pPr>
            <a:r>
              <a:rPr lang="es-ES" altLang="es-ES" dirty="0"/>
              <a:t>Chiang Mai</a:t>
            </a:r>
          </a:p>
        </p:txBody>
      </p:sp>
      <p:sp>
        <p:nvSpPr>
          <p:cNvPr id="35843" name="3 Marcador de contenido"/>
          <p:cNvSpPr>
            <a:spLocks noGrp="1"/>
          </p:cNvSpPr>
          <p:nvPr>
            <p:ph sz="quarter" idx="1"/>
          </p:nvPr>
        </p:nvSpPr>
        <p:spPr>
          <a:xfrm>
            <a:off x="827584" y="1600200"/>
            <a:ext cx="7097216" cy="4873625"/>
          </a:xfrm>
        </p:spPr>
        <p:txBody>
          <a:bodyPr/>
          <a:lstStyle/>
          <a:p>
            <a:pPr eaLnBrk="1" hangingPunct="1"/>
            <a:r>
              <a:rPr lang="es-ES" altLang="es-ES" b="1" dirty="0"/>
              <a:t>Chiang Mai</a:t>
            </a:r>
            <a:r>
              <a:rPr lang="es-ES" altLang="es-ES" dirty="0"/>
              <a:t> capital de la provincia de Chiang Mai, es la ciudad más grande y significativamente cultural del norte de Tailandia.</a:t>
            </a:r>
          </a:p>
          <a:p>
            <a:pPr eaLnBrk="1" hangingPunct="1"/>
            <a:r>
              <a:rPr lang="es-ES" altLang="es-ES" dirty="0"/>
              <a:t> Está situada a unos 700 kilómetros al norte de Bangkok, entre algunas de las montañas más altas del país. </a:t>
            </a:r>
          </a:p>
          <a:p>
            <a:pPr eaLnBrk="1" hangingPunct="1"/>
            <a:r>
              <a:rPr lang="es-ES" altLang="es-ES" dirty="0"/>
              <a:t>La ciudad está en la ribera del río Ping, el afluente más importante del río Chao Phraya.</a:t>
            </a:r>
          </a:p>
          <a:p>
            <a:pPr eaLnBrk="1" hangingPunct="1"/>
            <a:r>
              <a:rPr lang="es-ES" altLang="es-ES" dirty="0"/>
              <a:t>En los últimos años, Chiang Mai se ha convertido en una ciudad cada vez más moderna, aunque carece del lustre cosmopolita de Bangkok</a:t>
            </a:r>
          </a:p>
        </p:txBody>
      </p:sp>
    </p:spTree>
    <p:extLst>
      <p:ext uri="{BB962C8B-B14F-4D97-AF65-F5344CB8AC3E}">
        <p14:creationId xmlns:p14="http://schemas.microsoft.com/office/powerpoint/2010/main" val="175019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850106"/>
          </a:xfrm>
        </p:spPr>
        <p:txBody>
          <a:bodyPr/>
          <a:lstStyle/>
          <a:p>
            <a:r>
              <a:rPr lang="es-ES" dirty="0"/>
              <a:t>Royal Flora Ratchaphruek</a:t>
            </a:r>
          </a:p>
        </p:txBody>
      </p:sp>
      <p:sp>
        <p:nvSpPr>
          <p:cNvPr id="3" name="2 Marcador de contenido"/>
          <p:cNvSpPr>
            <a:spLocks noGrp="1"/>
          </p:cNvSpPr>
          <p:nvPr>
            <p:ph sz="quarter" idx="1"/>
          </p:nvPr>
        </p:nvSpPr>
        <p:spPr>
          <a:xfrm>
            <a:off x="457200" y="1124744"/>
            <a:ext cx="7571184" cy="5616624"/>
          </a:xfrm>
        </p:spPr>
        <p:txBody>
          <a:bodyPr/>
          <a:lstStyle/>
          <a:p>
            <a:r>
              <a:rPr lang="es-ES" dirty="0"/>
              <a:t>Royal Flora Ratchaphruek o The International Horticultural Exposition Royal Flora Ratchphruek fue una exposición floral de carácter internacional que tuvo lugar en Chiang Mai (Tailandia) entre el 1 de noviembre de 2006 y el 31 de enero de 2007. Se realizó como homenaje al rey Bhumibol, por su cumpleaños 80 y por el 60.º aniversario de ascensión al trono, y desde entonces se celebra cada año, con más de 3 millones de visitantes.</a:t>
            </a:r>
          </a:p>
          <a:p>
            <a:r>
              <a:rPr lang="es-ES" dirty="0"/>
              <a:t>La flor del árbol ratchaphruek da nombre al evento, pues se trata de la flor nacional de Tailandia. Su color amarillo intenso simboliza el lunes (día en que nació el rey Bhumibol) y el budismo.</a:t>
            </a:r>
          </a:p>
        </p:txBody>
      </p:sp>
    </p:spTree>
    <p:extLst>
      <p:ext uri="{BB962C8B-B14F-4D97-AF65-F5344CB8AC3E}">
        <p14:creationId xmlns:p14="http://schemas.microsoft.com/office/powerpoint/2010/main" val="2273778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Este evento se celebra a las afueras de la ciudad de Chiang Mai, a 700 km de Bangkok (capital del país). El recinto, de aproximadamente 80 hectáreas, acoge más de 2200 especies de plantas traídas de todas partes del mundo. Se encuentra allí la mayor concentración de orquídeas del mundo. El evento se encuentra en 80 hectáreas de terreno en el Royal Centro de Investigación Agrícola en el sub-distrito de Mae Hia, distrito de Mueang , provincia de Chiang Mai , en el norte de Tailandia .</a:t>
            </a:r>
          </a:p>
          <a:p>
            <a:r>
              <a:rPr lang="es-ES" dirty="0"/>
              <a:t> La muestra está organizada por la Oficina de Turismo de Tailandia (TAT) en colaboración con la Oficina Internacional de Exposiciones (BIE).</a:t>
            </a:r>
          </a:p>
        </p:txBody>
      </p:sp>
    </p:spTree>
    <p:extLst>
      <p:ext uri="{BB962C8B-B14F-4D97-AF65-F5344CB8AC3E}">
        <p14:creationId xmlns:p14="http://schemas.microsoft.com/office/powerpoint/2010/main" val="3315539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recinto se divide en diferentes zonas: 'Gardens for the King', con 30 parcelas de jardines internacionales (con representación de países como Pakistán, Corea del Sur, Tailandia, China, Bélgica, España, Marruecos, Canadá, etc.) y 80 nacionales; 'Royal Tropical World of Tropical Plants &amp; Flowers', que será una muestra del estado del paisajismo tailandés, y 'Expo Plaza', el centro de las actividades.</a:t>
            </a:r>
          </a:p>
          <a:p>
            <a:r>
              <a:rPr lang="es-ES" dirty="0"/>
              <a:t>El jardín español está inspirado en composiciones pictóricas de Joan Miró y en él se exhiben especies menos ornamentales que las habitualmente utilizadas en los jardines contemporáneos. Fue diseñado en 2006 por los paisajistas y arquitectos Conrado Capilla y Pucho Vallejo que ganaron el concurso convocado por la SEEI</a:t>
            </a:r>
          </a:p>
        </p:txBody>
      </p:sp>
    </p:spTree>
    <p:extLst>
      <p:ext uri="{BB962C8B-B14F-4D97-AF65-F5344CB8AC3E}">
        <p14:creationId xmlns:p14="http://schemas.microsoft.com/office/powerpoint/2010/main" val="2730010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gobierno español se lo regaló a Tailandia como gesto de cortesía.</a:t>
            </a:r>
          </a:p>
          <a:p>
            <a:r>
              <a:rPr lang="es-ES" dirty="0"/>
              <a:t>Más de 2,5 millones de árboles de 2.200 especies de plantas tropicales y flores estaban en exhibición en esta exposición. La Asociación de Productores Internacional de Horticultura ( AIPH ), dio esta expo estado A1,  su nivel más alto.</a:t>
            </a:r>
          </a:p>
          <a:p>
            <a:r>
              <a:rPr lang="es-ES" dirty="0"/>
              <a:t> Tales exposiciones ocurren sólo una vez al año en todo el mundo. Además, un país de acogida sólo puede contener una tal exposición una vez cada década.</a:t>
            </a:r>
          </a:p>
          <a:p>
            <a:r>
              <a:rPr lang="es-ES" dirty="0"/>
              <a:t>El festival incluye muchos aspectos más destacados para atraer a los turistas:</a:t>
            </a:r>
          </a:p>
        </p:txBody>
      </p:sp>
    </p:spTree>
    <p:extLst>
      <p:ext uri="{BB962C8B-B14F-4D97-AF65-F5344CB8AC3E}">
        <p14:creationId xmlns:p14="http://schemas.microsoft.com/office/powerpoint/2010/main" val="4257584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Jardines para el rey Había dos características en esta zona: uno era jardines internacionales, que fueron presentados por 30 naciones participantes y cubiertos 21.000 metros cuadrados; el otro era jardines corporativos, que cubren 27.475 metros cuadrados, y fueron presentados por ambas empresas estatales de Tailandia, y las grandes corporaciones nacionales e internacionales.</a:t>
            </a:r>
          </a:p>
          <a:p>
            <a:r>
              <a:rPr lang="es-ES" dirty="0"/>
              <a:t>Ho Kham Pabellón Real Este edificio ofrecido arquitectura Lanna, el estilo arquitectónico del norte de Tailandia; en el interior, los visitantes vieron las imágenes de las obras del rey Bhumibol y su dedicación.</a:t>
            </a:r>
          </a:p>
          <a:p>
            <a:endParaRPr lang="es-ES" dirty="0"/>
          </a:p>
          <a:p>
            <a:endParaRPr lang="es-ES" dirty="0"/>
          </a:p>
        </p:txBody>
      </p:sp>
    </p:spTree>
    <p:extLst>
      <p:ext uri="{BB962C8B-B14F-4D97-AF65-F5344CB8AC3E}">
        <p14:creationId xmlns:p14="http://schemas.microsoft.com/office/powerpoint/2010/main" val="4136663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Tailandia Tropical Garden El enorme jardín de 100.000 metros cuadrados, mostró la diversidad de la horticultura tropical: variedades de frutas, plantas, flores, hierbas y plantas raras.</a:t>
            </a:r>
          </a:p>
          <a:p>
            <a:r>
              <a:rPr lang="es-ES" dirty="0"/>
              <a:t>Expo Plaza Este fue el foco de las actividades de la exposición llenas de diversión, comodidades y servicios. Los visitantes pudieron adquirir productos de proyectos reales y productos auténticas de Chiang Mai como la artesanía, sombrillas de papel y recuerdos.</a:t>
            </a:r>
          </a:p>
          <a:p>
            <a:r>
              <a:rPr lang="es-ES" dirty="0"/>
              <a:t>Cultural muestra un total de 45 espectáculos culturales de varias regiones de Tailandia se llevaron a cabo, incluyendo la música y la danza tradicional. Además, se presentaron espectáculos culturales de otras naciones</a:t>
            </a:r>
          </a:p>
        </p:txBody>
      </p:sp>
    </p:spTree>
    <p:extLst>
      <p:ext uri="{BB962C8B-B14F-4D97-AF65-F5344CB8AC3E}">
        <p14:creationId xmlns:p14="http://schemas.microsoft.com/office/powerpoint/2010/main" val="2668447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gobierno tailandés había esperado una media de 20.000 visitantes por día, con más de 100.000 visitantes en un día lleno de gente, y 3 millones de visitantes en total para asistir a la flora real Ratchaphruek 2006. Al final de la exposición, los organizadores afirmaron que la exposición había inyectado 27 mil millones baht en la economía regional.</a:t>
            </a:r>
          </a:p>
          <a:p>
            <a:r>
              <a:rPr lang="es-ES" dirty="0"/>
              <a:t>El gobierno de Tailandia ha propuesto transformar el sitio de la exposición en un centro de formación permanente. A pesar de algunas quejas de corrupción e instalaciones de calidad inferior, los organizadores creen que la exposición logra sus objetivos de promover el turismo y el desarrollo de las industrias hortícolas de Tailandia. </a:t>
            </a:r>
          </a:p>
        </p:txBody>
      </p:sp>
    </p:spTree>
    <p:extLst>
      <p:ext uri="{BB962C8B-B14F-4D97-AF65-F5344CB8AC3E}">
        <p14:creationId xmlns:p14="http://schemas.microsoft.com/office/powerpoint/2010/main" val="495585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Tailandia.-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9083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691"/>
            <a:ext cx="9144000" cy="6652617"/>
          </a:xfrm>
          <a:prstGeom prst="rect">
            <a:avLst/>
          </a:prstGeom>
        </p:spPr>
      </p:pic>
    </p:spTree>
    <p:extLst>
      <p:ext uri="{BB962C8B-B14F-4D97-AF65-F5344CB8AC3E}">
        <p14:creationId xmlns:p14="http://schemas.microsoft.com/office/powerpoint/2010/main" val="224198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Ratchaphruek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6549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2174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9125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24" y="0"/>
            <a:ext cx="9111175" cy="6858000"/>
          </a:xfrm>
          <a:prstGeom prst="rect">
            <a:avLst/>
          </a:prstGeom>
        </p:spPr>
      </p:pic>
    </p:spTree>
    <p:extLst>
      <p:ext uri="{BB962C8B-B14F-4D97-AF65-F5344CB8AC3E}">
        <p14:creationId xmlns:p14="http://schemas.microsoft.com/office/powerpoint/2010/main" val="1789316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7348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Chiang Mai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127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hiang_Mai-In_the_orchid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3273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Tailandia.-Ratchaphruek.-chiang mai garden_0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8290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Tailandia.-Ratchaphrutek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822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hiang Mai Travel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1864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2 Imagen" descr="Thailand.-Doi Tu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9131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365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Tailandia.-Ratchaphruek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4554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Tailandia.-Ratchaphrutek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6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5112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Tailandia.-Toyota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558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Tailandia.-Ratchaphrutek Gardens.-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7542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Tailandia.-Ratchaphrutek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8682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Tailandia.-Ratchaphruek Gardens.-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9112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Tailandia.-Ratchaphrutek Gardens.-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5261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Tailandia.-Ratchaphrutek Garden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224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Tailandia.-Ratchaphruek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617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Tailandia.-Ratchaphruek Garde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4321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Tailandia.-Ratchaphrue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1196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Tailandia.-Rarchaphrutek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67886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Tailandia.-Queen Sirikit Botanic.-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90540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Ratchaphrutec Garden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31415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Ratchaphrutec Garden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7204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Ratchaphrutek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01996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Ratchaphrutek Garden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09820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Ratchaphrutek Gardens.-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4825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Tailandia.-chiang-mai-zo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43824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Tailandia .-Ratchaphrutek Gardens.-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0037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Tailandia.-Chiang M,ai.-x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62314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Tailandia.-Chiang Mai.-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35252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Tailandia.-Chiang Ma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4721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Tailandia.-Chiang Ma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34774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Tailandia.-Chiang Ma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21479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Tailandia.-Chiang Ma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30132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Tailandia.-Chiang Mai.-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444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Tailandia.-Chiang Mai.-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49651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Tailandia.-Chiang Mai.-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 y="0"/>
            <a:ext cx="9048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38108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Tailandia.-Chiang Mai.-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94631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Tailandia.-Chiang Mai.-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2144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6275"/>
            <a:ext cx="4499992" cy="6858000"/>
          </a:xfrm>
          <a:prstGeom prst="rect">
            <a:avLst/>
          </a:prstGeom>
        </p:spPr>
      </p:pic>
    </p:spTree>
    <p:extLst>
      <p:ext uri="{BB962C8B-B14F-4D97-AF65-F5344CB8AC3E}">
        <p14:creationId xmlns:p14="http://schemas.microsoft.com/office/powerpoint/2010/main" val="37194379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96601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19700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7930434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0773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51410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776971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12726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5898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71947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67612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38"/>
          <a:stretch/>
        </p:blipFill>
        <p:spPr>
          <a:xfrm>
            <a:off x="0" y="160020"/>
            <a:ext cx="9144000" cy="6697980"/>
          </a:xfrm>
          <a:prstGeom prst="rect">
            <a:avLst/>
          </a:prstGeom>
        </p:spPr>
      </p:pic>
    </p:spTree>
    <p:extLst>
      <p:ext uri="{BB962C8B-B14F-4D97-AF65-F5344CB8AC3E}">
        <p14:creationId xmlns:p14="http://schemas.microsoft.com/office/powerpoint/2010/main" val="24211300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60901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1798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19" b="7082"/>
          <a:stretch/>
        </p:blipFill>
        <p:spPr>
          <a:xfrm>
            <a:off x="-1" y="0"/>
            <a:ext cx="9301163" cy="6858000"/>
          </a:xfrm>
          <a:prstGeom prst="rect">
            <a:avLst/>
          </a:prstGeom>
        </p:spPr>
      </p:pic>
    </p:spTree>
    <p:extLst>
      <p:ext uri="{BB962C8B-B14F-4D97-AF65-F5344CB8AC3E}">
        <p14:creationId xmlns:p14="http://schemas.microsoft.com/office/powerpoint/2010/main" val="41792160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60516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75"/>
          <a:stretch/>
        </p:blipFill>
        <p:spPr>
          <a:xfrm>
            <a:off x="0" y="0"/>
            <a:ext cx="9144000" cy="6858000"/>
          </a:xfrm>
          <a:prstGeom prst="rect">
            <a:avLst/>
          </a:prstGeom>
        </p:spPr>
      </p:pic>
    </p:spTree>
    <p:extLst>
      <p:ext uri="{BB962C8B-B14F-4D97-AF65-F5344CB8AC3E}">
        <p14:creationId xmlns:p14="http://schemas.microsoft.com/office/powerpoint/2010/main" val="1781655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48"/>
          <a:stretch/>
        </p:blipFill>
        <p:spPr>
          <a:xfrm>
            <a:off x="0" y="0"/>
            <a:ext cx="9144000" cy="6857999"/>
          </a:xfrm>
          <a:prstGeom prst="rect">
            <a:avLst/>
          </a:prstGeom>
        </p:spPr>
      </p:pic>
    </p:spTree>
    <p:extLst>
      <p:ext uri="{BB962C8B-B14F-4D97-AF65-F5344CB8AC3E}">
        <p14:creationId xmlns:p14="http://schemas.microsoft.com/office/powerpoint/2010/main" val="12286205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98848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26716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27524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0287155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64"/>
            <a:ext cx="4572000" cy="339583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2000" cy="340270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429000"/>
            <a:ext cx="4558828"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243408"/>
            <a:ext cx="4581698" cy="3672408"/>
          </a:xfrm>
          <a:prstGeom prst="rect">
            <a:avLst/>
          </a:prstGeom>
        </p:spPr>
      </p:pic>
    </p:spTree>
    <p:extLst>
      <p:ext uri="{BB962C8B-B14F-4D97-AF65-F5344CB8AC3E}">
        <p14:creationId xmlns:p14="http://schemas.microsoft.com/office/powerpoint/2010/main" val="41886133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291035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00849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35767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08039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40657320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0145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84820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07475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25401888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37576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15798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614"/>
          <a:stretch/>
        </p:blipFill>
        <p:spPr>
          <a:xfrm>
            <a:off x="0" y="0"/>
            <a:ext cx="9144000" cy="6858000"/>
          </a:xfrm>
          <a:prstGeom prst="rect">
            <a:avLst/>
          </a:prstGeom>
        </p:spPr>
      </p:pic>
    </p:spTree>
    <p:extLst>
      <p:ext uri="{BB962C8B-B14F-4D97-AF65-F5344CB8AC3E}">
        <p14:creationId xmlns:p14="http://schemas.microsoft.com/office/powerpoint/2010/main" val="9991569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31850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72486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07"/>
          <a:stretch/>
        </p:blipFill>
        <p:spPr>
          <a:xfrm>
            <a:off x="0" y="0"/>
            <a:ext cx="9144000" cy="6857999"/>
          </a:xfrm>
          <a:prstGeom prst="rect">
            <a:avLst/>
          </a:prstGeom>
        </p:spPr>
      </p:pic>
    </p:spTree>
    <p:extLst>
      <p:ext uri="{BB962C8B-B14F-4D97-AF65-F5344CB8AC3E}">
        <p14:creationId xmlns:p14="http://schemas.microsoft.com/office/powerpoint/2010/main" val="40311610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12774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77294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97931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19884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22608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2593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89490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14390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584511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42" y="0"/>
            <a:ext cx="8697516" cy="6858000"/>
          </a:xfrm>
          <a:prstGeom prst="rect">
            <a:avLst/>
          </a:prstGeom>
        </p:spPr>
      </p:pic>
    </p:spTree>
    <p:extLst>
      <p:ext uri="{BB962C8B-B14F-4D97-AF65-F5344CB8AC3E}">
        <p14:creationId xmlns:p14="http://schemas.microsoft.com/office/powerpoint/2010/main" val="25888438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855748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96448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078460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378220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175933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592719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4129"/>
            <a:ext cx="9144000" cy="6509742"/>
          </a:xfrm>
          <a:prstGeom prst="rect">
            <a:avLst/>
          </a:prstGeom>
        </p:spPr>
      </p:pic>
    </p:spTree>
    <p:extLst>
      <p:ext uri="{BB962C8B-B14F-4D97-AF65-F5344CB8AC3E}">
        <p14:creationId xmlns:p14="http://schemas.microsoft.com/office/powerpoint/2010/main" val="4026231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66691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1135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015318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658660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15173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461794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089636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665043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949854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hiangMaiTravel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50439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755439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74380934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27654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767781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526172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5134"/>
            <a:ext cx="4644008" cy="6858000"/>
          </a:xfrm>
          <a:prstGeom prst="rect">
            <a:avLst/>
          </a:prstGeom>
        </p:spPr>
      </p:pic>
    </p:spTree>
    <p:extLst>
      <p:ext uri="{BB962C8B-B14F-4D97-AF65-F5344CB8AC3E}">
        <p14:creationId xmlns:p14="http://schemas.microsoft.com/office/powerpoint/2010/main" val="271661395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821194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9432569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3245808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224246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957335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452712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992688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560168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4832"/>
            <a:ext cx="9144000" cy="6688336"/>
          </a:xfrm>
          <a:prstGeom prst="rect">
            <a:avLst/>
          </a:prstGeom>
        </p:spPr>
      </p:pic>
    </p:spTree>
    <p:extLst>
      <p:ext uri="{BB962C8B-B14F-4D97-AF65-F5344CB8AC3E}">
        <p14:creationId xmlns:p14="http://schemas.microsoft.com/office/powerpoint/2010/main" val="26262785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889558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680987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799881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851"/>
          <a:stretch/>
        </p:blipFill>
        <p:spPr>
          <a:xfrm>
            <a:off x="0" y="1"/>
            <a:ext cx="9144000" cy="6858000"/>
          </a:xfrm>
          <a:prstGeom prst="rect">
            <a:avLst/>
          </a:prstGeom>
        </p:spPr>
      </p:pic>
    </p:spTree>
    <p:extLst>
      <p:ext uri="{BB962C8B-B14F-4D97-AF65-F5344CB8AC3E}">
        <p14:creationId xmlns:p14="http://schemas.microsoft.com/office/powerpoint/2010/main" val="80194929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25" b="13175"/>
          <a:stretch/>
        </p:blipFill>
        <p:spPr>
          <a:xfrm>
            <a:off x="-108520" y="1"/>
            <a:ext cx="9252520" cy="6857999"/>
          </a:xfrm>
          <a:prstGeom prst="rect">
            <a:avLst/>
          </a:prstGeom>
        </p:spPr>
      </p:pic>
    </p:spTree>
    <p:extLst>
      <p:ext uri="{BB962C8B-B14F-4D97-AF65-F5344CB8AC3E}">
        <p14:creationId xmlns:p14="http://schemas.microsoft.com/office/powerpoint/2010/main" val="110781239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9167"/>
          <a:stretch/>
        </p:blipFill>
        <p:spPr>
          <a:xfrm>
            <a:off x="0" y="0"/>
            <a:ext cx="9144000" cy="6858000"/>
          </a:xfrm>
          <a:prstGeom prst="rect">
            <a:avLst/>
          </a:prstGeom>
        </p:spPr>
      </p:pic>
    </p:spTree>
    <p:extLst>
      <p:ext uri="{BB962C8B-B14F-4D97-AF65-F5344CB8AC3E}">
        <p14:creationId xmlns:p14="http://schemas.microsoft.com/office/powerpoint/2010/main" val="267874192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336051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15"/>
          <a:stretch/>
        </p:blipFill>
        <p:spPr>
          <a:xfrm>
            <a:off x="-108520" y="0"/>
            <a:ext cx="9252520" cy="6858000"/>
          </a:xfrm>
          <a:prstGeom prst="rect">
            <a:avLst/>
          </a:prstGeom>
        </p:spPr>
      </p:pic>
    </p:spTree>
    <p:extLst>
      <p:ext uri="{BB962C8B-B14F-4D97-AF65-F5344CB8AC3E}">
        <p14:creationId xmlns:p14="http://schemas.microsoft.com/office/powerpoint/2010/main" val="312173599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430"/>
          <a:stretch/>
        </p:blipFill>
        <p:spPr>
          <a:xfrm>
            <a:off x="0" y="0"/>
            <a:ext cx="9252520" cy="6858000"/>
          </a:xfrm>
          <a:prstGeom prst="rect">
            <a:avLst/>
          </a:prstGeom>
        </p:spPr>
      </p:pic>
    </p:spTree>
    <p:extLst>
      <p:ext uri="{BB962C8B-B14F-4D97-AF65-F5344CB8AC3E}">
        <p14:creationId xmlns:p14="http://schemas.microsoft.com/office/powerpoint/2010/main" val="51767411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158193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712130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787064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268231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695762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251009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197480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19887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71</TotalTime>
  <Words>1450</Words>
  <Application>Microsoft Office PowerPoint</Application>
  <PresentationFormat>Presentación en pantalla (4:3)</PresentationFormat>
  <Paragraphs>296</Paragraphs>
  <Slides>150</Slides>
  <Notes>135</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150</vt:i4>
      </vt:variant>
    </vt:vector>
  </HeadingPairs>
  <TitlesOfParts>
    <vt:vector size="157" baseType="lpstr">
      <vt:lpstr>Arial</vt:lpstr>
      <vt:lpstr>Calibri</vt:lpstr>
      <vt:lpstr>Century Schoolbook</vt:lpstr>
      <vt:lpstr>Wingdings</vt:lpstr>
      <vt:lpstr>Wingdings 2</vt:lpstr>
      <vt:lpstr>Mirador</vt:lpstr>
      <vt:lpstr>1_Mirador</vt:lpstr>
      <vt:lpstr>ASIA.-LA VUELTA AL MUNDO EN 385 JARDINES Chiang Mai.-Royal Flora Ratchaphruek</vt:lpstr>
      <vt:lpstr>Chiang Mai</vt:lpstr>
      <vt:lpstr>Royal Flora Ratchaphruek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 TAILANDIA.-.-Chiang Mai.-Mae Fah Luang Garden.-Queen Sirikit Botanic Garden</dc:title>
  <dc:creator>Josep</dc:creator>
  <cp:lastModifiedBy>Usuario</cp:lastModifiedBy>
  <cp:revision>8</cp:revision>
  <dcterms:created xsi:type="dcterms:W3CDTF">2016-04-16T07:01:03Z</dcterms:created>
  <dcterms:modified xsi:type="dcterms:W3CDTF">2018-03-01T11:15:37Z</dcterms:modified>
</cp:coreProperties>
</file>