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D4116-23B5-4A08-A9B4-D985580CFB90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0F2BC-163E-48E0-9D32-23AC7F9136D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4087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Garden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57CAE-EC94-41A1-878F-387EBDE19973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Garden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A2A9C2-CF0C-45F8-8F52-8A0EDE9E1358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482AB7-2EA0-48DE-BC7F-D8EDE70CAAA6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28D301-4DD7-4E39-8B8A-33875D0EFD0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Flora.-Grises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FE971F-7344-4362-8187-CC4C053929E1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Ratchapphruek Flora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1D2083-FB8F-48F0-B06F-62E673381942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C9E62-5647-4DC0-AB0F-03AAF9C6D194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Ratchaphuek Flora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B1B272-9646-4FAA-A1E0-939A07EEA590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8E1B3E-B166-4914-845A-C49B0547093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54ECB1-50FC-4408-A451-4095C3D59F2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Ratchaohruek Flora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17EC37-29E2-49D8-858F-F1547948317F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D86A4D-C4E9-4E39-89FF-255019B7104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Ratchaphruek Flora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84C2DF-4AB5-4453-815C-179771EBD8E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The Millions Years Stone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53DB34-E8B4-469F-BB0A-587F156AD80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The Million Years Stone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24C7DD-CCD9-461E-B3F1-3201BAD9383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04FABB-E351-4AED-BE68-F3A75665B3E7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77026B-7F67-402E-A8E3-EE9040B280B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Stone Park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9BA632-4A25-4625-8E19-B9A59D04D28D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Stone park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50242C-A166-4F10-B8CB-E0229B690F22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Stone Park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587143-4DA9-4957-AACE-EB8924621CA8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Koh Samui Stone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B1BA17-DFF5-4177-864F-D4FD2144582A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Thai Garden Resort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A84B7C-D736-47A0-9FB8-0D85149270D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Park.-Bangkok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F722AD-30DD-4372-BB32-74AE3B781CE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8417DA-A176-4C38-BE23-D5CC8A27B07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F6BC98-54B6-41F8-A3E8-E0A127C0BCFF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4C4B69-FEDE-4471-AF06-21A2CA32ED4A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FE7A77-2C95-43C4-AD8A-A119B8AFA1FA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E05B85-2F2D-4835-9216-70FF43B7076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46EE76-152E-4626-A7CE-734D68E35F52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AEA233-A8EC-474B-B057-984280861E4A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57D44-806B-4DE8-B05C-6194F9A7783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DB26E9-BCE6-4399-BBC3-9CD6E1316A87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DC65A3-C83D-4D1C-B415-2751AD928F9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F38C2F-C646-4659-A20D-D5C43AB3B658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Benjasisi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CF4E3F-30BF-476D-B516-D59DB5DC9338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9A9CA8-A172-42EF-B90B-5D08AAA2FC0D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DE1CE8-192F-4B76-9E1B-4156C5C658D7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D19588-CF23-42FE-9FC6-A756945C4245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enjasiri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A3966A-2FED-4A97-A925-E3C21CE98F6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32DA0-9E86-4945-8C17-8EBBC043D28F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138241-AF4B-4604-A732-76BB4479036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enjasiri 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9BB3B5-8513-4F1E-A1CB-CB3621FBFA4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06380C-347B-498D-A679-8992AD46BD2D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enjasiri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7799F4-A89A-4893-B17E-FB7545F7008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6648FA-9C58-4FEC-8FFE-56BA15A47E7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8AED16-47DB-43D7-B906-096A6FB95D2B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Benjasisri 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608D28-7CC0-4BA5-B2A4-AA27BA01BFD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enjasiri 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662C21-216C-49CD-9254-C951CC7A2BB4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5FF022-837E-4C0B-8610-82AA58B36BC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enjasisri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D897A3-73DE-4FC7-A0FE-4CC695F2F727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C8DD40-2A0C-482F-9E8A-0847592B04E1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Benjasiri Park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6CFE0C-C57C-4DBD-A93D-B2120522249B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 enjasiri Park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3937CE-68DD-4DE6-839D-B1E4B6FF0CEC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Royal Cementery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7F02ED-7CA0-4021-9A13-E98EBFBF419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Bangkok Royal Palace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82C77-4C91-47BD-A224-273A32C53457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 Ram IX Royal Park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3483D3-10FA-4902-8433-860A13E118A5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 Rama IX Royal Park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B7B85F-BB92-4165-A19A-0F0AEC2E60E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Bangkok.-Kin Rama IX Royal Park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443884-1D9F-40CD-9FE2-E0111FE679B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Bangkok.-King Rama IX Royal Park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64E469-3467-400F-8663-410C3C201E56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Bangkok,.King Rama IX Royal Park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A145F8-AC9C-495F-80CF-91A05B25903D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Bangkok.-Royal Palace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6AE41F-0190-417B-A35D-B300B24D3CD7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The Wang Saen Suk Hell Gardens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0F41B8-D3CA-4550-B557-D33E1CA8F413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Romaneenart Park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51C271-3085-4485-A9F6-6B3B4FF24AA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763470-DC7E-41F9-A011-F98E4F70EA2F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ADF162-BCE1-4172-8083-5B72E5ADED88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44AD71-AA2A-456A-9B39-F48FB9F2AB39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43D3DD-A7F8-421B-BBBD-D4F15214DE59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AAD728-14ED-43AF-B44C-0BEDF363D871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Sarnrom Park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A66337-1C14-455E-ABBC-92E32401A17B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Saranrom Park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3D87A4-3787-43DC-A658-E7FEBAE8D0F0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 aranrom Royal Park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B7F479-2920-4EA7-91F7-B6DF530E9E6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Sanarom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E4E74E-9E7E-46DA-B3B5-F8D21004F55A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Saramron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BF41E0-1ABE-4AEE-BE0C-773FD6FB9918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Park.-Bangkok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2DD006-10E8-44A0-BAEC-58F20AA0FFBD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7DE5FE-0D49-4D31-BFF4-7E1A896D9233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6BE6EE-B514-470D-8CC1-0B3999A44F69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09715-6B6C-47BE-81C3-ADC8920F4360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Park.-Fountain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DA8DE6-3803-4CF0-93E9-82C6818C43EB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Park.-The Chaipattana aerator.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9D126-11C3-45D1-8A3E-5AB1EC0872C5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1F3993-0C15-49A0-A3AA-681FB6D2D3ED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Chatucvhak Park.-Metro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EF509A-76E9-457A-9B81-B89975EBDFA0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0BB879-856A-4DC4-AC61-45A3458FBE7F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Park.-Museo de la Ciencia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EE2BDD-54E4-4D0C-A207-81AF531A03AC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8B2E8D-6444-4B42-9F30-DE5F092C9848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Chatuchak Park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308DB4-A66E-4A21-9583-479290614D7B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9B5192-B43C-4D1F-9DD0-5D36CEAE155C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965D27-11F7-4663-B220-8056BC663495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0E7E7C-229C-49B4-A97E-C3861D986775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8D911D-48E1-4024-82C1-F24C3A518AE3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38E01C-27D4-443A-B3F8-E5EE6787D55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197F76-E788-4A7D-8BB6-A320B88042CA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C06457-B448-465B-A58C-D4EACE402C09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Princess Mother Memorial Park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9662B8-533C-4E4E-AD86-8D77937C801D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Sanam Luang Park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49EE98-2786-4C06-A1B0-15C002FB3418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Sanam Luang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AF2C56-1B48-4CFB-A009-D3D2B9829972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Sanam Luang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F2D03-0E7E-4906-AA56-69E5A0D429A8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Sanam Luang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1099E3-E885-4A4D-86B1-993AEA1C9594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3/Ratchaphruek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holidaycheck.de/reisetipp-Reiseinformationen+The+Million+Years+Stone+Park+Crocodile+Farm-zid_3346.html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//upload.wikimedia.org/wikipedia/commons/9/9c/Million_Years_Stone_Park_Pattaya.jpg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lidaycheck.es/hotel-Informacion_Hotel+Thai+Garden+Resort-hid_35036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a/a7/Benjasiri_park.jp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velblog.org/Photos/5859003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hyperlink" Target="//upload.wikimedia.org/wikipedia/commons/5/58/Bkksaranromgarden200205a.jpg" TargetMode="Externa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5/Bkksaranromgarden20060914b.jpg" TargetMode="Externa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8/89/Bkksaranromgarden20060914a.jpg" TargetMode="Externa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hyperlink" Target="//upload.wikimedia.org/wikipedia/commons/d/dc/Bkksanamsaranrom0205a.jpg" TargetMode="Externa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5/53/Fountain_at_Chatuchak_Park.JPG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a/Bkksuansomdetya090527c.jpg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885 JARDINES.-CHIANG MAI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79715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Ratchaphrupek Flora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La </a:t>
            </a:r>
            <a:r>
              <a:rPr lang="es-ES" altLang="es-ES" b="1" dirty="0"/>
              <a:t>Royal Flora Ratchaphruek</a:t>
            </a:r>
            <a:r>
              <a:rPr lang="es-ES" altLang="es-ES" dirty="0"/>
              <a:t> era una fiesta de las flores celebrado el 1 de noviembre de 2006 al 31 de enero de 2007, en la Tailandia de la ciudad de Chiang Mai que atrajo a 3.781.624 visitantes.</a:t>
            </a:r>
          </a:p>
          <a:p>
            <a:pPr eaLnBrk="1" hangingPunct="1"/>
            <a:r>
              <a:rPr lang="es-ES" altLang="es-ES" dirty="0"/>
              <a:t>Fue una de las grandes celebraciones auspiciada por el Gobierno Real de Tailandia en honor del rey Bhumibol , el monarca reinante de mayor duracion en el mundo. </a:t>
            </a:r>
          </a:p>
          <a:p>
            <a:pPr eaLnBrk="1" hangingPunct="1"/>
            <a:r>
              <a:rPr lang="es-ES" altLang="es-ES" b="1" dirty="0"/>
              <a:t>El Ratchaphruek</a:t>
            </a:r>
            <a:r>
              <a:rPr lang="es-ES" altLang="es-ES" dirty="0"/>
              <a:t> ( </a:t>
            </a:r>
            <a:r>
              <a:rPr lang="es-ES" altLang="es-ES" i="1" dirty="0"/>
              <a:t>Cassia fistula</a:t>
            </a:r>
            <a:r>
              <a:rPr lang="es-ES" altLang="es-ES" dirty="0"/>
              <a:t> L.) o Árbol de lluvia dorada es la flor nacional de Tailandia . </a:t>
            </a:r>
          </a:p>
          <a:p>
            <a:pPr eaLnBrk="1" hangingPunct="1"/>
            <a:r>
              <a:rPr lang="es-ES" altLang="es-ES" dirty="0"/>
              <a:t>También es llamado "Khun" o "Chaiyaphruek". </a:t>
            </a:r>
          </a:p>
        </p:txBody>
      </p:sp>
    </p:spTree>
    <p:extLst>
      <p:ext uri="{BB962C8B-B14F-4D97-AF65-F5344CB8AC3E}">
        <p14:creationId xmlns:p14="http://schemas.microsoft.com/office/powerpoint/2010/main" val="174336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4704"/>
            <a:ext cx="7041976" cy="5255096"/>
          </a:xfrm>
        </p:spPr>
        <p:txBody>
          <a:bodyPr/>
          <a:lstStyle/>
          <a:p>
            <a:pPr eaLnBrk="1" hangingPunct="1"/>
            <a:r>
              <a:rPr lang="es-ES" altLang="es-ES" dirty="0"/>
              <a:t>La razón por la que el Ratchaphruek fue utilizado como símbolo de la nación se encuentra en color: sus flores amarillas que coinciden con el color amarillo del budismo y, además, el pueblo tailandés respecto amarillo como el color del rey también.</a:t>
            </a:r>
          </a:p>
          <a:p>
            <a:pPr eaLnBrk="1" hangingPunct="1"/>
            <a:r>
              <a:rPr lang="es-ES" altLang="es-ES" dirty="0"/>
              <a:t>Los 92 días de la exposición aparece 30 jardines internacionales que reflejan las naciones como Japón, Corea del Sur, Bélgica, Holanda, Sudáfrica y Canadá, más de 2,5 millones de árboles de 2.200 especies de plantas tropicales y flores se presentan en el mundo en esta exposición.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0146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897960" cy="5111750"/>
          </a:xfrm>
        </p:spPr>
        <p:txBody>
          <a:bodyPr/>
          <a:lstStyle/>
          <a:p>
            <a:pPr eaLnBrk="1" hangingPunct="1"/>
            <a:r>
              <a:rPr lang="es-ES" altLang="es-ES" dirty="0"/>
              <a:t>El festival incluye muchos puntos culminantes para atraer a los turistas: </a:t>
            </a:r>
          </a:p>
          <a:p>
            <a:pPr eaLnBrk="1" hangingPunct="1"/>
            <a:r>
              <a:rPr lang="es-ES" altLang="es-ES" b="1" dirty="0"/>
              <a:t>Jardines del Rey</a:t>
            </a:r>
            <a:r>
              <a:rPr lang="es-ES" altLang="es-ES" dirty="0"/>
              <a:t> hay dos características en esta zona: una fue </a:t>
            </a:r>
            <a:r>
              <a:rPr lang="es-ES" altLang="es-ES" i="1" dirty="0"/>
              <a:t>jardines Internacional,</a:t>
            </a:r>
            <a:r>
              <a:rPr lang="es-ES" altLang="es-ES" dirty="0"/>
              <a:t> que fueron presentados por 30 países participantes y 21.000 metros cuadrados cubiertos, y el otro fue </a:t>
            </a:r>
            <a:r>
              <a:rPr lang="es-ES" altLang="es-ES" i="1" dirty="0"/>
              <a:t>jardines Corporativa,</a:t>
            </a:r>
            <a:r>
              <a:rPr lang="es-ES" altLang="es-ES" dirty="0"/>
              <a:t> que abarca 27.475 metros cuadrados, y fueron presentados por ambas empresas estatales de Tailandia y las principales corporaciones nacionales e internacionales. </a:t>
            </a:r>
          </a:p>
        </p:txBody>
      </p:sp>
    </p:spTree>
    <p:extLst>
      <p:ext uri="{BB962C8B-B14F-4D97-AF65-F5344CB8AC3E}">
        <p14:creationId xmlns:p14="http://schemas.microsoft.com/office/powerpoint/2010/main" val="185441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b="1" dirty="0"/>
              <a:t>Ho Kham Royal Pavilion .-</a:t>
            </a:r>
          </a:p>
          <a:p>
            <a:pPr eaLnBrk="1" hangingPunct="1"/>
            <a:r>
              <a:rPr lang="es-ES" altLang="es-ES" dirty="0"/>
              <a:t>Este edificio aparece Lanna arquitectura, el estilo arquitectónico del norte de Tailandia, en el interior, los visitantes vieron fotografías de las obras el Rey Bhumibol y su dedicación. </a:t>
            </a:r>
          </a:p>
          <a:p>
            <a:pPr eaLnBrk="1" hangingPunct="1"/>
            <a:r>
              <a:rPr lang="es-ES" altLang="es-ES" b="1" dirty="0"/>
              <a:t>Jardín tropical de Tailandia</a:t>
            </a:r>
            <a:r>
              <a:rPr lang="es-ES" altLang="es-ES" dirty="0"/>
              <a:t> El enorme jardin de 100.000 metros cuadrados , mostró la diversidad de la horticultura tropical: variedades de frutas, plantas, flores, hierbas y plantas raras.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71043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roseofsuthep.com/images/ratchaphruek/CIMG02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33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static.panoramio.com/photos/original/520616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8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thailandtravelpro.com/wp-content/uploads/2011/03/chiang-mai-fl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422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highlightthailand.com/img/image_content/issue7/News/royal_flora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13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athfinders.typepad.com/.a/6a01156ff132da970b0148c78b0f30970c-800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62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lourdruzz143.files.wordpress.com/2011/04/dsc056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16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lh4.ggpht.com/-xgxnU_OIn0s/SfbNeY0gdeI/AAAAAAAADg4/48qyq2uDkUA/s640/DSC005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171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3.bp.blogspot.com/_0Qrs0YNF9i0/TPxvVjSX83I/AAAAAAAABcg/aFGM4E448As/s1600/PC0505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788"/>
            <a:ext cx="9144000" cy="731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00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_0Qrs0YNF9i0/TPxl0kOzJlI/AAAAAAAABcE/Pcf2fW9dZ4E/s1600/PC0505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039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3.bp.blogspot.com/_0Qrs0YNF9i0/TPxwTDPoT9I/AAAAAAAABck/S0EZAN5Y17A/s1600/PC0505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58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azmahwata.files.wordpress.com/2010/06/chiangmaigarden_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860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ages.cdn.fotopedia.com/flickr-3046752159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637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lh6.ggpht.com/-tw8AR0jTI-Y/TRxwcwIGxsI/AAAAAAAAkdc/wbj_3r6rKFw/0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14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ile:Ratchaphrue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073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prsociety.net/upload/tourism/content_htmlfile/%E0%B8%AA%E0%B8%A7%E0%B8%99%E0%B9%80%E0%B8%89%E0%B8%A5%E0%B8%B4%E0%B8%A1%E0%B8%9E%E0%B8%A3%E0%B8%B0%E0%B9%80%E0%B8%81%E0%B8%B5%E0%B8%A2%E0%B8%A3%E0%B8%95%E0%B8%B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773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3.bp.blogspot.com/_tF-rz3l906U/TQin26DONAI/AAAAAAAAGuk/LHZZuvbiymw/s1600/771RoyalFlora+05-12-2010+06-04-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04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1.bp.blogspot.com/_tF-rz3l906U/TQinv8LmN7I/AAAAAAAAGug/VZQEHXpsIQQ/s1600/728RoyalFlora+05-12-2010+05-18-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138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The Million Years Stone Park</a:t>
            </a:r>
          </a:p>
        </p:txBody>
      </p:sp>
      <p:sp>
        <p:nvSpPr>
          <p:cNvPr id="28675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7683624" cy="4873752"/>
          </a:xfrm>
        </p:spPr>
        <p:txBody>
          <a:bodyPr/>
          <a:lstStyle/>
          <a:p>
            <a:pPr eaLnBrk="1" hangingPunct="1"/>
            <a:r>
              <a:rPr lang="es-ES" altLang="es-ES" dirty="0"/>
              <a:t>El Parque The  Million Years Stone Park y granja de cocodrilos fue fundado por Khun Phanomwattanakul Suan, un hombre de negocios que amaba la naturaleza y tenia un objetivo de vida para preservar la belleza natural y excelente cultura de Tailandia. </a:t>
            </a:r>
          </a:p>
          <a:p>
            <a:pPr eaLnBrk="1" hangingPunct="1"/>
            <a:r>
              <a:rPr lang="es-ES" altLang="es-ES" dirty="0"/>
              <a:t>Durante más de 30 años desde su juventud, Khun Suan había hecho todo lo posible para recoger los objetos naturales que son valiosos por su rareza o singularidad, como por ejemplo al estilo tailandés árboles formados que tienen más de 200 años desde el período temprano de Rattanakosin.</a:t>
            </a:r>
          </a:p>
        </p:txBody>
      </p:sp>
    </p:spTree>
    <p:extLst>
      <p:ext uri="{BB962C8B-B14F-4D97-AF65-F5344CB8AC3E}">
        <p14:creationId xmlns:p14="http://schemas.microsoft.com/office/powerpoint/2010/main" val="951901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76250"/>
            <a:ext cx="7416824" cy="5543550"/>
          </a:xfrm>
        </p:spPr>
        <p:txBody>
          <a:bodyPr>
            <a:normAutofit/>
          </a:bodyPr>
          <a:lstStyle/>
          <a:p>
            <a:r>
              <a:rPr lang="es-ES" altLang="es-ES" dirty="0"/>
              <a:t>Arboles fosilizados. troncos que tienen mas de millones de años, y rocas estratificadas con distintos coloridos, con la esperanza de que algún día sería capaz de construir un centro turístico para la gente de cerca, de lejos y las de las generaciones futuras, para ver y admirar, junto a su colección de las maravillas naturales, para estudiar, aprender de las cosas reales en vez de los libros de texto, imágenes y rumores que sería entonces las opciones sólo si los objetos reales se permitiera que desapareciesen. </a:t>
            </a:r>
          </a:p>
          <a:p>
            <a:r>
              <a:rPr lang="es-ES" altLang="es-ES" dirty="0"/>
              <a:t>Desde 1989 - 1992, Khun Suan se dedicó a la construcción del Parque en su actual emplazamiento cerca de Pattaya.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80068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/>
          <a:lstStyle/>
          <a:p>
            <a:r>
              <a:rPr lang="es-ES" altLang="es-ES" dirty="0"/>
              <a:t>Él creó el diseño del Parque completamente fuera de su imaginación y experiencia, sin la ayuda de un modelo, con los diferentes edificios diseñados por Assoc.. Prof. Dr. Phinyo Suwankhiri, artista nacional de la División de Artes Visuales.</a:t>
            </a:r>
          </a:p>
          <a:p>
            <a:r>
              <a:rPr lang="es-ES" altLang="es-ES" dirty="0"/>
              <a:t>Finalmente, el 1 de febrero de 1992, The Millios Years Stone Park y granja de cocodrilos fue abierta a los turistas y el público en general por primera vez. </a:t>
            </a:r>
          </a:p>
          <a:p>
            <a:r>
              <a:rPr lang="es-ES" altLang="es-ES" dirty="0"/>
              <a:t>Desde entonces, nuevas decoraciones y cosas de interés se han agregado al Parque de forma continua.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014268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Krokodilfarm - The Million Years Stone Park &amp; Crocodile Farm">
            <a:hlinkClick r:id="rId2" tooltip="Krokodilfarm - The Million Years Stone Park &amp; Crocodile Farm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464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thaistonepark.org/images/gal_about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893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thaistonepark.org/images/gal_t_stone_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150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thaistonepark.org/images/gal_t_stone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012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thaistonepark.org/images/gal_t_stone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02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thaistonepark.org/images/gal_about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389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thaistonepark.org/images/gal_t_stone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558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thaistonepark.org/images/gal_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8044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thaistonepark.org/images/gal_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91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thaistonepark.org/images/gal_new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628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thaistonepark.org/images/gal_new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671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thaistonepark.org/images/gal_new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275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thaistonepark.org/images/gal_new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397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thaistonepark.org/images/gal_new_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577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thaistonepark.org/images/gal_new_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817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thaistonepark.org/images/gal_t_stone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200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thaistonepark.org/images/gal_t_ston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158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thaistonepark.org/images/gal_t_stone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33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thaistonepark.org/images/gallery_new_06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929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iileq: Million Years Stone Park Pattay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223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static.panoramio.com/photos/original/41502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971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atte Stone Park (Aspecto destacabl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7109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static.panoramio.com/photos/original/328533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7842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static.panoramio.com/photos/original/30465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913"/>
            <a:ext cx="9144000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9381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Jardín - Hotel Thai Garden Resort">
            <a:hlinkClick r:id="rId3" tooltip="Jardín - Hotel Thai Garden Resort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396413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1211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Benjasiri Park</a:t>
            </a:r>
          </a:p>
        </p:txBody>
      </p:sp>
      <p:sp>
        <p:nvSpPr>
          <p:cNvPr id="5734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b="1" dirty="0"/>
              <a:t>Benjasiri Park</a:t>
            </a:r>
            <a:r>
              <a:rPr lang="es-ES" altLang="es-ES" dirty="0"/>
              <a:t> es un jardín en la calle Sukhumvit , Khlong Toei distrito, Bangkok , Tailandia . </a:t>
            </a:r>
          </a:p>
          <a:p>
            <a:pPr eaLnBrk="1" hangingPunct="1"/>
            <a:r>
              <a:rPr lang="es-ES" altLang="es-ES" dirty="0"/>
              <a:t>Construido en 47.000 m </a:t>
            </a:r>
            <a:r>
              <a:rPr lang="es-ES" altLang="es-ES" baseline="30000" dirty="0"/>
              <a:t>2</a:t>
            </a:r>
            <a:r>
              <a:rPr lang="es-ES" altLang="es-ES" dirty="0"/>
              <a:t> al lado del centro comercial  Emporium con el cual  se conmemoro el 60 aniversario de la reina Sirikit el 12 de agosto de 1992. </a:t>
            </a:r>
            <a:endParaRPr lang="es-ES" altLang="es-ES" baseline="30000" dirty="0"/>
          </a:p>
          <a:p>
            <a:pPr eaLnBrk="1" hangingPunct="1"/>
            <a:r>
              <a:rPr lang="es-ES" altLang="es-ES" dirty="0"/>
              <a:t> La construcción comenzó en 1990 en tierras que originalmente albergaba el Departamento Meteorológico de Bangkok hasta su traslado de Bang Na . </a:t>
            </a:r>
            <a:endParaRPr lang="es-ES" altLang="es-ES" baseline="30000" dirty="0"/>
          </a:p>
          <a:p>
            <a:pPr eaLnBrk="1" hangingPunct="1"/>
            <a:r>
              <a:rPr lang="es-ES" altLang="es-ES" dirty="0"/>
              <a:t>Construido alrededor de un lago ornamental, que contiene 12 piezas de escultura contemporánea de artistas tailandeses y es de uso frecuente para eventos al aire libre.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428991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ile:Benjasiri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7945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static.panoramio.com/photos/original/551306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3407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gysegem.com/travel/thailand/2004/DCP_0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4405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2.bp.blogspot.com/-yMBqz7__anU/ThEOV9xvwmI/AAAAAAAAL2c/YOn7dn8n36s/s1600/DSC084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766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http://lh6.ggpht.com/-t19BqXOMu8U/TRsTTC3qq_I/AAAAAAACsVY/AJBu2sWV3OA/CIMG74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8123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geolocation.ws/i/L/5386767533/833,1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1864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lh6.ggpht.com/-FyUvWoWGQqY/SWxsmH_paTI/AAAAAAAABzE/_prCiKzSN74/s640/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019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lh3.ggpht.com/-ndQ5XHeZg7Y/SWxso4u3jiI/AAAAAAAABzM/A8Pqh0bGCmw/s512/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7697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lh6.ggpht.com/--VfC2GInPaY/SWxs9F-R0aI/AAAAAAAAB0Q/JXONrtOn-9Y/s576/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3763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lh4.ggpht.com/-aa5UmYo1Y40/SWxtAkC1i4I/AAAAAAAAB0Y/lXyaQ5NmFV8/s512/0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5926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lh3.ggpht.com/-1A2uK0qMJFA/SWxtFtNURUI/AAAAAAAAB0o/yKsJKutjkNU/s512/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4" descr="http://lh3.ggpht.com/-X0uCBQgjk6I/SWxtJopwsFI/AAAAAAAAB04/_RzB7Y9eXAA/s512/0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5237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lh5.ggpht.com/-MhiR5bG5FQg/SWxtUnD2ypI/AAAAAAAAB1c/rHv9xlfg4D0/s720/0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4133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lh6.ggpht.com/-HKOq3gaaVw4/SWxtRHfZCjI/AAAAAAAAB1U/Ta39wcqlHN4/s720/0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9803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lh3.ggpht.com/-z6nLYXMmUY0/SWxtX1g75mI/AAAAAAAAB1k/6oBmZZB2aIQ/s720/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111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lh3.ggpht.com/-ZohcD3_M5Ik/SWxtZp7EH_I/AAAAAAAAB1s/q2_16_G0qNU/s800/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6440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lh3.ggpht.com/-omOIIaRCxbo/SWxtrrHgyvI/AAAAAAAAB2k/8JyE8zAZJ-M/s720/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5253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lh6.ggpht.com/-Hcaro6rWoU0/SWxt5w-uJWI/AAAAAAAAB3g/-zcoP9tDUqI/s720/00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2725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lh5.ggpht.com/-bTSV_hUQZx4/SWxt1i4WxXI/AAAAAAAAB3Q/RrronEsYnAA/s800/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1319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lh5.ggpht.com/-gt08M1RvKCU/SWxt_8bltAI/AAAAAAAAB3w/rCANXxMR3MU/s512/0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927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lh5.ggpht.com/-_mnIp2eTPyI/SWxuRcDX7mI/AAAAAAAAB4s/BrCbLVaWETk/s800/0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1353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lh5.ggpht.com/-7kvcu-auf6g/SWxuCQc_04I/AAAAAAAAB34/J0fXoIt809o/s640/0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5684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lh3.ggpht.com/-uGy1YH7r-R0/SWxuuXnt41I/AAAAAAAAB6A/d-6mByV0bvs/s720/0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5349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lh6.ggpht.com/-_fhliiPL7nI/SWxuoscDQsI/AAAAAAAAB5s/sxJ1wZJKCw4/s640/00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4043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lh6.ggpht.com/-ouetMQE9L1s/SWxur5w-81I/AAAAAAAAB54/VVIjoegvI48/s800/00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1879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g10.fotoall.com/wp-content/blogs.dir/3/files/benjasiri-park/IMG_2625%20(Medium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9678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g10.fotoall.com/wp-content/blogs.dir/3/files/benjasiri-park/IMG_2623%20(Medium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563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g10.fotoall.com/wp-content/blogs.dir/3/files/benjasiri-park/IMG_2621%20(Medium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712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i.images.cdn.fotopedia.com/852lt0qr49a4b-uMXGDhQ_KRQ-image/Bangkok/Parks/Benjasiri_Park/Benjasiri_Park-imag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2239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g10.fotoall.com/wp-content/blogs.dir/3/files/benjasiri-park/IMG_2615%20(Medium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0733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static.panoramio.com/photos/original/371958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6529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6" descr="http://www.thaivisa.com/forum/galleryuploads/1221663879/med_gallery_35489_952_16156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3982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os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73257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os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7905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King Rama IX Royal Park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113984" cy="43195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b="1" dirty="0"/>
              <a:t>Rey Rama IX Royal Park, Bangkok</a:t>
            </a:r>
            <a:r>
              <a:rPr lang="es-ES" altLang="es-ES" dirty="0"/>
              <a:t> se inauguró en 1987 para conmemorar el 60 º cumpleaños del rey Rama IX. </a:t>
            </a:r>
          </a:p>
          <a:p>
            <a:pPr eaLnBrk="1" hangingPunct="1"/>
            <a:r>
              <a:rPr lang="es-ES" altLang="es-ES" dirty="0"/>
              <a:t>El parque, que se extiende sobre un terreno de 200 acres es el oasis de serenidad y paz hechos por los árboles, arbustos y flores. </a:t>
            </a:r>
          </a:p>
          <a:p>
            <a:pPr eaLnBrk="1" hangingPunct="1"/>
            <a:r>
              <a:rPr lang="es-ES" altLang="es-ES" dirty="0"/>
              <a:t>Rey Rama IX Royal Park, Bangkok es considerado como uno de los jardines botánicos más amplios en la ciudad que ofrece a los visitantes con un sendero de largo e incorpora los edificios que muestran la vida y obra del rey Rama IX. </a:t>
            </a:r>
          </a:p>
        </p:txBody>
      </p:sp>
    </p:spTree>
    <p:extLst>
      <p:ext uri="{BB962C8B-B14F-4D97-AF65-F5344CB8AC3E}">
        <p14:creationId xmlns:p14="http://schemas.microsoft.com/office/powerpoint/2010/main" val="22512451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El Jardín Botánico en el parque es uno de los lugares más agradables para que usted pueda tomar un rincón sombreado, tumbarse y relajarse. </a:t>
            </a:r>
          </a:p>
          <a:p>
            <a:r>
              <a:rPr lang="es-ES" altLang="es-ES" dirty="0"/>
              <a:t>El lago artificial es el lugar ideal para disfrutar de una variedad de deportes acuáticos, actividades y eventos culturales. </a:t>
            </a:r>
          </a:p>
          <a:p>
            <a:r>
              <a:rPr lang="es-ES" altLang="es-ES" dirty="0"/>
              <a:t>No te puedes perder el jardín del agua que es el hogar de una diversa variedad de especies de peces y aves acuáticas. </a:t>
            </a:r>
          </a:p>
          <a:p>
            <a:r>
              <a:rPr lang="es-ES" altLang="es-ES" dirty="0"/>
              <a:t>El medio ambiente exuberante del lugar sólo se añade a su encanto. </a:t>
            </a:r>
          </a:p>
          <a:p>
            <a:r>
              <a:rPr lang="es-ES" altLang="es-ES" dirty="0"/>
              <a:t>El Jardín y La Rommaniya Rasdara Sana son otros aspectos destacados del Rey Rama IX Royal Park, de Bangkok.</a:t>
            </a:r>
          </a:p>
        </p:txBody>
      </p:sp>
    </p:spTree>
    <p:extLst>
      <p:ext uri="{BB962C8B-B14F-4D97-AF65-F5344CB8AC3E}">
        <p14:creationId xmlns:p14="http://schemas.microsoft.com/office/powerpoint/2010/main" val="36787535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2.bp.blogspot.com/-02aEuZWPjI4/TbmchaFWmRI/AAAAAAAACPc/yI5baN6cCns/s1600/pi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74599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www.travelkris.com/wall/Thailand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3193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static.panoramio.com/photos/original/562831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9278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images.travelpod.co.uk/users/domh/1.1302963343.1_water-lilies-at-princess-mother-memorial-p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8479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ttp://static.panoramio.com/photos/original/56283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4035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static.panoramio.com/photos/original/562802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9565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static.panoramio.com/photos/original/562802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4888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www.thailandvoyage.com/image/grandpalace/20050507eBangkok-GrosserPalast04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6265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commondatastorage.googleapis.com/static.panoramio.com/photos/original/1864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0137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Saranrom Park</a:t>
            </a:r>
          </a:p>
        </p:txBody>
      </p:sp>
      <p:sp>
        <p:nvSpPr>
          <p:cNvPr id="10342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El parque fue originalmente parte de un palacio construido por Rama IV en 1866. </a:t>
            </a:r>
          </a:p>
          <a:p>
            <a:r>
              <a:rPr lang="es-ES" altLang="es-ES" dirty="0"/>
              <a:t>Él planeaba usarlo después abdicó, pero murió antes de que se terminara. </a:t>
            </a:r>
          </a:p>
          <a:p>
            <a:r>
              <a:rPr lang="es-ES" altLang="es-ES" dirty="0"/>
              <a:t>Rama V dio el palacio a sus hermanos menores, entre ellos el príncipe heredero, que se quedaron allí antes de convertirse en rey. </a:t>
            </a:r>
          </a:p>
          <a:p>
            <a:r>
              <a:rPr lang="es-ES" altLang="es-ES" dirty="0"/>
              <a:t>El diseño básico del parque es hoy en día, el mismo  que fue diseñado por Rama IV. </a:t>
            </a:r>
            <a:br>
              <a:rPr lang="es-ES" altLang="es-ES" dirty="0"/>
            </a:br>
            <a:r>
              <a:rPr lang="es-ES" altLang="es-ES" dirty="0"/>
              <a:t>Una pagoda de estilo chino en la parte posterior del parque. </a:t>
            </a:r>
          </a:p>
        </p:txBody>
      </p:sp>
    </p:spTree>
    <p:extLst>
      <p:ext uri="{BB962C8B-B14F-4D97-AF65-F5344CB8AC3E}">
        <p14:creationId xmlns:p14="http://schemas.microsoft.com/office/powerpoint/2010/main" val="29816985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470525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 Un gimnasio "Muscle Beach" zona próxima a la pagoda. </a:t>
            </a:r>
            <a:br>
              <a:rPr lang="es-ES" altLang="es-ES" dirty="0"/>
            </a:br>
            <a:r>
              <a:rPr lang="es-ES" altLang="es-ES" dirty="0"/>
              <a:t>El jardín de invierno, ahora se utiliza como una escuela para los jardineros de la ciudad. </a:t>
            </a:r>
          </a:p>
          <a:p>
            <a:r>
              <a:rPr lang="es-ES" altLang="es-ES" dirty="0"/>
              <a:t>Rama V convirtió el parque en un zoológico.</a:t>
            </a:r>
          </a:p>
          <a:p>
            <a:r>
              <a:rPr lang="es-ES" altLang="es-ES" dirty="0"/>
              <a:t>Los animales fueron trasladados a la ubicación actual en el Dusit cuando Rama V construyó la nueva ciudad real hay alrededor de la vuelta del siglo </a:t>
            </a:r>
            <a:r>
              <a:rPr lang="es-ES" altLang="es-ES" baseline="30000" dirty="0"/>
              <a:t>.</a:t>
            </a:r>
          </a:p>
          <a:p>
            <a:r>
              <a:rPr lang="es-ES" altLang="es-ES" dirty="0"/>
              <a:t>Después de eso, el parque y el palacio fueron puestos a disposición del Ministerio de Relaciones Exteriores. </a:t>
            </a:r>
          </a:p>
          <a:p>
            <a:r>
              <a:rPr lang="es-ES" altLang="es-ES" dirty="0"/>
              <a:t>El palacio fue utilizado para albergar a los dignatarios extranjeros que visitan el reino.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304168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897960" cy="5399087"/>
          </a:xfrm>
        </p:spPr>
        <p:txBody>
          <a:bodyPr>
            <a:normAutofit lnSpcReduction="10000"/>
          </a:bodyPr>
          <a:lstStyle/>
          <a:p>
            <a:r>
              <a:rPr lang="es-ES" altLang="es-ES" dirty="0"/>
              <a:t>Se dice que el parque fue utilizado para las reuniones de las células de trazado del golpe de 1932 que llevó a la monarquía absoluta a su fin. </a:t>
            </a:r>
          </a:p>
          <a:p>
            <a:r>
              <a:rPr lang="es-ES" altLang="es-ES" dirty="0"/>
              <a:t>En 1960 el área del parque fue entregado a la ciudad de Bangkok para su uso como parque público. </a:t>
            </a:r>
          </a:p>
          <a:p>
            <a:r>
              <a:rPr lang="es-ES" altLang="es-ES" dirty="0"/>
              <a:t>Además de la zona de levantamiento de pesas , hay también un espacio dedicado al tenis de mesa. </a:t>
            </a:r>
          </a:p>
          <a:p>
            <a:r>
              <a:rPr lang="es-ES" altLang="es-ES" dirty="0"/>
              <a:t>El edificio del palacio en sí sigue perteneciendo a la Cancillería. </a:t>
            </a:r>
          </a:p>
          <a:p>
            <a:r>
              <a:rPr lang="es-ES" altLang="es-ES" dirty="0"/>
              <a:t>Inmediatamente detrás del parque se encuentra el pequeño templo de Wat Ratchapradit .</a:t>
            </a:r>
          </a:p>
        </p:txBody>
      </p:sp>
    </p:spTree>
    <p:extLst>
      <p:ext uri="{BB962C8B-B14F-4D97-AF65-F5344CB8AC3E}">
        <p14:creationId xmlns:p14="http://schemas.microsoft.com/office/powerpoint/2010/main" val="27871819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5614987"/>
          </a:xfrm>
        </p:spPr>
        <p:txBody>
          <a:bodyPr/>
          <a:lstStyle/>
          <a:p>
            <a:r>
              <a:rPr lang="es-ES" altLang="es-ES" dirty="0"/>
              <a:t>Si usted sale del parque por la puerta oeste, se encuentra frente a Canal Lawd. </a:t>
            </a:r>
          </a:p>
          <a:p>
            <a:r>
              <a:rPr lang="es-ES" altLang="es-ES" dirty="0"/>
              <a:t>A través del canal esta el templo muy interesante de Wat Ratchabophit .</a:t>
            </a:r>
          </a:p>
          <a:p>
            <a:pPr eaLnBrk="1" hangingPunct="1"/>
            <a:endParaRPr lang="es-ES" altLang="es-ES" dirty="0"/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6100772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Going green: a tourist takes a stroll through Romaneenart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03395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angkok - Saranrom Park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-136525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4" descr="Bangkok - Saranrom Park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-136525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6" descr="http://images.travelpod.co.uk/users/tsimko/1.1220713200.saranrom-par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1311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images.travelpod.com/users/twoteachers/1.1292392122.tree-at-saranrom-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9654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ttp://static.panoramio.com/photos/original/538095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4631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aranro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3678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static.panoramio.com/photos/original/538094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8310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Saranro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0028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tatic.panoramio.com/photos/original/538104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8520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static.panoramio.com/photos/original/173065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850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Archivo: Bkksaranromgarden200205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1937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Archivo: Bkksaranromgarden20060914b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1828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Archivo: Bkksaranromgarden20060914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76459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Datei:Bkksanamsaranrom0205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19907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Chatusak Park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b="1" dirty="0"/>
              <a:t>Chatuchak Park</a:t>
            </a:r>
            <a:r>
              <a:rPr lang="th-TH" altLang="es-ES" dirty="0"/>
              <a:t> </a:t>
            </a:r>
            <a:r>
              <a:rPr lang="es-ES" altLang="es-ES" dirty="0"/>
              <a:t>es el nombre de un parque público en el distrito de Chatuchak , Bangkok , Tailandia .</a:t>
            </a:r>
          </a:p>
          <a:p>
            <a:r>
              <a:rPr lang="es-ES" altLang="es-ES" dirty="0"/>
              <a:t>También es el nombre de la Bangkok Metro (MRT) que se encuentra en el parque. </a:t>
            </a:r>
          </a:p>
          <a:p>
            <a:r>
              <a:rPr lang="es-ES" altLang="es-ES" dirty="0"/>
              <a:t> Chatuchak Park es uno de los mayores parques públicos en Bangkok. </a:t>
            </a:r>
          </a:p>
          <a:p>
            <a:r>
              <a:rPr lang="es-ES" altLang="es-ES" dirty="0"/>
              <a:t>La construcción comenzó en 1975 en terrenos donados por el ferrocarril del estado de Tailandia . </a:t>
            </a:r>
          </a:p>
          <a:p>
            <a:r>
              <a:rPr lang="es-ES" altLang="es-ES" dirty="0"/>
              <a:t>El parque abrió sus puertas el 4 de diciembre de 1980. </a:t>
            </a:r>
          </a:p>
        </p:txBody>
      </p:sp>
    </p:spTree>
    <p:extLst>
      <p:ext uri="{BB962C8B-B14F-4D97-AF65-F5344CB8AC3E}">
        <p14:creationId xmlns:p14="http://schemas.microsoft.com/office/powerpoint/2010/main" val="10163442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r>
              <a:rPr lang="es-ES" altLang="es-ES" dirty="0"/>
              <a:t>Tiene una superficie de 0.304 kilometros cuadrados.</a:t>
            </a:r>
          </a:p>
          <a:p>
            <a:r>
              <a:rPr lang="es-ES" altLang="es-ES" dirty="0"/>
              <a:t>Que se amplió más tarde con la Reina Sirikit Park y Park Wachirabenchatat , a pesar de que están separados de Chatuchak Park por 3 Kampaengphet Road. </a:t>
            </a:r>
          </a:p>
          <a:p>
            <a:r>
              <a:rPr lang="es-ES" altLang="es-ES" dirty="0"/>
              <a:t>Un lago artificial recorre el parque con numerosos puentes cruzando el lago. </a:t>
            </a:r>
          </a:p>
          <a:p>
            <a:r>
              <a:rPr lang="es-ES" altLang="es-ES" dirty="0"/>
              <a:t>Un museo del tren se encuentra dentro del parque. </a:t>
            </a:r>
          </a:p>
          <a:p>
            <a:r>
              <a:rPr lang="es-ES" altLang="es-ES" dirty="0"/>
              <a:t>Cuenta con más de 200 000 visitantes al día y que gastan unos 30 millones de baht. </a:t>
            </a:r>
          </a:p>
          <a:p>
            <a:pPr eaLnBrk="1" hangingPunct="1"/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722768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faraang.files.wordpress.com/2011/04/chatuchak-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689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203.155.220.217/office/ppdd/publicpark/english/mainpark/images/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83948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ttp://esphoto980x880.mnstatic.com/chatuchak-park_8083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94288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esphoto980x880.mnstatic.com/chatuchak-park_8083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3343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File:Fountain at Chatuchak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6831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antoni-uni-photography.com/THAILANDantoniunimistifarang/TECHNICAL-STUFF/Chaipattana-Aerator-thailand/IMG3514-fs/1219860988_FX4M2-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92943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://4.bp.blogspot.com/_zcflfdIHyqE/TDn2KupWKgI/AAAAAAAACAE/QojGESRMAdQ/s1600/P1020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15550" cy="75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9192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lh5.ggpht.com/-XEibzRMatzs/SsNmp6oik1I/AAAAAAAARQE/BqVD5FudHjc/DSCN05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95556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203.155.220.217/office/ppdd/publicpark/english/mainpark/images/ch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158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retirementthailand.info/BangkokNational%20Science%20Muse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93798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4.bp.blogspot.com/-G8s62LOrAmA/TWX5KWeIYdI/AAAAAAAAADc/3oGLMk4gO_Q/s1600/c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36886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rafadelatorre.files.wordpress.com/2010/01/parque-chatuch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7587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Princess Mother Memorial Park</a:t>
            </a:r>
          </a:p>
        </p:txBody>
      </p:sp>
      <p:sp>
        <p:nvSpPr>
          <p:cNvPr id="135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b="1" dirty="0"/>
              <a:t>La Princesa Madre Memorial</a:t>
            </a:r>
            <a:r>
              <a:rPr lang="es-ES" altLang="es-ES" dirty="0"/>
              <a:t> es un parque en Bangkok , Tailandia . </a:t>
            </a:r>
          </a:p>
          <a:p>
            <a:r>
              <a:rPr lang="es-ES" altLang="es-ES" dirty="0"/>
              <a:t>Fue establecido en 1993, y abrió el 21 de enero de 1997, por el rey Bhumibol Adulyadej , en memoria de su madre, Srinagarindra , la princesa Mother. </a:t>
            </a:r>
          </a:p>
          <a:p>
            <a:r>
              <a:rPr lang="es-ES" altLang="es-ES" dirty="0"/>
              <a:t>El parque cuenta con jardines y una reproducción de la casa de infancia de la madre real, así como dos salas de exposiciones que muestra recuerdos de la princesa y la familia real y un pabellón con una estatua de la princesa. </a:t>
            </a:r>
          </a:p>
        </p:txBody>
      </p:sp>
    </p:spTree>
    <p:extLst>
      <p:ext uri="{BB962C8B-B14F-4D97-AF65-F5344CB8AC3E}">
        <p14:creationId xmlns:p14="http://schemas.microsoft.com/office/powerpoint/2010/main" val="34066452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470525"/>
          </a:xfrm>
        </p:spPr>
        <p:txBody>
          <a:bodyPr/>
          <a:lstStyle/>
          <a:p>
            <a:r>
              <a:rPr lang="es-ES" altLang="es-ES" dirty="0"/>
              <a:t>También hay una tienda de regalos que vende artículos de fundaciones de beneficencia y organizaciones de asistencia social que solía estar bajo su patrocinio, las ganancias van a ayudar a los pobres y a los indigentes. </a:t>
            </a:r>
          </a:p>
          <a:p>
            <a:r>
              <a:rPr lang="es-ES" altLang="es-ES" dirty="0"/>
              <a:t>El parque está situado en San Khlong distrito, cerca de la orilla del Chao Phraya río, cerca del extremo sur de Phra Pok Klao Puente , en Soi Somdet Chao Phraya 3, junto al Santuario de Ou, Kuan.</a:t>
            </a:r>
          </a:p>
        </p:txBody>
      </p:sp>
    </p:spTree>
    <p:extLst>
      <p:ext uri="{BB962C8B-B14F-4D97-AF65-F5344CB8AC3E}">
        <p14:creationId xmlns:p14="http://schemas.microsoft.com/office/powerpoint/2010/main" val="28768220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static.panoramio.com/photos/original/511468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93809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lh4.ggpht.com/-YqCO5jmnN4M/TPYdUF7J9kI/AAAAAAAADsU/NsqCw3tBlZ8/P1060657princessmemorial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7491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worldbestspot.com/Spotimage/IMG_0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13066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3.bp.blogspot.com/_y8JYEDLlM74/S7QF5SX3Y5I/AAAAAAAAAHY/sm_CpY_hca0/s1600/IMG_01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03409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http://thailandforvisitors.com/central/bangkok/thonburi/princessmus/IMG_92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9838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lh3.ggpht.com/-jscM9hxAlSs/S8pZemHblxE/AAAAAAAAQOU/NfQWKk_l5yY/ThePrincessMotherMemorial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6270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c0056906.cdn2.cloudfiles.rackspacecloud.com/19454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95157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File:Bkksuansomdetya090527c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19853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r>
              <a:rPr lang="es-ES" altLang="es-ES" dirty="0"/>
              <a:t>Sanam Luang Park</a:t>
            </a:r>
          </a:p>
        </p:txBody>
      </p:sp>
      <p:sp>
        <p:nvSpPr>
          <p:cNvPr id="14541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509592"/>
          </a:xfrm>
        </p:spPr>
        <p:txBody>
          <a:bodyPr>
            <a:normAutofit fontScale="92500"/>
          </a:bodyPr>
          <a:lstStyle/>
          <a:p>
            <a:r>
              <a:rPr lang="es-ES" altLang="es-ES" dirty="0"/>
              <a:t>El campo oval de Sanam Luang, en el distrito de Phra Nakhon, es probablemente uno de los sitios más históricos de Bangkok. </a:t>
            </a:r>
          </a:p>
          <a:p>
            <a:r>
              <a:rPr lang="es-ES" altLang="es-ES" dirty="0"/>
              <a:t>Se extendía delante de la Wat Phra Kaew y el Gran Palacio, este campo asocia su nombre con grandes celebraciones importantes de Tailandia.</a:t>
            </a:r>
          </a:p>
          <a:p>
            <a:r>
              <a:rPr lang="es-ES" altLang="es-ES" dirty="0"/>
              <a:t>Que sirve como sede para las celebraciones nacionales, incluyendo el cumpleaños del rey, Ceremonia de Arada Real, Festival de Año Nuevo, Kitesurf competiciones de vuelo, etc…</a:t>
            </a:r>
          </a:p>
          <a:p>
            <a:r>
              <a:rPr lang="es-ES" altLang="es-ES" dirty="0"/>
              <a:t> Desde el reinado de Rama I, el parque también ha servido como el sitio para la realización de muchas ceremonias de cremación real. 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43817270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lh6.ggpht.com/-78ydhX49VC8/R4n6qyLNbEI/AAAAAAAABHc/r3YnLdTBnv0/Sanam%252520Luang%252520-%252520P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9069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http://lh6.ggpht.com/-wiuaLqtP_7E/R4n6iyLNbCI/AAAAAAAABHI/Ug1k6CKdmTg/s640/Sanam%252520Luang%252520-%252520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21730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lh5.ggpht.com/-yG8Y47iCkJw/R4n6niLNbDI/AAAAAAAABHQ/8gGFp_62DsQ/s640/Sanam%252520Luang%252520-%252520P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41120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http://lh4.ggpht.com/-geeTaOJlBDc/R4n6vSLNbFI/AAAAAAAABHo/ymBAsC_1Hio/s640/Sanam%252520Luang%252520-%252520P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9464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1996</Words>
  <Application>Microsoft Office PowerPoint</Application>
  <PresentationFormat>Presentación en pantalla (4:3)</PresentationFormat>
  <Paragraphs>294</Paragraphs>
  <Slides>141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141</vt:i4>
      </vt:variant>
    </vt:vector>
  </HeadingPairs>
  <TitlesOfParts>
    <vt:vector size="147" baseType="lpstr">
      <vt:lpstr>Calibri</vt:lpstr>
      <vt:lpstr>Century Schoolbook</vt:lpstr>
      <vt:lpstr>KodchiangUPC</vt:lpstr>
      <vt:lpstr>Wingdings</vt:lpstr>
      <vt:lpstr>Wingdings 2</vt:lpstr>
      <vt:lpstr>Default Theme</vt:lpstr>
      <vt:lpstr>ASIA.-LA VUELTA AL MUNDO EN 885 JARDINES.-CHIANG MAI</vt:lpstr>
      <vt:lpstr>Ratchaphrupek Flora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Million Years Stone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Benjasiri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 Rama IX Royal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Saranrom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Chatusak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Princess Mother Memorial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Sanam Luang Park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2018-03-01T15:35:14Z</dcterms:modified>
</cp:coreProperties>
</file>