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9"/>
  </p:notesMasterIdLst>
  <p:sldIdLst>
    <p:sldId id="257" r:id="rId2"/>
    <p:sldId id="258" r:id="rId3"/>
    <p:sldId id="259" r:id="rId4"/>
    <p:sldId id="260" r:id="rId5"/>
    <p:sldId id="264" r:id="rId6"/>
    <p:sldId id="265" r:id="rId7"/>
    <p:sldId id="266" r:id="rId8"/>
    <p:sldId id="267" r:id="rId9"/>
    <p:sldId id="268"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4" r:id="rId24"/>
    <p:sldId id="285" r:id="rId25"/>
    <p:sldId id="286" r:id="rId26"/>
    <p:sldId id="287" r:id="rId27"/>
    <p:sldId id="288" r:id="rId28"/>
    <p:sldId id="289" r:id="rId29"/>
    <p:sldId id="290" r:id="rId30"/>
    <p:sldId id="291" r:id="rId31"/>
    <p:sldId id="292" r:id="rId32"/>
    <p:sldId id="293" r:id="rId33"/>
    <p:sldId id="294" r:id="rId34"/>
    <p:sldId id="296" r:id="rId35"/>
    <p:sldId id="297" r:id="rId36"/>
    <p:sldId id="298" r:id="rId37"/>
    <p:sldId id="299" r:id="rId38"/>
    <p:sldId id="300" r:id="rId39"/>
    <p:sldId id="301" r:id="rId40"/>
    <p:sldId id="302" r:id="rId41"/>
    <p:sldId id="303" r:id="rId42"/>
    <p:sldId id="304" r:id="rId43"/>
    <p:sldId id="305" r:id="rId44"/>
    <p:sldId id="307" r:id="rId45"/>
    <p:sldId id="367" r:id="rId46"/>
    <p:sldId id="368" r:id="rId47"/>
    <p:sldId id="369" r:id="rId48"/>
    <p:sldId id="370" r:id="rId49"/>
    <p:sldId id="372"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73" r:id="rId71"/>
    <p:sldId id="374" r:id="rId72"/>
    <p:sldId id="375" r:id="rId73"/>
    <p:sldId id="376" r:id="rId74"/>
    <p:sldId id="330" r:id="rId75"/>
    <p:sldId id="331" r:id="rId76"/>
    <p:sldId id="332" r:id="rId77"/>
    <p:sldId id="333" r:id="rId78"/>
    <p:sldId id="377" r:id="rId79"/>
    <p:sldId id="378" r:id="rId80"/>
    <p:sldId id="379" r:id="rId81"/>
    <p:sldId id="380" r:id="rId82"/>
    <p:sldId id="381" r:id="rId83"/>
    <p:sldId id="382" r:id="rId84"/>
    <p:sldId id="383" r:id="rId85"/>
    <p:sldId id="384" r:id="rId86"/>
    <p:sldId id="385" r:id="rId87"/>
    <p:sldId id="386" r:id="rId88"/>
    <p:sldId id="387" r:id="rId89"/>
    <p:sldId id="388" r:id="rId90"/>
    <p:sldId id="389" r:id="rId91"/>
    <p:sldId id="390" r:id="rId92"/>
    <p:sldId id="391" r:id="rId93"/>
    <p:sldId id="392" r:id="rId94"/>
    <p:sldId id="393" r:id="rId95"/>
    <p:sldId id="394" r:id="rId96"/>
    <p:sldId id="395" r:id="rId97"/>
    <p:sldId id="396" r:id="rId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55" autoAdjust="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55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704A39-DA8F-42B4-92A3-580E84605E61}"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37ADC8-1E4F-4399-A6C4-2A96D178678C}" type="slidenum">
              <a:rPr lang="es-ES" smtClean="0"/>
              <a:t>‹Nº›</a:t>
            </a:fld>
            <a:endParaRPr lang="es-ES" dirty="0"/>
          </a:p>
        </p:txBody>
      </p:sp>
    </p:spTree>
    <p:extLst>
      <p:ext uri="{BB962C8B-B14F-4D97-AF65-F5344CB8AC3E}">
        <p14:creationId xmlns:p14="http://schemas.microsoft.com/office/powerpoint/2010/main" val="2828218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a:t>
            </a:fld>
            <a:endParaRPr lang="es-ES" dirty="0"/>
          </a:p>
        </p:txBody>
      </p:sp>
    </p:spTree>
    <p:extLst>
      <p:ext uri="{BB962C8B-B14F-4D97-AF65-F5344CB8AC3E}">
        <p14:creationId xmlns:p14="http://schemas.microsoft.com/office/powerpoint/2010/main" val="3198203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a:t>
            </a:fld>
            <a:endParaRPr lang="es-ES" dirty="0"/>
          </a:p>
        </p:txBody>
      </p:sp>
    </p:spTree>
    <p:extLst>
      <p:ext uri="{BB962C8B-B14F-4D97-AF65-F5344CB8AC3E}">
        <p14:creationId xmlns:p14="http://schemas.microsoft.com/office/powerpoint/2010/main" val="2188117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7</a:t>
            </a:fld>
            <a:endParaRPr lang="es-ES" dirty="0"/>
          </a:p>
        </p:txBody>
      </p:sp>
    </p:spTree>
    <p:extLst>
      <p:ext uri="{BB962C8B-B14F-4D97-AF65-F5344CB8AC3E}">
        <p14:creationId xmlns:p14="http://schemas.microsoft.com/office/powerpoint/2010/main" val="1128682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8</a:t>
            </a:fld>
            <a:endParaRPr lang="es-ES" dirty="0"/>
          </a:p>
        </p:txBody>
      </p:sp>
    </p:spTree>
    <p:extLst>
      <p:ext uri="{BB962C8B-B14F-4D97-AF65-F5344CB8AC3E}">
        <p14:creationId xmlns:p14="http://schemas.microsoft.com/office/powerpoint/2010/main" val="1683222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9</a:t>
            </a:fld>
            <a:endParaRPr lang="es-ES" dirty="0"/>
          </a:p>
        </p:txBody>
      </p:sp>
    </p:spTree>
    <p:extLst>
      <p:ext uri="{BB962C8B-B14F-4D97-AF65-F5344CB8AC3E}">
        <p14:creationId xmlns:p14="http://schemas.microsoft.com/office/powerpoint/2010/main" val="3996209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10</a:t>
            </a:fld>
            <a:endParaRPr lang="es-ES" dirty="0"/>
          </a:p>
        </p:txBody>
      </p:sp>
    </p:spTree>
    <p:extLst>
      <p:ext uri="{BB962C8B-B14F-4D97-AF65-F5344CB8AC3E}">
        <p14:creationId xmlns:p14="http://schemas.microsoft.com/office/powerpoint/2010/main" val="3191133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11</a:t>
            </a:fld>
            <a:endParaRPr lang="es-ES" dirty="0"/>
          </a:p>
        </p:txBody>
      </p:sp>
    </p:spTree>
    <p:extLst>
      <p:ext uri="{BB962C8B-B14F-4D97-AF65-F5344CB8AC3E}">
        <p14:creationId xmlns:p14="http://schemas.microsoft.com/office/powerpoint/2010/main" val="1238997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12</a:t>
            </a:fld>
            <a:endParaRPr lang="es-ES" dirty="0"/>
          </a:p>
        </p:txBody>
      </p:sp>
    </p:spTree>
    <p:extLst>
      <p:ext uri="{BB962C8B-B14F-4D97-AF65-F5344CB8AC3E}">
        <p14:creationId xmlns:p14="http://schemas.microsoft.com/office/powerpoint/2010/main" val="3780829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13</a:t>
            </a:fld>
            <a:endParaRPr lang="es-ES" dirty="0"/>
          </a:p>
        </p:txBody>
      </p:sp>
    </p:spTree>
    <p:extLst>
      <p:ext uri="{BB962C8B-B14F-4D97-AF65-F5344CB8AC3E}">
        <p14:creationId xmlns:p14="http://schemas.microsoft.com/office/powerpoint/2010/main" val="651087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14</a:t>
            </a:fld>
            <a:endParaRPr lang="es-ES" dirty="0"/>
          </a:p>
        </p:txBody>
      </p:sp>
    </p:spTree>
    <p:extLst>
      <p:ext uri="{BB962C8B-B14F-4D97-AF65-F5344CB8AC3E}">
        <p14:creationId xmlns:p14="http://schemas.microsoft.com/office/powerpoint/2010/main" val="1220750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15</a:t>
            </a:fld>
            <a:endParaRPr lang="es-ES" dirty="0"/>
          </a:p>
        </p:txBody>
      </p:sp>
    </p:spTree>
    <p:extLst>
      <p:ext uri="{BB962C8B-B14F-4D97-AF65-F5344CB8AC3E}">
        <p14:creationId xmlns:p14="http://schemas.microsoft.com/office/powerpoint/2010/main" val="1786094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16</a:t>
            </a:fld>
            <a:endParaRPr lang="es-ES" dirty="0"/>
          </a:p>
        </p:txBody>
      </p:sp>
    </p:spTree>
    <p:extLst>
      <p:ext uri="{BB962C8B-B14F-4D97-AF65-F5344CB8AC3E}">
        <p14:creationId xmlns:p14="http://schemas.microsoft.com/office/powerpoint/2010/main" val="39939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17</a:t>
            </a:fld>
            <a:endParaRPr lang="es-ES" dirty="0"/>
          </a:p>
        </p:txBody>
      </p:sp>
    </p:spTree>
    <p:extLst>
      <p:ext uri="{BB962C8B-B14F-4D97-AF65-F5344CB8AC3E}">
        <p14:creationId xmlns:p14="http://schemas.microsoft.com/office/powerpoint/2010/main" val="2960804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18</a:t>
            </a:fld>
            <a:endParaRPr lang="es-ES" dirty="0"/>
          </a:p>
        </p:txBody>
      </p:sp>
    </p:spTree>
    <p:extLst>
      <p:ext uri="{BB962C8B-B14F-4D97-AF65-F5344CB8AC3E}">
        <p14:creationId xmlns:p14="http://schemas.microsoft.com/office/powerpoint/2010/main" val="1710227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19</a:t>
            </a:fld>
            <a:endParaRPr lang="es-ES" dirty="0"/>
          </a:p>
        </p:txBody>
      </p:sp>
    </p:spTree>
    <p:extLst>
      <p:ext uri="{BB962C8B-B14F-4D97-AF65-F5344CB8AC3E}">
        <p14:creationId xmlns:p14="http://schemas.microsoft.com/office/powerpoint/2010/main" val="26525636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20</a:t>
            </a:fld>
            <a:endParaRPr lang="es-ES" dirty="0"/>
          </a:p>
        </p:txBody>
      </p:sp>
    </p:spTree>
    <p:extLst>
      <p:ext uri="{BB962C8B-B14F-4D97-AF65-F5344CB8AC3E}">
        <p14:creationId xmlns:p14="http://schemas.microsoft.com/office/powerpoint/2010/main" val="27036525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21</a:t>
            </a:fld>
            <a:endParaRPr lang="es-ES" dirty="0"/>
          </a:p>
        </p:txBody>
      </p:sp>
    </p:spTree>
    <p:extLst>
      <p:ext uri="{BB962C8B-B14F-4D97-AF65-F5344CB8AC3E}">
        <p14:creationId xmlns:p14="http://schemas.microsoft.com/office/powerpoint/2010/main" val="108144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22</a:t>
            </a:fld>
            <a:endParaRPr lang="es-ES" dirty="0"/>
          </a:p>
        </p:txBody>
      </p:sp>
    </p:spTree>
    <p:extLst>
      <p:ext uri="{BB962C8B-B14F-4D97-AF65-F5344CB8AC3E}">
        <p14:creationId xmlns:p14="http://schemas.microsoft.com/office/powerpoint/2010/main" val="3534981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23</a:t>
            </a:fld>
            <a:endParaRPr lang="es-ES" dirty="0"/>
          </a:p>
        </p:txBody>
      </p:sp>
    </p:spTree>
    <p:extLst>
      <p:ext uri="{BB962C8B-B14F-4D97-AF65-F5344CB8AC3E}">
        <p14:creationId xmlns:p14="http://schemas.microsoft.com/office/powerpoint/2010/main" val="9469965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24</a:t>
            </a:fld>
            <a:endParaRPr lang="es-ES" dirty="0"/>
          </a:p>
        </p:txBody>
      </p:sp>
    </p:spTree>
    <p:extLst>
      <p:ext uri="{BB962C8B-B14F-4D97-AF65-F5344CB8AC3E}">
        <p14:creationId xmlns:p14="http://schemas.microsoft.com/office/powerpoint/2010/main" val="24015948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25</a:t>
            </a:fld>
            <a:endParaRPr lang="es-ES" dirty="0"/>
          </a:p>
        </p:txBody>
      </p:sp>
    </p:spTree>
    <p:extLst>
      <p:ext uri="{BB962C8B-B14F-4D97-AF65-F5344CB8AC3E}">
        <p14:creationId xmlns:p14="http://schemas.microsoft.com/office/powerpoint/2010/main" val="303188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26</a:t>
            </a:fld>
            <a:endParaRPr lang="es-ES" dirty="0"/>
          </a:p>
        </p:txBody>
      </p:sp>
    </p:spTree>
    <p:extLst>
      <p:ext uri="{BB962C8B-B14F-4D97-AF65-F5344CB8AC3E}">
        <p14:creationId xmlns:p14="http://schemas.microsoft.com/office/powerpoint/2010/main" val="3942966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27</a:t>
            </a:fld>
            <a:endParaRPr lang="es-ES" dirty="0"/>
          </a:p>
        </p:txBody>
      </p:sp>
    </p:spTree>
    <p:extLst>
      <p:ext uri="{BB962C8B-B14F-4D97-AF65-F5344CB8AC3E}">
        <p14:creationId xmlns:p14="http://schemas.microsoft.com/office/powerpoint/2010/main" val="2128476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28</a:t>
            </a:fld>
            <a:endParaRPr lang="es-ES" dirty="0"/>
          </a:p>
        </p:txBody>
      </p:sp>
    </p:spTree>
    <p:extLst>
      <p:ext uri="{BB962C8B-B14F-4D97-AF65-F5344CB8AC3E}">
        <p14:creationId xmlns:p14="http://schemas.microsoft.com/office/powerpoint/2010/main" val="36495645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29</a:t>
            </a:fld>
            <a:endParaRPr lang="es-ES" dirty="0"/>
          </a:p>
        </p:txBody>
      </p:sp>
    </p:spTree>
    <p:extLst>
      <p:ext uri="{BB962C8B-B14F-4D97-AF65-F5344CB8AC3E}">
        <p14:creationId xmlns:p14="http://schemas.microsoft.com/office/powerpoint/2010/main" val="32474921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30</a:t>
            </a:fld>
            <a:endParaRPr lang="es-ES" dirty="0"/>
          </a:p>
        </p:txBody>
      </p:sp>
    </p:spTree>
    <p:extLst>
      <p:ext uri="{BB962C8B-B14F-4D97-AF65-F5344CB8AC3E}">
        <p14:creationId xmlns:p14="http://schemas.microsoft.com/office/powerpoint/2010/main" val="17076963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31</a:t>
            </a:fld>
            <a:endParaRPr lang="es-ES" dirty="0"/>
          </a:p>
        </p:txBody>
      </p:sp>
    </p:spTree>
    <p:extLst>
      <p:ext uri="{BB962C8B-B14F-4D97-AF65-F5344CB8AC3E}">
        <p14:creationId xmlns:p14="http://schemas.microsoft.com/office/powerpoint/2010/main" val="3532501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32</a:t>
            </a:fld>
            <a:endParaRPr lang="es-ES" dirty="0"/>
          </a:p>
        </p:txBody>
      </p:sp>
    </p:spTree>
    <p:extLst>
      <p:ext uri="{BB962C8B-B14F-4D97-AF65-F5344CB8AC3E}">
        <p14:creationId xmlns:p14="http://schemas.microsoft.com/office/powerpoint/2010/main" val="38175869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33</a:t>
            </a:fld>
            <a:endParaRPr lang="es-ES" dirty="0"/>
          </a:p>
        </p:txBody>
      </p:sp>
    </p:spTree>
    <p:extLst>
      <p:ext uri="{BB962C8B-B14F-4D97-AF65-F5344CB8AC3E}">
        <p14:creationId xmlns:p14="http://schemas.microsoft.com/office/powerpoint/2010/main" val="42209798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34</a:t>
            </a:fld>
            <a:endParaRPr lang="es-ES" dirty="0"/>
          </a:p>
        </p:txBody>
      </p:sp>
    </p:spTree>
    <p:extLst>
      <p:ext uri="{BB962C8B-B14F-4D97-AF65-F5344CB8AC3E}">
        <p14:creationId xmlns:p14="http://schemas.microsoft.com/office/powerpoint/2010/main" val="19953210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35</a:t>
            </a:fld>
            <a:endParaRPr lang="es-ES" dirty="0"/>
          </a:p>
        </p:txBody>
      </p:sp>
    </p:spTree>
    <p:extLst>
      <p:ext uri="{BB962C8B-B14F-4D97-AF65-F5344CB8AC3E}">
        <p14:creationId xmlns:p14="http://schemas.microsoft.com/office/powerpoint/2010/main" val="39968295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36</a:t>
            </a:fld>
            <a:endParaRPr lang="es-ES" dirty="0"/>
          </a:p>
        </p:txBody>
      </p:sp>
    </p:spTree>
    <p:extLst>
      <p:ext uri="{BB962C8B-B14F-4D97-AF65-F5344CB8AC3E}">
        <p14:creationId xmlns:p14="http://schemas.microsoft.com/office/powerpoint/2010/main" val="25454134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37</a:t>
            </a:fld>
            <a:endParaRPr lang="es-ES" dirty="0"/>
          </a:p>
        </p:txBody>
      </p:sp>
    </p:spTree>
    <p:extLst>
      <p:ext uri="{BB962C8B-B14F-4D97-AF65-F5344CB8AC3E}">
        <p14:creationId xmlns:p14="http://schemas.microsoft.com/office/powerpoint/2010/main" val="3897004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38</a:t>
            </a:fld>
            <a:endParaRPr lang="es-ES" dirty="0"/>
          </a:p>
        </p:txBody>
      </p:sp>
    </p:spTree>
    <p:extLst>
      <p:ext uri="{BB962C8B-B14F-4D97-AF65-F5344CB8AC3E}">
        <p14:creationId xmlns:p14="http://schemas.microsoft.com/office/powerpoint/2010/main" val="2428907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39</a:t>
            </a:fld>
            <a:endParaRPr lang="es-ES" dirty="0"/>
          </a:p>
        </p:txBody>
      </p:sp>
    </p:spTree>
    <p:extLst>
      <p:ext uri="{BB962C8B-B14F-4D97-AF65-F5344CB8AC3E}">
        <p14:creationId xmlns:p14="http://schemas.microsoft.com/office/powerpoint/2010/main" val="29526661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40</a:t>
            </a:fld>
            <a:endParaRPr lang="es-ES" dirty="0"/>
          </a:p>
        </p:txBody>
      </p:sp>
    </p:spTree>
    <p:extLst>
      <p:ext uri="{BB962C8B-B14F-4D97-AF65-F5344CB8AC3E}">
        <p14:creationId xmlns:p14="http://schemas.microsoft.com/office/powerpoint/2010/main" val="32328142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42</a:t>
            </a:fld>
            <a:endParaRPr lang="es-ES" dirty="0"/>
          </a:p>
        </p:txBody>
      </p:sp>
    </p:spTree>
    <p:extLst>
      <p:ext uri="{BB962C8B-B14F-4D97-AF65-F5344CB8AC3E}">
        <p14:creationId xmlns:p14="http://schemas.microsoft.com/office/powerpoint/2010/main" val="26640530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Jeju Love Land,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43</a:t>
            </a:fld>
            <a:endParaRPr lang="es-ES" dirty="0"/>
          </a:p>
        </p:txBody>
      </p:sp>
    </p:spTree>
    <p:extLst>
      <p:ext uri="{BB962C8B-B14F-4D97-AF65-F5344CB8AC3E}">
        <p14:creationId xmlns:p14="http://schemas.microsoft.com/office/powerpoint/2010/main" val="17324842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48</a:t>
            </a:fld>
            <a:endParaRPr lang="es-ES" dirty="0"/>
          </a:p>
        </p:txBody>
      </p:sp>
    </p:spTree>
    <p:extLst>
      <p:ext uri="{BB962C8B-B14F-4D97-AF65-F5344CB8AC3E}">
        <p14:creationId xmlns:p14="http://schemas.microsoft.com/office/powerpoint/2010/main" val="15073348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49</a:t>
            </a:fld>
            <a:endParaRPr lang="es-ES" dirty="0"/>
          </a:p>
        </p:txBody>
      </p:sp>
    </p:spTree>
    <p:extLst>
      <p:ext uri="{BB962C8B-B14F-4D97-AF65-F5344CB8AC3E}">
        <p14:creationId xmlns:p14="http://schemas.microsoft.com/office/powerpoint/2010/main" val="5923350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50</a:t>
            </a:fld>
            <a:endParaRPr lang="es-ES" dirty="0"/>
          </a:p>
        </p:txBody>
      </p:sp>
    </p:spTree>
    <p:extLst>
      <p:ext uri="{BB962C8B-B14F-4D97-AF65-F5344CB8AC3E}">
        <p14:creationId xmlns:p14="http://schemas.microsoft.com/office/powerpoint/2010/main" val="34820149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51</a:t>
            </a:fld>
            <a:endParaRPr lang="es-ES" dirty="0"/>
          </a:p>
        </p:txBody>
      </p:sp>
    </p:spTree>
    <p:extLst>
      <p:ext uri="{BB962C8B-B14F-4D97-AF65-F5344CB8AC3E}">
        <p14:creationId xmlns:p14="http://schemas.microsoft.com/office/powerpoint/2010/main" val="32400153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52</a:t>
            </a:fld>
            <a:endParaRPr lang="es-ES" dirty="0"/>
          </a:p>
        </p:txBody>
      </p:sp>
    </p:spTree>
    <p:extLst>
      <p:ext uri="{BB962C8B-B14F-4D97-AF65-F5344CB8AC3E}">
        <p14:creationId xmlns:p14="http://schemas.microsoft.com/office/powerpoint/2010/main" val="23885397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53</a:t>
            </a:fld>
            <a:endParaRPr lang="es-ES" dirty="0"/>
          </a:p>
        </p:txBody>
      </p:sp>
    </p:spTree>
    <p:extLst>
      <p:ext uri="{BB962C8B-B14F-4D97-AF65-F5344CB8AC3E}">
        <p14:creationId xmlns:p14="http://schemas.microsoft.com/office/powerpoint/2010/main" val="5501178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54</a:t>
            </a:fld>
            <a:endParaRPr lang="es-ES" dirty="0"/>
          </a:p>
        </p:txBody>
      </p:sp>
    </p:spTree>
    <p:extLst>
      <p:ext uri="{BB962C8B-B14F-4D97-AF65-F5344CB8AC3E}">
        <p14:creationId xmlns:p14="http://schemas.microsoft.com/office/powerpoint/2010/main" val="38001327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55</a:t>
            </a:fld>
            <a:endParaRPr lang="es-ES" dirty="0"/>
          </a:p>
        </p:txBody>
      </p:sp>
    </p:spTree>
    <p:extLst>
      <p:ext uri="{BB962C8B-B14F-4D97-AF65-F5344CB8AC3E}">
        <p14:creationId xmlns:p14="http://schemas.microsoft.com/office/powerpoint/2010/main" val="11593742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56</a:t>
            </a:fld>
            <a:endParaRPr lang="es-ES" dirty="0"/>
          </a:p>
        </p:txBody>
      </p:sp>
    </p:spTree>
    <p:extLst>
      <p:ext uri="{BB962C8B-B14F-4D97-AF65-F5344CB8AC3E}">
        <p14:creationId xmlns:p14="http://schemas.microsoft.com/office/powerpoint/2010/main" val="27909997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57</a:t>
            </a:fld>
            <a:endParaRPr lang="es-ES" dirty="0"/>
          </a:p>
        </p:txBody>
      </p:sp>
    </p:spTree>
    <p:extLst>
      <p:ext uri="{BB962C8B-B14F-4D97-AF65-F5344CB8AC3E}">
        <p14:creationId xmlns:p14="http://schemas.microsoft.com/office/powerpoint/2010/main" val="15026023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58</a:t>
            </a:fld>
            <a:endParaRPr lang="es-ES" dirty="0"/>
          </a:p>
        </p:txBody>
      </p:sp>
    </p:spTree>
    <p:extLst>
      <p:ext uri="{BB962C8B-B14F-4D97-AF65-F5344CB8AC3E}">
        <p14:creationId xmlns:p14="http://schemas.microsoft.com/office/powerpoint/2010/main" val="21366725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59</a:t>
            </a:fld>
            <a:endParaRPr lang="es-ES" dirty="0"/>
          </a:p>
        </p:txBody>
      </p:sp>
    </p:spTree>
    <p:extLst>
      <p:ext uri="{BB962C8B-B14F-4D97-AF65-F5344CB8AC3E}">
        <p14:creationId xmlns:p14="http://schemas.microsoft.com/office/powerpoint/2010/main" val="36894555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60</a:t>
            </a:fld>
            <a:endParaRPr lang="es-ES" dirty="0"/>
          </a:p>
        </p:txBody>
      </p:sp>
    </p:spTree>
    <p:extLst>
      <p:ext uri="{BB962C8B-B14F-4D97-AF65-F5344CB8AC3E}">
        <p14:creationId xmlns:p14="http://schemas.microsoft.com/office/powerpoint/2010/main" val="5510989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61</a:t>
            </a:fld>
            <a:endParaRPr lang="es-ES" dirty="0"/>
          </a:p>
        </p:txBody>
      </p:sp>
    </p:spTree>
    <p:extLst>
      <p:ext uri="{BB962C8B-B14F-4D97-AF65-F5344CB8AC3E}">
        <p14:creationId xmlns:p14="http://schemas.microsoft.com/office/powerpoint/2010/main" val="21184961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62</a:t>
            </a:fld>
            <a:endParaRPr lang="es-ES" dirty="0"/>
          </a:p>
        </p:txBody>
      </p:sp>
    </p:spTree>
    <p:extLst>
      <p:ext uri="{BB962C8B-B14F-4D97-AF65-F5344CB8AC3E}">
        <p14:creationId xmlns:p14="http://schemas.microsoft.com/office/powerpoint/2010/main" val="5175906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63</a:t>
            </a:fld>
            <a:endParaRPr lang="es-ES" dirty="0"/>
          </a:p>
        </p:txBody>
      </p:sp>
    </p:spTree>
    <p:extLst>
      <p:ext uri="{BB962C8B-B14F-4D97-AF65-F5344CB8AC3E}">
        <p14:creationId xmlns:p14="http://schemas.microsoft.com/office/powerpoint/2010/main" val="26781464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64</a:t>
            </a:fld>
            <a:endParaRPr lang="es-ES" dirty="0"/>
          </a:p>
        </p:txBody>
      </p:sp>
    </p:spTree>
    <p:extLst>
      <p:ext uri="{BB962C8B-B14F-4D97-AF65-F5344CB8AC3E}">
        <p14:creationId xmlns:p14="http://schemas.microsoft.com/office/powerpoint/2010/main" val="35795556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65</a:t>
            </a:fld>
            <a:endParaRPr lang="es-ES" dirty="0"/>
          </a:p>
        </p:txBody>
      </p:sp>
    </p:spTree>
    <p:extLst>
      <p:ext uri="{BB962C8B-B14F-4D97-AF65-F5344CB8AC3E}">
        <p14:creationId xmlns:p14="http://schemas.microsoft.com/office/powerpoint/2010/main" val="36871458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66</a:t>
            </a:fld>
            <a:endParaRPr lang="es-ES" dirty="0"/>
          </a:p>
        </p:txBody>
      </p:sp>
    </p:spTree>
    <p:extLst>
      <p:ext uri="{BB962C8B-B14F-4D97-AF65-F5344CB8AC3E}">
        <p14:creationId xmlns:p14="http://schemas.microsoft.com/office/powerpoint/2010/main" val="13034872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67</a:t>
            </a:fld>
            <a:endParaRPr lang="es-ES" dirty="0"/>
          </a:p>
        </p:txBody>
      </p:sp>
    </p:spTree>
    <p:extLst>
      <p:ext uri="{BB962C8B-B14F-4D97-AF65-F5344CB8AC3E}">
        <p14:creationId xmlns:p14="http://schemas.microsoft.com/office/powerpoint/2010/main" val="25402120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Suncheon Gardens.-Expo Korea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68</a:t>
            </a:fld>
            <a:endParaRPr lang="es-ES" dirty="0"/>
          </a:p>
        </p:txBody>
      </p:sp>
    </p:spTree>
    <p:extLst>
      <p:ext uri="{BB962C8B-B14F-4D97-AF65-F5344CB8AC3E}">
        <p14:creationId xmlns:p14="http://schemas.microsoft.com/office/powerpoint/2010/main" val="18663706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69</a:t>
            </a:fld>
            <a:endParaRPr lang="es-ES" dirty="0"/>
          </a:p>
        </p:txBody>
      </p:sp>
    </p:spTree>
    <p:extLst>
      <p:ext uri="{BB962C8B-B14F-4D97-AF65-F5344CB8AC3E}">
        <p14:creationId xmlns:p14="http://schemas.microsoft.com/office/powerpoint/2010/main" val="19529605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Changdeokgung </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t>75</a:t>
            </a:fld>
            <a:endParaRPr lang="es-ES" dirty="0"/>
          </a:p>
        </p:txBody>
      </p:sp>
    </p:spTree>
    <p:extLst>
      <p:ext uri="{BB962C8B-B14F-4D97-AF65-F5344CB8AC3E}">
        <p14:creationId xmlns:p14="http://schemas.microsoft.com/office/powerpoint/2010/main" val="30058898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t>76</a:t>
            </a:fld>
            <a:endParaRPr lang="es-ES" dirty="0"/>
          </a:p>
        </p:txBody>
      </p:sp>
    </p:spTree>
    <p:extLst>
      <p:ext uri="{BB962C8B-B14F-4D97-AF65-F5344CB8AC3E}">
        <p14:creationId xmlns:p14="http://schemas.microsoft.com/office/powerpoint/2010/main" val="37549049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0472717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40138835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41484389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4704709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7957161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9517639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7405474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1317442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a:t>
            </a:r>
          </a:p>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7073143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9649385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Plaza.-Seul.</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81321934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Plaza.-Seul.</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3573553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Plaza.-Seul.</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1537732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Plaza.-Seul.</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6022046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Plaza.-Seul.</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57566115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Plaza.-Seul.</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0384036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Dongdaemun Design Park &amp; Plaza.-Seul.</a:t>
            </a:r>
          </a:p>
        </p:txBody>
      </p:sp>
      <p:sp>
        <p:nvSpPr>
          <p:cNvPr id="4" name="3 Marcador de número de diapositiva"/>
          <p:cNvSpPr>
            <a:spLocks noGrp="1"/>
          </p:cNvSpPr>
          <p:nvPr>
            <p:ph type="sldNum" sz="quarter" idx="10"/>
          </p:nvPr>
        </p:nvSpPr>
        <p:spPr/>
        <p:txBody>
          <a:bodyPr/>
          <a:lstStyle/>
          <a:p>
            <a:fld id="{4B37ADC8-1E4F-4399-A6C4-2A96D178678C}"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644992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99836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97204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77368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073225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627503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0627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40098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51959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15148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29855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50498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1317099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3.jpg"/><Relationship Id="rId5" Type="http://schemas.openxmlformats.org/officeDocument/2006/relationships/image" Target="../media/image32.png"/><Relationship Id="rId4" Type="http://schemas.openxmlformats.org/officeDocument/2006/relationships/image" Target="../media/image31.JPG"/></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2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3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63.jpg"/></Relationships>
</file>

<file path=ppt/slides/_rels/slide5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1.jpg"/><Relationship Id="rId7" Type="http://schemas.openxmlformats.org/officeDocument/2006/relationships/image" Target="../media/image75.jp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eg"/></Relationships>
</file>

<file path=ppt/slides/_rels/slide6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jpg"/><Relationship Id="rId7" Type="http://schemas.openxmlformats.org/officeDocument/2006/relationships/image" Target="../media/image83.jp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82.jpg"/><Relationship Id="rId5" Type="http://schemas.openxmlformats.org/officeDocument/2006/relationships/image" Target="../media/image81.jpg"/><Relationship Id="rId4" Type="http://schemas.openxmlformats.org/officeDocument/2006/relationships/image" Target="../media/image80.jpg"/></Relationships>
</file>

<file path=ppt/slides/_rels/slide6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normAutofit/>
          </a:bodyPr>
          <a:lstStyle/>
          <a:p>
            <a:r>
              <a:rPr lang="es-ES" dirty="0"/>
              <a:t>ASIA.-LA VUELTA AL MUNDO EN 885 JARDINES.-COREA . </a:t>
            </a:r>
          </a:p>
        </p:txBody>
      </p:sp>
      <p:sp>
        <p:nvSpPr>
          <p:cNvPr id="3" name="2 Subtítulo"/>
          <p:cNvSpPr>
            <a:spLocks noGrp="1"/>
          </p:cNvSpPr>
          <p:nvPr>
            <p:ph type="subTitle" idx="1"/>
          </p:nvPr>
        </p:nvSpPr>
        <p:spPr>
          <a:xfrm>
            <a:off x="2555776" y="4509120"/>
            <a:ext cx="4608512"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806846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Jeju Love Land, Korea.</a:t>
            </a:r>
          </a:p>
        </p:txBody>
      </p:sp>
      <p:sp>
        <p:nvSpPr>
          <p:cNvPr id="3" name="2 Marcador de contenido"/>
          <p:cNvSpPr>
            <a:spLocks noGrp="1"/>
          </p:cNvSpPr>
          <p:nvPr>
            <p:ph sz="quarter" idx="1"/>
          </p:nvPr>
        </p:nvSpPr>
        <p:spPr/>
        <p:txBody>
          <a:bodyPr>
            <a:normAutofit fontScale="92500" lnSpcReduction="10000"/>
          </a:bodyPr>
          <a:lstStyle/>
          <a:p>
            <a:r>
              <a:rPr lang="es-ES" dirty="0"/>
              <a:t>Jeju Loveland</a:t>
            </a:r>
            <a:r>
              <a:rPr lang="es-ES" altLang="ko-KR" dirty="0"/>
              <a:t> (</a:t>
            </a:r>
            <a:r>
              <a:rPr lang="es-ES" dirty="0"/>
              <a:t>también conocido como El amor de la tierra ) es un parque de esculturas al aire libre  que abrió sus puertas en 2004 en la isla de Jeju en Corea del Sur . </a:t>
            </a:r>
          </a:p>
          <a:p>
            <a:r>
              <a:rPr lang="es-ES" dirty="0"/>
              <a:t>El parque se centra en un tema de sexo , corriendo películas de educación sexual, y con 140 esculturas que representan a los seres humanos en diversas posiciones sexuales. </a:t>
            </a:r>
          </a:p>
          <a:p>
            <a:r>
              <a:rPr lang="es-ES" dirty="0"/>
              <a:t>También cuenta con otros elementos como grandes falo estatuas de piedra, labios y manos en exposiciones como un "ciclo de la masturbación". La página web del parque describe el lugar como "un lugar donde el arte del  amor y el erotismo tienen una  orientación idónea".</a:t>
            </a:r>
          </a:p>
        </p:txBody>
      </p:sp>
    </p:spTree>
    <p:extLst>
      <p:ext uri="{BB962C8B-B14F-4D97-AF65-F5344CB8AC3E}">
        <p14:creationId xmlns:p14="http://schemas.microsoft.com/office/powerpoint/2010/main" val="2157231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Después de la Guerra de Corea , la isla se convirtió en un destino popular para las parejas de luna de miel de Corea, debido al clima cálido de la isla. Muchas de las parejas que se habían casado a causa de los matrimonios arreglados, y la isla también se hizo conocido por ser un centro de educación sexual. </a:t>
            </a:r>
          </a:p>
          <a:p>
            <a:r>
              <a:rPr lang="es-ES" dirty="0"/>
              <a:t>De acuerdo con un artículo en la alemana revista Der Spiegel por el escritor a finales de 1980 el periodista y viajes Simón Winchester informó que algunos empleados del hotel en la isla realizaron como "rompehielos profesionales". Por las noches, el hotel ofrecían un programa de entretenimiento con elementos eróticos, para ayudar a que los recién casados ​​se relajasen.</a:t>
            </a:r>
          </a:p>
        </p:txBody>
      </p:sp>
    </p:spTree>
    <p:extLst>
      <p:ext uri="{BB962C8B-B14F-4D97-AF65-F5344CB8AC3E}">
        <p14:creationId xmlns:p14="http://schemas.microsoft.com/office/powerpoint/2010/main" val="1935785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2002, los graduados de la Universidad Hongik de Seúl 's  comenzaron a crear esculturas para el parque, que abrió sus puertas el 16 de noviembre de 2004. </a:t>
            </a:r>
          </a:p>
          <a:p>
            <a:r>
              <a:rPr lang="es-ES" dirty="0"/>
              <a:t>Abarcando un área del tamaño de dos campos de fútbol , todas las esculturas se pueden ver en aproximadamente una hora, y hay una exposición de rotación mensual adicional con obras de diferentes artistas coreanos.</a:t>
            </a:r>
          </a:p>
          <a:p>
            <a:r>
              <a:rPr lang="es-ES" dirty="0"/>
              <a:t>Los visitantes están obligados a tener al menos 18 años de edad, y una zona de juegos independiente está disponible para los menores de edad mientras los adultos visitan el parque..</a:t>
            </a:r>
          </a:p>
        </p:txBody>
      </p:sp>
    </p:spTree>
    <p:extLst>
      <p:ext uri="{BB962C8B-B14F-4D97-AF65-F5344CB8AC3E}">
        <p14:creationId xmlns:p14="http://schemas.microsoft.com/office/powerpoint/2010/main" val="98629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9144000" cy="6743700"/>
          </a:xfrm>
          <a:prstGeom prst="rect">
            <a:avLst/>
          </a:prstGeom>
        </p:spPr>
      </p:pic>
    </p:spTree>
    <p:extLst>
      <p:ext uri="{BB962C8B-B14F-4D97-AF65-F5344CB8AC3E}">
        <p14:creationId xmlns:p14="http://schemas.microsoft.com/office/powerpoint/2010/main" val="2897702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042258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1704"/>
            <a:ext cx="472077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8280" y="0"/>
            <a:ext cx="4315720" cy="7029400"/>
          </a:xfrm>
          <a:prstGeom prst="rect">
            <a:avLst/>
          </a:prstGeom>
        </p:spPr>
      </p:pic>
    </p:spTree>
    <p:extLst>
      <p:ext uri="{BB962C8B-B14F-4D97-AF65-F5344CB8AC3E}">
        <p14:creationId xmlns:p14="http://schemas.microsoft.com/office/powerpoint/2010/main" val="4286682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115"/>
            <a:ext cx="584790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7907" y="35115"/>
            <a:ext cx="3283517" cy="6858000"/>
          </a:xfrm>
          <a:prstGeom prst="rect">
            <a:avLst/>
          </a:prstGeom>
        </p:spPr>
      </p:pic>
    </p:spTree>
    <p:extLst>
      <p:ext uri="{BB962C8B-B14F-4D97-AF65-F5344CB8AC3E}">
        <p14:creationId xmlns:p14="http://schemas.microsoft.com/office/powerpoint/2010/main" val="903481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12" y="31213"/>
            <a:ext cx="576743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9395" y="0"/>
            <a:ext cx="3974605" cy="6858000"/>
          </a:xfrm>
          <a:prstGeom prst="rect">
            <a:avLst/>
          </a:prstGeom>
        </p:spPr>
      </p:pic>
    </p:spTree>
    <p:extLst>
      <p:ext uri="{BB962C8B-B14F-4D97-AF65-F5344CB8AC3E}">
        <p14:creationId xmlns:p14="http://schemas.microsoft.com/office/powerpoint/2010/main" val="786858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4"/>
            <a:ext cx="9144000" cy="300172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92" y="3068961"/>
            <a:ext cx="9144000" cy="3789040"/>
          </a:xfrm>
          <a:prstGeom prst="rect">
            <a:avLst/>
          </a:prstGeom>
        </p:spPr>
      </p:pic>
    </p:spTree>
    <p:extLst>
      <p:ext uri="{BB962C8B-B14F-4D97-AF65-F5344CB8AC3E}">
        <p14:creationId xmlns:p14="http://schemas.microsoft.com/office/powerpoint/2010/main" val="3219706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162" y="0"/>
            <a:ext cx="8845675" cy="6858000"/>
          </a:xfrm>
          <a:prstGeom prst="rect">
            <a:avLst/>
          </a:prstGeom>
        </p:spPr>
      </p:pic>
    </p:spTree>
    <p:extLst>
      <p:ext uri="{BB962C8B-B14F-4D97-AF65-F5344CB8AC3E}">
        <p14:creationId xmlns:p14="http://schemas.microsoft.com/office/powerpoint/2010/main" val="2090899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26" y="0"/>
            <a:ext cx="6410382" cy="6858000"/>
          </a:xfrm>
          <a:prstGeom prst="rect">
            <a:avLst/>
          </a:prstGeom>
        </p:spPr>
      </p:pic>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3479" t="3835"/>
          <a:stretch/>
        </p:blipFill>
        <p:spPr bwMode="auto">
          <a:xfrm>
            <a:off x="6444208" y="8181"/>
            <a:ext cx="2699792" cy="3297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8184" y="8181"/>
            <a:ext cx="291581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5266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
            <a:ext cx="9144000" cy="6852621"/>
          </a:xfrm>
          <a:prstGeom prst="rect">
            <a:avLst/>
          </a:prstGeom>
        </p:spPr>
      </p:pic>
    </p:spTree>
    <p:extLst>
      <p:ext uri="{BB962C8B-B14F-4D97-AF65-F5344CB8AC3E}">
        <p14:creationId xmlns:p14="http://schemas.microsoft.com/office/powerpoint/2010/main" val="1020474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580220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4887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539"/>
            <a:ext cx="9144000" cy="6572922"/>
          </a:xfrm>
          <a:prstGeom prst="rect">
            <a:avLst/>
          </a:prstGeom>
        </p:spPr>
      </p:pic>
    </p:spTree>
    <p:extLst>
      <p:ext uri="{BB962C8B-B14F-4D97-AF65-F5344CB8AC3E}">
        <p14:creationId xmlns:p14="http://schemas.microsoft.com/office/powerpoint/2010/main" val="270847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6023"/>
            <a:ext cx="523148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6754" y="26023"/>
            <a:ext cx="4517246" cy="6858000"/>
          </a:xfrm>
          <a:prstGeom prst="rect">
            <a:avLst/>
          </a:prstGeom>
        </p:spPr>
      </p:pic>
    </p:spTree>
    <p:extLst>
      <p:ext uri="{BB962C8B-B14F-4D97-AF65-F5344CB8AC3E}">
        <p14:creationId xmlns:p14="http://schemas.microsoft.com/office/powerpoint/2010/main" val="4033041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4152643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863" y="0"/>
            <a:ext cx="8832273" cy="6858000"/>
          </a:xfrm>
          <a:prstGeom prst="rect">
            <a:avLst/>
          </a:prstGeom>
        </p:spPr>
      </p:pic>
    </p:spTree>
    <p:extLst>
      <p:ext uri="{BB962C8B-B14F-4D97-AF65-F5344CB8AC3E}">
        <p14:creationId xmlns:p14="http://schemas.microsoft.com/office/powerpoint/2010/main" val="287213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19"/>
            <a:ext cx="9144000" cy="435684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35" y="3645024"/>
            <a:ext cx="9144000" cy="3257636"/>
          </a:xfrm>
          <a:prstGeom prst="rect">
            <a:avLst/>
          </a:prstGeom>
        </p:spPr>
      </p:pic>
    </p:spTree>
    <p:extLst>
      <p:ext uri="{BB962C8B-B14F-4D97-AF65-F5344CB8AC3E}">
        <p14:creationId xmlns:p14="http://schemas.microsoft.com/office/powerpoint/2010/main" val="3182888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7950"/>
            <a:ext cx="9144000" cy="6642100"/>
          </a:xfrm>
          <a:prstGeom prst="rect">
            <a:avLst/>
          </a:prstGeom>
        </p:spPr>
      </p:pic>
    </p:spTree>
    <p:extLst>
      <p:ext uri="{BB962C8B-B14F-4D97-AF65-F5344CB8AC3E}">
        <p14:creationId xmlns:p14="http://schemas.microsoft.com/office/powerpoint/2010/main" val="572263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4" y="0"/>
            <a:ext cx="9140265" cy="6858000"/>
          </a:xfrm>
          <a:prstGeom prst="rect">
            <a:avLst/>
          </a:prstGeom>
        </p:spPr>
      </p:pic>
    </p:spTree>
    <p:extLst>
      <p:ext uri="{BB962C8B-B14F-4D97-AF65-F5344CB8AC3E}">
        <p14:creationId xmlns:p14="http://schemas.microsoft.com/office/powerpoint/2010/main" val="1023926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9793" y="0"/>
            <a:ext cx="509716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21" y="0"/>
            <a:ext cx="4057672" cy="6858000"/>
          </a:xfrm>
          <a:prstGeom prst="rect">
            <a:avLst/>
          </a:prstGeom>
        </p:spPr>
      </p:pic>
    </p:spTree>
    <p:extLst>
      <p:ext uri="{BB962C8B-B14F-4D97-AF65-F5344CB8AC3E}">
        <p14:creationId xmlns:p14="http://schemas.microsoft.com/office/powerpoint/2010/main" val="497357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995936" cy="278092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5936" y="0"/>
            <a:ext cx="5148064" cy="685800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780927"/>
            <a:ext cx="3995936" cy="2207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3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869160"/>
            <a:ext cx="3995935" cy="1847850"/>
          </a:xfrm>
          <a:prstGeom prst="rect">
            <a:avLst/>
          </a:prstGeom>
        </p:spPr>
      </p:pic>
    </p:spTree>
    <p:extLst>
      <p:ext uri="{BB962C8B-B14F-4D97-AF65-F5344CB8AC3E}">
        <p14:creationId xmlns:p14="http://schemas.microsoft.com/office/powerpoint/2010/main" val="2167119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6704151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11499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3056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5076056" cy="70466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7" y="-27384"/>
            <a:ext cx="4067944" cy="6858000"/>
          </a:xfrm>
          <a:prstGeom prst="rect">
            <a:avLst/>
          </a:prstGeom>
        </p:spPr>
      </p:pic>
    </p:spTree>
    <p:extLst>
      <p:ext uri="{BB962C8B-B14F-4D97-AF65-F5344CB8AC3E}">
        <p14:creationId xmlns:p14="http://schemas.microsoft.com/office/powerpoint/2010/main" val="2649945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50000" cy="6858000"/>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3175"/>
            <a:ext cx="481946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5623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604000"/>
          </a:xfrm>
          <a:prstGeom prst="rect">
            <a:avLst/>
          </a:prstGeom>
        </p:spPr>
      </p:pic>
    </p:spTree>
    <p:extLst>
      <p:ext uri="{BB962C8B-B14F-4D97-AF65-F5344CB8AC3E}">
        <p14:creationId xmlns:p14="http://schemas.microsoft.com/office/powerpoint/2010/main" val="1535546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380149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520265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9857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0"/>
            <a:ext cx="4528091" cy="6858000"/>
          </a:xfrm>
          <a:prstGeom prst="rect">
            <a:avLst/>
          </a:prstGeom>
        </p:spPr>
      </p:pic>
    </p:spTree>
    <p:extLst>
      <p:ext uri="{BB962C8B-B14F-4D97-AF65-F5344CB8AC3E}">
        <p14:creationId xmlns:p14="http://schemas.microsoft.com/office/powerpoint/2010/main" val="1887624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7920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3720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51776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53503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600028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111987"/>
          </a:xfrm>
          <a:prstGeom prst="rect">
            <a:avLst/>
          </a:prstGeom>
        </p:spPr>
      </p:pic>
    </p:spTree>
    <p:extLst>
      <p:ext uri="{BB962C8B-B14F-4D97-AF65-F5344CB8AC3E}">
        <p14:creationId xmlns:p14="http://schemas.microsoft.com/office/powerpoint/2010/main" val="6456378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624668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618" y="332656"/>
            <a:ext cx="2466975" cy="184785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8211" y="3719"/>
            <a:ext cx="6015789" cy="6858000"/>
          </a:xfrm>
          <a:prstGeom prst="rect">
            <a:avLst/>
          </a:prstGeom>
        </p:spPr>
      </p:pic>
    </p:spTree>
    <p:extLst>
      <p:ext uri="{BB962C8B-B14F-4D97-AF65-F5344CB8AC3E}">
        <p14:creationId xmlns:p14="http://schemas.microsoft.com/office/powerpoint/2010/main" val="3761223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88221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21273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Suncheon Gardens.-Expo Korea.-</a:t>
            </a:r>
          </a:p>
        </p:txBody>
      </p:sp>
      <p:sp>
        <p:nvSpPr>
          <p:cNvPr id="3" name="2 Marcador de contenido"/>
          <p:cNvSpPr>
            <a:spLocks noGrp="1"/>
          </p:cNvSpPr>
          <p:nvPr>
            <p:ph sz="quarter" idx="1"/>
          </p:nvPr>
        </p:nvSpPr>
        <p:spPr/>
        <p:txBody>
          <a:bodyPr/>
          <a:lstStyle/>
          <a:p>
            <a:r>
              <a:rPr lang="es-ES" dirty="0"/>
              <a:t>El 2013 Suncheon Jardín Expo Corea es el primero de su tipo que se celebrará en Corea .</a:t>
            </a:r>
          </a:p>
          <a:p>
            <a:r>
              <a:rPr lang="es-ES" dirty="0"/>
              <a:t> Esta Expo se centrará en la industria verde de desarrollo tales como la energía solar , jardín sostenible y el desarrollo del transporte electrónico  Se exhibirá un modelo ejemplar para una ciudad del futuro ideal.</a:t>
            </a:r>
          </a:p>
          <a:p>
            <a:r>
              <a:rPr lang="es-ES" dirty="0"/>
              <a:t>Se llevará a cabo en la Bahía de Suncheon .</a:t>
            </a:r>
          </a:p>
        </p:txBody>
      </p:sp>
    </p:spTree>
    <p:extLst>
      <p:ext uri="{BB962C8B-B14F-4D97-AF65-F5344CB8AC3E}">
        <p14:creationId xmlns:p14="http://schemas.microsoft.com/office/powerpoint/2010/main" val="16242939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Exposición general </a:t>
            </a:r>
          </a:p>
          <a:p>
            <a:r>
              <a:rPr lang="es-ES" dirty="0"/>
              <a:t>Duración: 20 de abril de 2013. ~ 20 de octubre de 2013. (6 meses)</a:t>
            </a:r>
          </a:p>
          <a:p>
            <a:r>
              <a:rPr lang="es-ES" dirty="0"/>
              <a:t>Tema: El Jardín de la Tierra</a:t>
            </a:r>
          </a:p>
          <a:p>
            <a:r>
              <a:rPr lang="es-ES" dirty="0"/>
              <a:t>Ubicación: Alrededor de Bahía de Suncheon , Corea</a:t>
            </a:r>
          </a:p>
          <a:p>
            <a:r>
              <a:rPr lang="es-ES" dirty="0"/>
              <a:t>Área: 1,527,000㎡ (152ha)</a:t>
            </a:r>
          </a:p>
          <a:p>
            <a:r>
              <a:rPr lang="es-ES" dirty="0"/>
              <a:t>Exposiciones - Varios parques ecológicos, tales como jardines Mundo, arboreto , centro internacional de humedales, etc.</a:t>
            </a:r>
          </a:p>
          <a:p>
            <a:r>
              <a:rPr lang="es-ES" dirty="0"/>
              <a:t>Visitantes estimados: 5 millones de visitantes personal de tránsito rápido para transmitir a los visitantes del sitio Jardín Expo de Bahía de Suncheon. </a:t>
            </a:r>
          </a:p>
        </p:txBody>
      </p:sp>
    </p:spTree>
    <p:extLst>
      <p:ext uri="{BB962C8B-B14F-4D97-AF65-F5344CB8AC3E}">
        <p14:creationId xmlns:p14="http://schemas.microsoft.com/office/powerpoint/2010/main" val="1428015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Objetivos </a:t>
            </a:r>
          </a:p>
          <a:p>
            <a:r>
              <a:rPr lang="es-ES" dirty="0"/>
              <a:t>Desarrollar Suncheon Bay , una de las cinco más importantes del mundo los humedales costeros y los humedales costeros más bien conservado en el mundo, en un jardín ecológico único.</a:t>
            </a:r>
          </a:p>
          <a:p>
            <a:r>
              <a:rPr lang="es-ES" dirty="0"/>
              <a:t>Desarrollar Suncheon Bay en una marca representante de Corea que es altamente reconocible por los ciudadanos del mundo.</a:t>
            </a:r>
          </a:p>
          <a:p>
            <a:r>
              <a:rPr lang="es-ES" dirty="0"/>
              <a:t>Construir un reservorio para evitar inundaciones y desastres naturales .</a:t>
            </a:r>
          </a:p>
          <a:p>
            <a:r>
              <a:rPr lang="es-ES" dirty="0"/>
              <a:t>Maximizar el valor económico a través del desarrollo de las industrias verdes ( la silvicultura , la floricultura y jardinería ) y ecoturismo .</a:t>
            </a:r>
          </a:p>
        </p:txBody>
      </p:sp>
    </p:spTree>
    <p:extLst>
      <p:ext uri="{BB962C8B-B14F-4D97-AF65-F5344CB8AC3E}">
        <p14:creationId xmlns:p14="http://schemas.microsoft.com/office/powerpoint/2010/main" val="35177209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Título </a:t>
            </a:r>
          </a:p>
          <a:p>
            <a:r>
              <a:rPr lang="es-ES" dirty="0"/>
              <a:t>El título - Jardín de la Tierra - simboliza el valor y la característica de la Bahía de Suncheon, conservada como uno de los mejores jardines naturales del mundo.</a:t>
            </a:r>
          </a:p>
        </p:txBody>
      </p:sp>
    </p:spTree>
    <p:extLst>
      <p:ext uri="{BB962C8B-B14F-4D97-AF65-F5344CB8AC3E}">
        <p14:creationId xmlns:p14="http://schemas.microsoft.com/office/powerpoint/2010/main" val="36080508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99060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upload.wikimedia.org/wikipedia/commons/thumb/4/43/Panorama_of_International_Garden_Exposition_Suncheon_Bay_Korea_2013.jpg/800px-Panorama_of_International_Garden_Exposition_Suncheon_Bay_Korea_20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7708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51193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70"/>
            <a:ext cx="9144000" cy="6854259"/>
          </a:xfrm>
          <a:prstGeom prst="rect">
            <a:avLst/>
          </a:prstGeom>
        </p:spPr>
      </p:pic>
    </p:spTree>
    <p:extLst>
      <p:ext uri="{BB962C8B-B14F-4D97-AF65-F5344CB8AC3E}">
        <p14:creationId xmlns:p14="http://schemas.microsoft.com/office/powerpoint/2010/main" val="36918306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073017"/>
          </a:xfrm>
          <a:prstGeom prst="rect">
            <a:avLst/>
          </a:prstGeom>
        </p:spPr>
      </p:pic>
    </p:spTree>
    <p:extLst>
      <p:ext uri="{BB962C8B-B14F-4D97-AF65-F5344CB8AC3E}">
        <p14:creationId xmlns:p14="http://schemas.microsoft.com/office/powerpoint/2010/main" val="14842669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272808"/>
          </a:xfrm>
          <a:prstGeom prst="rect">
            <a:avLst/>
          </a:prstGeom>
        </p:spPr>
      </p:pic>
    </p:spTree>
    <p:extLst>
      <p:ext uri="{BB962C8B-B14F-4D97-AF65-F5344CB8AC3E}">
        <p14:creationId xmlns:p14="http://schemas.microsoft.com/office/powerpoint/2010/main" val="38919515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499" y="-99392"/>
            <a:ext cx="4040257" cy="6858000"/>
          </a:xfrm>
          <a:prstGeom prst="rect">
            <a:avLst/>
          </a:prstGeom>
        </p:spPr>
      </p:pic>
    </p:spTree>
    <p:extLst>
      <p:ext uri="{BB962C8B-B14F-4D97-AF65-F5344CB8AC3E}">
        <p14:creationId xmlns:p14="http://schemas.microsoft.com/office/powerpoint/2010/main" val="1015159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2" y="0"/>
            <a:ext cx="9144000" cy="6858000"/>
          </a:xfrm>
          <a:prstGeom prst="rect">
            <a:avLst/>
          </a:prstGeom>
        </p:spPr>
      </p:pic>
    </p:spTree>
    <p:extLst>
      <p:ext uri="{BB962C8B-B14F-4D97-AF65-F5344CB8AC3E}">
        <p14:creationId xmlns:p14="http://schemas.microsoft.com/office/powerpoint/2010/main" val="22424991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99303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88131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87753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11"/>
            <a:ext cx="9144000" cy="6704577"/>
          </a:xfrm>
          <a:prstGeom prst="rect">
            <a:avLst/>
          </a:prstGeom>
        </p:spPr>
      </p:pic>
    </p:spTree>
    <p:extLst>
      <p:ext uri="{BB962C8B-B14F-4D97-AF65-F5344CB8AC3E}">
        <p14:creationId xmlns:p14="http://schemas.microsoft.com/office/powerpoint/2010/main" val="36549921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9268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7094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3059832" cy="183307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59832" y="59427"/>
            <a:ext cx="3096345" cy="180421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6177" y="137624"/>
            <a:ext cx="2977060" cy="16954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3608" y="4869160"/>
            <a:ext cx="2619375" cy="1743075"/>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863646"/>
            <a:ext cx="9142242" cy="4994354"/>
          </a:xfrm>
          <a:prstGeom prst="rect">
            <a:avLst/>
          </a:prstGeom>
        </p:spPr>
      </p:pic>
    </p:spTree>
    <p:extLst>
      <p:ext uri="{BB962C8B-B14F-4D97-AF65-F5344CB8AC3E}">
        <p14:creationId xmlns:p14="http://schemas.microsoft.com/office/powerpoint/2010/main" val="9194521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66224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50159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34453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49" y="0"/>
            <a:ext cx="2782796" cy="227687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3746" y="0"/>
            <a:ext cx="3165126" cy="227687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2160" y="0"/>
            <a:ext cx="3131840" cy="227687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276872"/>
            <a:ext cx="2813745" cy="2376264"/>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749" y="4653136"/>
            <a:ext cx="2752996" cy="2204864"/>
          </a:xfrm>
          <a:prstGeom prst="rect">
            <a:avLst/>
          </a:prstGeom>
        </p:spPr>
      </p:pic>
      <p:pic>
        <p:nvPicPr>
          <p:cNvPr id="8" name="7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13745" y="2276872"/>
            <a:ext cx="6330255" cy="4464496"/>
          </a:xfrm>
          <a:prstGeom prst="rect">
            <a:avLst/>
          </a:prstGeom>
        </p:spPr>
      </p:pic>
    </p:spTree>
    <p:extLst>
      <p:ext uri="{BB962C8B-B14F-4D97-AF65-F5344CB8AC3E}">
        <p14:creationId xmlns:p14="http://schemas.microsoft.com/office/powerpoint/2010/main" val="30002432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126833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066477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Changdeok Palace</a:t>
            </a:r>
          </a:p>
        </p:txBody>
      </p:sp>
      <p:sp>
        <p:nvSpPr>
          <p:cNvPr id="3" name="2 Marcador de contenido"/>
          <p:cNvSpPr>
            <a:spLocks noGrp="1"/>
          </p:cNvSpPr>
          <p:nvPr>
            <p:ph sz="quarter" idx="1"/>
          </p:nvPr>
        </p:nvSpPr>
        <p:spPr/>
        <p:txBody>
          <a:bodyPr>
            <a:normAutofit lnSpcReduction="10000"/>
          </a:bodyPr>
          <a:lstStyle/>
          <a:p>
            <a:r>
              <a:rPr lang="es-ES" dirty="0"/>
              <a:t>Changdeokgung ( Hangul , </a:t>
            </a:r>
            <a:r>
              <a:rPr lang="ko-KR" altLang="es-ES" dirty="0"/>
              <a:t>창덕궁</a:t>
            </a:r>
            <a:r>
              <a:rPr lang="es-ES" altLang="ko-KR" dirty="0"/>
              <a:t>,</a:t>
            </a:r>
            <a:r>
              <a:rPr lang="ko-KR" altLang="es-ES" dirty="0"/>
              <a:t>昌德宮</a:t>
            </a:r>
            <a:r>
              <a:rPr lang="es-ES" altLang="ko-KR" dirty="0"/>
              <a:t>; </a:t>
            </a:r>
            <a:r>
              <a:rPr lang="es-ES" dirty="0"/>
              <a:t>literalmente, "Prosperidad Virtud Palacio") - también conocido como el Palacio Changdeokgung o Palacio de Changdeok - se encuentra en un gran parque en Jongno-gu , Seúl , Corea del Sur . </a:t>
            </a:r>
          </a:p>
          <a:p>
            <a:r>
              <a:rPr lang="es-ES" dirty="0"/>
              <a:t>Es uno de los " Cinco Grandes Palacios "construidos por los reyes de la Dinastía Joseon (1392-1897). </a:t>
            </a:r>
          </a:p>
          <a:p>
            <a:r>
              <a:rPr lang="es-ES" dirty="0"/>
              <a:t> Como está situado al este de Palacio Gyeongbok , Changdeokgung - junto con Changgyeonggung - es también conocido como el “Palacio de Oriente  "(</a:t>
            </a:r>
            <a:r>
              <a:rPr lang="ko-KR" altLang="es-ES" dirty="0"/>
              <a:t>동궐</a:t>
            </a:r>
            <a:r>
              <a:rPr lang="es-ES" altLang="ko-KR" dirty="0"/>
              <a:t>,</a:t>
            </a:r>
            <a:r>
              <a:rPr lang="ko-KR" altLang="es-ES" dirty="0"/>
              <a:t>東闕</a:t>
            </a:r>
            <a:r>
              <a:rPr lang="es-ES" altLang="ko-KR" dirty="0"/>
              <a:t>, </a:t>
            </a:r>
            <a:r>
              <a:rPr lang="es-ES" dirty="0"/>
              <a:t>Donggwol ).</a:t>
            </a:r>
          </a:p>
        </p:txBody>
      </p:sp>
    </p:spTree>
    <p:extLst>
      <p:ext uri="{BB962C8B-B14F-4D97-AF65-F5344CB8AC3E}">
        <p14:creationId xmlns:p14="http://schemas.microsoft.com/office/powerpoint/2010/main" val="27388469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Detrás del palacio se encuentra el 78 acres (32 hectáreas) Huwon (</a:t>
            </a:r>
            <a:r>
              <a:rPr lang="ko-KR" altLang="es-ES" dirty="0"/>
              <a:t>후원</a:t>
            </a:r>
            <a:r>
              <a:rPr lang="es-ES" altLang="ko-KR" dirty="0"/>
              <a:t>,</a:t>
            </a:r>
            <a:r>
              <a:rPr lang="ko-KR" altLang="es-ES" dirty="0"/>
              <a:t>後苑</a:t>
            </a:r>
            <a:r>
              <a:rPr lang="es-ES" altLang="ko-KR" dirty="0"/>
              <a:t>, </a:t>
            </a:r>
            <a:r>
              <a:rPr lang="es-ES" dirty="0"/>
              <a:t>jardín trasero ) que fue construido originalmente para el uso de la familia y las mujeres del palacio real. </a:t>
            </a:r>
          </a:p>
          <a:p>
            <a:r>
              <a:rPr lang="es-ES" dirty="0"/>
              <a:t>El jardín incluye un estanque de loto, pabellones, jardines y céspedes, árboles y flores.</a:t>
            </a:r>
          </a:p>
          <a:p>
            <a:r>
              <a:rPr lang="es-ES" dirty="0"/>
              <a:t> Hay más de 26.000 ejemplares de un centenar de especies diferentes de árboles en el jardín y algunos de los árboles detrás del palacio son más de 300 años de antigüedad.</a:t>
            </a:r>
          </a:p>
          <a:p>
            <a:r>
              <a:rPr lang="es-ES" dirty="0"/>
              <a:t> El jardín para el uso privado del rey había sido llamado 'Geumwon' (</a:t>
            </a:r>
            <a:r>
              <a:rPr lang="ko-KR" altLang="es-ES" dirty="0"/>
              <a:t>금원</a:t>
            </a:r>
            <a:r>
              <a:rPr lang="es-ES" altLang="ko-KR" dirty="0"/>
              <a:t>,</a:t>
            </a:r>
            <a:r>
              <a:rPr lang="ko-KR" altLang="es-ES" dirty="0"/>
              <a:t>禁苑</a:t>
            </a:r>
            <a:r>
              <a:rPr lang="es-ES" altLang="ko-KR" dirty="0"/>
              <a:t>, </a:t>
            </a:r>
            <a:r>
              <a:rPr lang="es-ES" dirty="0"/>
              <a:t>jardín Prohibida ), porque incluso los altos funcionarios no se les permitió entrar sin el permiso del rey. </a:t>
            </a:r>
          </a:p>
        </p:txBody>
      </p:sp>
    </p:spTree>
    <p:extLst>
      <p:ext uri="{BB962C8B-B14F-4D97-AF65-F5344CB8AC3E}">
        <p14:creationId xmlns:p14="http://schemas.microsoft.com/office/powerpoint/2010/main" val="36182290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También se ha llamado 'Naewon' (</a:t>
            </a:r>
            <a:r>
              <a:rPr lang="ko-KR" altLang="es-ES" dirty="0"/>
              <a:t>내원</a:t>
            </a:r>
            <a:r>
              <a:rPr lang="es-ES" altLang="ko-KR" dirty="0"/>
              <a:t>,</a:t>
            </a:r>
            <a:r>
              <a:rPr lang="ko-KR" altLang="es-ES" dirty="0"/>
              <a:t>內苑</a:t>
            </a:r>
            <a:r>
              <a:rPr lang="es-ES" altLang="ko-KR" dirty="0"/>
              <a:t>, "</a:t>
            </a:r>
            <a:r>
              <a:rPr lang="es-ES" dirty="0"/>
              <a:t>jardín interior"). </a:t>
            </a:r>
          </a:p>
          <a:p>
            <a:r>
              <a:rPr lang="es-ES" dirty="0"/>
              <a:t>Hoy en día los coreanos a menudo lo llaman 'Biwon' (</a:t>
            </a:r>
            <a:r>
              <a:rPr lang="ko-KR" altLang="es-ES" dirty="0"/>
              <a:t>비원</a:t>
            </a:r>
            <a:r>
              <a:rPr lang="es-ES" altLang="ko-KR" dirty="0"/>
              <a:t>,</a:t>
            </a:r>
            <a:r>
              <a:rPr lang="ko-KR" altLang="es-ES" dirty="0"/>
              <a:t>秘院</a:t>
            </a:r>
            <a:r>
              <a:rPr lang="es-ES" altLang="ko-KR" dirty="0"/>
              <a:t>, </a:t>
            </a:r>
            <a:r>
              <a:rPr lang="es-ES" dirty="0"/>
              <a:t>jardín secreto ), que deriva de la oficina del mismo nombre en el siglo XIX</a:t>
            </a:r>
          </a:p>
          <a:p>
            <a:r>
              <a:rPr lang="es-ES" dirty="0"/>
              <a:t>. Aunque el jardín tenía muchos otros nombres, el que se usa con más frecuencia a través de período de la dinastía Joseon era 'Huwon.</a:t>
            </a:r>
          </a:p>
          <a:p>
            <a:r>
              <a:rPr lang="es-ES" dirty="0"/>
              <a:t> En septiembre de 2012, el pabellón Buyongjeong en el jardín fue reabierto después de un proyecto a largo restauración años. </a:t>
            </a:r>
          </a:p>
          <a:p>
            <a:r>
              <a:rPr lang="es-ES" dirty="0"/>
              <a:t>El pabellón fue restaurado en la Donggwoldo de 1820, Tesoro Nacional de Corea del Sur No. 249. </a:t>
            </a:r>
          </a:p>
          <a:p>
            <a:endParaRPr lang="es-ES" dirty="0"/>
          </a:p>
        </p:txBody>
      </p:sp>
    </p:spTree>
    <p:extLst>
      <p:ext uri="{BB962C8B-B14F-4D97-AF65-F5344CB8AC3E}">
        <p14:creationId xmlns:p14="http://schemas.microsoft.com/office/powerpoint/2010/main" val="37628503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pPr marL="0" indent="0">
              <a:buNone/>
            </a:pPr>
            <a:r>
              <a:rPr lang="es-ES" dirty="0"/>
              <a:t> </a:t>
            </a:r>
          </a:p>
          <a:p>
            <a:r>
              <a:rPr lang="es-ES" dirty="0"/>
              <a:t>Una variedad de ceremonias de acogida por el rey se celebraron en Huwon. </a:t>
            </a:r>
          </a:p>
          <a:p>
            <a:r>
              <a:rPr lang="es-ES" dirty="0"/>
              <a:t>En primer período de la dinastía Joseon, inspecciones militares participaron con rey mismo había practicado muchas veces. </a:t>
            </a:r>
          </a:p>
          <a:p>
            <a:r>
              <a:rPr lang="es-ES" dirty="0"/>
              <a:t>Rey Sejo tenido tropas desfile y la matriz antes que él o ellos comandado por él mismo en el jardín. Además, dando fiestas, juegos de tiro con arco, o disfrutar de los fuegos artificiales en Huwon.</a:t>
            </a:r>
          </a:p>
          <a:p>
            <a:r>
              <a:rPr lang="es-ES" dirty="0"/>
              <a:t>El área Ongnyucheon (</a:t>
            </a:r>
            <a:r>
              <a:rPr lang="ko-KR" altLang="es-ES" dirty="0"/>
              <a:t>옥류천</a:t>
            </a:r>
            <a:r>
              <a:rPr lang="es-ES" altLang="ko-KR" dirty="0"/>
              <a:t>, </a:t>
            </a:r>
            <a:r>
              <a:rPr lang="ko-KR" altLang="es-ES" dirty="0"/>
              <a:t>玉 流川</a:t>
            </a:r>
            <a:r>
              <a:rPr lang="es-ES" altLang="ko-KR" dirty="0"/>
              <a:t>, "</a:t>
            </a:r>
            <a:r>
              <a:rPr lang="es-ES" dirty="0"/>
              <a:t>Jade Stream") es de particular interés. </a:t>
            </a:r>
          </a:p>
          <a:p>
            <a:endParaRPr lang="es-ES" dirty="0"/>
          </a:p>
          <a:p>
            <a:endParaRPr lang="es-ES" dirty="0"/>
          </a:p>
          <a:p>
            <a:endParaRPr lang="es-ES" dirty="0"/>
          </a:p>
        </p:txBody>
      </p:sp>
    </p:spTree>
    <p:extLst>
      <p:ext uri="{BB962C8B-B14F-4D97-AF65-F5344CB8AC3E}">
        <p14:creationId xmlns:p14="http://schemas.microsoft.com/office/powerpoint/2010/main" val="24191836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quarter" idx="1"/>
          </p:nvPr>
        </p:nvSpPr>
        <p:spPr>
          <a:xfrm>
            <a:off x="457200" y="332656"/>
            <a:ext cx="7467600" cy="6141296"/>
          </a:xfrm>
        </p:spPr>
        <p:txBody>
          <a:bodyPr>
            <a:normAutofit/>
          </a:bodyPr>
          <a:lstStyle/>
          <a:p>
            <a:r>
              <a:rPr lang="es-ES" dirty="0"/>
              <a:t>Contiene un canal de agua en forma de U tallada en 1636 por copas de vino flotante, con una pequeña cascada y un poema inscrito en la roca por encima de ella.</a:t>
            </a:r>
          </a:p>
          <a:p>
            <a:r>
              <a:rPr lang="es-ES" dirty="0"/>
              <a:t> El área también contiene cinco pequeños pabellones.</a:t>
            </a:r>
          </a:p>
          <a:p>
            <a:r>
              <a:rPr lang="es-ES" dirty="0"/>
              <a:t>Changdeokgung esta en la UNESCO Lista del Patrimonio Mundial en 1997. El comité de la UNESCO inscribe el sitio afirma que el lugar era un "ejemplo excepcional de la arquitectura palaciega del Lejano Oriente y el diseño de jardines" ser excepcional porque los edificios se "integran y armonizan con el entorno natural "y adaptado" a la topografía y la retención de la cubierta arbórea indígena. " ]</a:t>
            </a:r>
          </a:p>
        </p:txBody>
      </p:sp>
    </p:spTree>
    <p:extLst>
      <p:ext uri="{BB962C8B-B14F-4D97-AF65-F5344CB8AC3E}">
        <p14:creationId xmlns:p14="http://schemas.microsoft.com/office/powerpoint/2010/main" val="18251404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61554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51678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4978443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056184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lnSpcReduction="10000"/>
          </a:bodyPr>
          <a:lstStyle/>
          <a:p>
            <a:r>
              <a:rPr lang="es-ES" dirty="0"/>
              <a:t>El Dongdaemun Design Plaza , también llamado el DDP , es un importante desarrollo urbano hito en Seúl , Corea del Sur , diseñado por Zaha Hadid , con un distintivo neofuturistic diseño que se caracteriza por las "poderosas formas, curvas de estructuras alargadas".</a:t>
            </a:r>
          </a:p>
          <a:p>
            <a:r>
              <a:rPr lang="es-ES" dirty="0"/>
              <a:t> El punto de referencia es la pieza central del centro de Corea del Sur de la moda y destino turístico muy popular, Dongdaemun , que ofrece un parque transitable en sus techos, grandes espacios expositivos mundiales, tiendas de venta al por menor futuristas y piezas restauradas de la fortaleza de Seúl .</a:t>
            </a:r>
          </a:p>
        </p:txBody>
      </p:sp>
      <p:sp>
        <p:nvSpPr>
          <p:cNvPr id="4" name="3 Título"/>
          <p:cNvSpPr>
            <a:spLocks noGrp="1"/>
          </p:cNvSpPr>
          <p:nvPr>
            <p:ph type="title"/>
          </p:nvPr>
        </p:nvSpPr>
        <p:spPr/>
        <p:txBody>
          <a:bodyPr/>
          <a:lstStyle/>
          <a:p>
            <a:r>
              <a:rPr lang="es-ES" dirty="0"/>
              <a:t>Dongdaemun  Plaza.-Seul</a:t>
            </a:r>
          </a:p>
        </p:txBody>
      </p:sp>
    </p:spTree>
    <p:extLst>
      <p:ext uri="{BB962C8B-B14F-4D97-AF65-F5344CB8AC3E}">
        <p14:creationId xmlns:p14="http://schemas.microsoft.com/office/powerpoint/2010/main" val="22931094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DDP ha sido una de las principales razones para la designación de Seúl como Capital Mundial del Diseño en 2010. </a:t>
            </a:r>
          </a:p>
          <a:p>
            <a:r>
              <a:rPr lang="es-ES" dirty="0"/>
              <a:t>La construcción comenzó en 2009 y fue inaugurado oficialmente el 21 de marzo de 2014. </a:t>
            </a:r>
          </a:p>
          <a:p>
            <a:r>
              <a:rPr lang="es-ES" dirty="0"/>
              <a:t> Se conecta físicamente al metro de Seúl a través de Dongdaemun Historia y Culture Park estación en la Línea 2, 4 y 5.</a:t>
            </a:r>
          </a:p>
          <a:p>
            <a:r>
              <a:rPr lang="es-ES" dirty="0"/>
              <a:t>El Dongdaemun Historia y Cultura Parque reemplaza mayores estadios de béisbol y fútbol de Dongdaemun y sus mercados de pulgas colindantes y vendedores ambulantes. Un distrito comercial general con áreas para el atletismo también existe. Para reemplazar el antiguo Estadio de Dongdaemun , un nuevo estadio de béisbol está en construcción en Gocheok-dong .</a:t>
            </a:r>
          </a:p>
        </p:txBody>
      </p:sp>
    </p:spTree>
    <p:extLst>
      <p:ext uri="{BB962C8B-B14F-4D97-AF65-F5344CB8AC3E}">
        <p14:creationId xmlns:p14="http://schemas.microsoft.com/office/powerpoint/2010/main" val="661290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89744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7999"/>
          </a:xfrm>
          <a:prstGeom prst="rect">
            <a:avLst/>
          </a:prstGeom>
        </p:spPr>
      </p:pic>
    </p:spTree>
    <p:extLst>
      <p:ext uri="{BB962C8B-B14F-4D97-AF65-F5344CB8AC3E}">
        <p14:creationId xmlns:p14="http://schemas.microsoft.com/office/powerpoint/2010/main" val="21059257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96574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58486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91724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04" y="0"/>
            <a:ext cx="9144000" cy="6858000"/>
          </a:xfrm>
          <a:prstGeom prst="rect">
            <a:avLst/>
          </a:prstGeom>
        </p:spPr>
      </p:pic>
    </p:spTree>
    <p:extLst>
      <p:ext uri="{BB962C8B-B14F-4D97-AF65-F5344CB8AC3E}">
        <p14:creationId xmlns:p14="http://schemas.microsoft.com/office/powerpoint/2010/main" val="25167994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0548367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28798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81084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19326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29529"/>
          </a:xfrm>
          <a:prstGeom prst="rect">
            <a:avLst/>
          </a:prstGeom>
        </p:spPr>
      </p:pic>
    </p:spTree>
    <p:extLst>
      <p:ext uri="{BB962C8B-B14F-4D97-AF65-F5344CB8AC3E}">
        <p14:creationId xmlns:p14="http://schemas.microsoft.com/office/powerpoint/2010/main" val="17137184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3272439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90937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17708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59186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838862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08874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91866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114</TotalTime>
  <Words>1968</Words>
  <Application>Microsoft Office PowerPoint</Application>
  <PresentationFormat>Presentación en pantalla (4:3)</PresentationFormat>
  <Paragraphs>214</Paragraphs>
  <Slides>97</Slides>
  <Notes>79</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97</vt:i4>
      </vt:variant>
    </vt:vector>
  </HeadingPairs>
  <TitlesOfParts>
    <vt:vector size="103" baseType="lpstr">
      <vt:lpstr>Calibri</vt:lpstr>
      <vt:lpstr>Century Schoolbook</vt:lpstr>
      <vt:lpstr>휴먼매직체</vt:lpstr>
      <vt:lpstr>Wingdings</vt:lpstr>
      <vt:lpstr>Wingdings 2</vt:lpstr>
      <vt:lpstr>1_Default Theme</vt:lpstr>
      <vt:lpstr>ASIA.-LA VUELTA AL MUNDO EN 885 JARDINES.-COREA . </vt:lpstr>
      <vt:lpstr>Jeju Love Land, Korea.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Suncheon Gardens.-Expo Korea.-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Changdeok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Dongdaemun  Plaza.-Seul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JARDINES.-INDONESIA .</dc:title>
  <dc:creator>Josep</dc:creator>
  <cp:lastModifiedBy>Usuario</cp:lastModifiedBy>
  <cp:revision>13</cp:revision>
  <dcterms:created xsi:type="dcterms:W3CDTF">2014-11-07T11:27:45Z</dcterms:created>
  <dcterms:modified xsi:type="dcterms:W3CDTF">2018-03-01T16:14:27Z</dcterms:modified>
</cp:coreProperties>
</file>