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7" r:id="rId2"/>
    <p:sldId id="258" r:id="rId3"/>
    <p:sldId id="259" r:id="rId4"/>
    <p:sldId id="260" r:id="rId5"/>
    <p:sldId id="261" r:id="rId6"/>
    <p:sldId id="263" r:id="rId7"/>
    <p:sldId id="264" r:id="rId8"/>
    <p:sldId id="266" r:id="rId9"/>
    <p:sldId id="267" r:id="rId10"/>
    <p:sldId id="268" r:id="rId11"/>
    <p:sldId id="269" r:id="rId12"/>
    <p:sldId id="270" r:id="rId13"/>
    <p:sldId id="271" r:id="rId14"/>
    <p:sldId id="272" r:id="rId15"/>
    <p:sldId id="273" r:id="rId16"/>
    <p:sldId id="274" r:id="rId17"/>
    <p:sldId id="369" r:id="rId18"/>
    <p:sldId id="370" r:id="rId19"/>
    <p:sldId id="371" r:id="rId20"/>
    <p:sldId id="372" r:id="rId21"/>
    <p:sldId id="373" r:id="rId22"/>
    <p:sldId id="374" r:id="rId23"/>
    <p:sldId id="375" r:id="rId24"/>
    <p:sldId id="376" r:id="rId25"/>
    <p:sldId id="275" r:id="rId26"/>
    <p:sldId id="276" r:id="rId27"/>
    <p:sldId id="277" r:id="rId28"/>
    <p:sldId id="278" r:id="rId29"/>
    <p:sldId id="279" r:id="rId30"/>
    <p:sldId id="280" r:id="rId31"/>
    <p:sldId id="281" r:id="rId32"/>
    <p:sldId id="282" r:id="rId33"/>
    <p:sldId id="284" r:id="rId34"/>
    <p:sldId id="285" r:id="rId35"/>
    <p:sldId id="377" r:id="rId36"/>
    <p:sldId id="378" r:id="rId37"/>
    <p:sldId id="286" r:id="rId38"/>
    <p:sldId id="287" r:id="rId39"/>
    <p:sldId id="288" r:id="rId40"/>
    <p:sldId id="289" r:id="rId41"/>
    <p:sldId id="290" r:id="rId42"/>
    <p:sldId id="291" r:id="rId43"/>
    <p:sldId id="292" r:id="rId44"/>
    <p:sldId id="293" r:id="rId45"/>
    <p:sldId id="294" r:id="rId46"/>
    <p:sldId id="295" r:id="rId47"/>
    <p:sldId id="296" r:id="rId48"/>
    <p:sldId id="298" r:id="rId49"/>
    <p:sldId id="299" r:id="rId50"/>
    <p:sldId id="300" r:id="rId51"/>
    <p:sldId id="301" r:id="rId52"/>
    <p:sldId id="302" r:id="rId53"/>
    <p:sldId id="303" r:id="rId54"/>
    <p:sldId id="304" r:id="rId55"/>
    <p:sldId id="305" r:id="rId56"/>
    <p:sldId id="307" r:id="rId57"/>
    <p:sldId id="308" r:id="rId58"/>
    <p:sldId id="379" r:id="rId59"/>
    <p:sldId id="380" r:id="rId60"/>
    <p:sldId id="381" r:id="rId61"/>
    <p:sldId id="382" r:id="rId62"/>
    <p:sldId id="384" r:id="rId63"/>
    <p:sldId id="385" r:id="rId64"/>
    <p:sldId id="386" r:id="rId65"/>
    <p:sldId id="387" r:id="rId66"/>
    <p:sldId id="388" r:id="rId67"/>
    <p:sldId id="389" r:id="rId68"/>
    <p:sldId id="390" r:id="rId69"/>
    <p:sldId id="391" r:id="rId70"/>
    <p:sldId id="392" r:id="rId71"/>
    <p:sldId id="393" r:id="rId72"/>
    <p:sldId id="394" r:id="rId73"/>
    <p:sldId id="395" r:id="rId74"/>
    <p:sldId id="396" r:id="rId75"/>
    <p:sldId id="420" r:id="rId76"/>
    <p:sldId id="421" r:id="rId77"/>
    <p:sldId id="422" r:id="rId78"/>
    <p:sldId id="398" r:id="rId79"/>
    <p:sldId id="399" r:id="rId80"/>
    <p:sldId id="400" r:id="rId81"/>
    <p:sldId id="401" r:id="rId82"/>
    <p:sldId id="402" r:id="rId83"/>
    <p:sldId id="403" r:id="rId84"/>
    <p:sldId id="404" r:id="rId85"/>
    <p:sldId id="405" r:id="rId86"/>
    <p:sldId id="406" r:id="rId87"/>
    <p:sldId id="407" r:id="rId88"/>
    <p:sldId id="408" r:id="rId89"/>
    <p:sldId id="409" r:id="rId90"/>
    <p:sldId id="410" r:id="rId91"/>
    <p:sldId id="411" r:id="rId92"/>
    <p:sldId id="412" r:id="rId93"/>
    <p:sldId id="413" r:id="rId94"/>
    <p:sldId id="414" r:id="rId95"/>
    <p:sldId id="415" r:id="rId96"/>
    <p:sldId id="416" r:id="rId97"/>
    <p:sldId id="417" r:id="rId98"/>
    <p:sldId id="418" r:id="rId99"/>
    <p:sldId id="419"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108" d="100"/>
          <a:sy n="108" d="100"/>
        </p:scale>
        <p:origin x="1686" y="102"/>
      </p:cViewPr>
      <p:guideLst>
        <p:guide orient="horz" pos="2160"/>
        <p:guide pos="2880"/>
      </p:guideLst>
    </p:cSldViewPr>
  </p:slideViewPr>
  <p:notesTextViewPr>
    <p:cViewPr>
      <p:scale>
        <a:sx n="1" d="1"/>
        <a:sy n="1" d="1"/>
      </p:scale>
      <p:origin x="0" y="0"/>
    </p:cViewPr>
  </p:notesTextViewPr>
  <p:sorterViewPr>
    <p:cViewPr>
      <p:scale>
        <a:sx n="100" d="100"/>
        <a:sy n="100" d="100"/>
      </p:scale>
      <p:origin x="0" y="230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DB5BD2-6D50-4842-A1FC-76F493B1D5F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F88F03-2E20-4A69-8D25-8B9778624A07}" type="slidenum">
              <a:rPr lang="es-ES" smtClean="0"/>
              <a:t>‹Nº›</a:t>
            </a:fld>
            <a:endParaRPr lang="es-ES" dirty="0"/>
          </a:p>
        </p:txBody>
      </p:sp>
    </p:spTree>
    <p:extLst>
      <p:ext uri="{BB962C8B-B14F-4D97-AF65-F5344CB8AC3E}">
        <p14:creationId xmlns:p14="http://schemas.microsoft.com/office/powerpoint/2010/main" val="126622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a:t>
            </a:fld>
            <a:endParaRPr lang="es-ES" dirty="0"/>
          </a:p>
        </p:txBody>
      </p:sp>
    </p:spTree>
    <p:extLst>
      <p:ext uri="{BB962C8B-B14F-4D97-AF65-F5344CB8AC3E}">
        <p14:creationId xmlns:p14="http://schemas.microsoft.com/office/powerpoint/2010/main" val="3212215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a:t>
            </a:fld>
            <a:endParaRPr lang="es-ES" dirty="0"/>
          </a:p>
        </p:txBody>
      </p:sp>
    </p:spTree>
    <p:extLst>
      <p:ext uri="{BB962C8B-B14F-4D97-AF65-F5344CB8AC3E}">
        <p14:creationId xmlns:p14="http://schemas.microsoft.com/office/powerpoint/2010/main" val="230682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a:t>
            </a:fld>
            <a:endParaRPr lang="es-ES" dirty="0"/>
          </a:p>
        </p:txBody>
      </p:sp>
    </p:spTree>
    <p:extLst>
      <p:ext uri="{BB962C8B-B14F-4D97-AF65-F5344CB8AC3E}">
        <p14:creationId xmlns:p14="http://schemas.microsoft.com/office/powerpoint/2010/main" val="148214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a:t>
            </a:fld>
            <a:endParaRPr lang="es-ES" dirty="0"/>
          </a:p>
        </p:txBody>
      </p:sp>
    </p:spTree>
    <p:extLst>
      <p:ext uri="{BB962C8B-B14F-4D97-AF65-F5344CB8AC3E}">
        <p14:creationId xmlns:p14="http://schemas.microsoft.com/office/powerpoint/2010/main" val="3576506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a:t>
            </a:fld>
            <a:endParaRPr lang="es-ES" dirty="0"/>
          </a:p>
        </p:txBody>
      </p:sp>
    </p:spTree>
    <p:extLst>
      <p:ext uri="{BB962C8B-B14F-4D97-AF65-F5344CB8AC3E}">
        <p14:creationId xmlns:p14="http://schemas.microsoft.com/office/powerpoint/2010/main" val="394845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a:t>
            </a:fld>
            <a:endParaRPr lang="es-ES" dirty="0"/>
          </a:p>
        </p:txBody>
      </p:sp>
    </p:spTree>
    <p:extLst>
      <p:ext uri="{BB962C8B-B14F-4D97-AF65-F5344CB8AC3E}">
        <p14:creationId xmlns:p14="http://schemas.microsoft.com/office/powerpoint/2010/main" val="4047504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a:t>
            </a:fld>
            <a:endParaRPr lang="es-ES" dirty="0"/>
          </a:p>
        </p:txBody>
      </p:sp>
    </p:spTree>
    <p:extLst>
      <p:ext uri="{BB962C8B-B14F-4D97-AF65-F5344CB8AC3E}">
        <p14:creationId xmlns:p14="http://schemas.microsoft.com/office/powerpoint/2010/main" val="418494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10</a:t>
            </a:fld>
            <a:endParaRPr lang="es-ES" dirty="0"/>
          </a:p>
        </p:txBody>
      </p:sp>
    </p:spTree>
    <p:extLst>
      <p:ext uri="{BB962C8B-B14F-4D97-AF65-F5344CB8AC3E}">
        <p14:creationId xmlns:p14="http://schemas.microsoft.com/office/powerpoint/2010/main" val="2370908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11</a:t>
            </a:fld>
            <a:endParaRPr lang="es-ES" dirty="0"/>
          </a:p>
        </p:txBody>
      </p:sp>
    </p:spTree>
    <p:extLst>
      <p:ext uri="{BB962C8B-B14F-4D97-AF65-F5344CB8AC3E}">
        <p14:creationId xmlns:p14="http://schemas.microsoft.com/office/powerpoint/2010/main" val="201536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12</a:t>
            </a:fld>
            <a:endParaRPr lang="es-ES" dirty="0"/>
          </a:p>
        </p:txBody>
      </p:sp>
    </p:spTree>
    <p:extLst>
      <p:ext uri="{BB962C8B-B14F-4D97-AF65-F5344CB8AC3E}">
        <p14:creationId xmlns:p14="http://schemas.microsoft.com/office/powerpoint/2010/main" val="748296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13</a:t>
            </a:fld>
            <a:endParaRPr lang="es-ES" dirty="0"/>
          </a:p>
        </p:txBody>
      </p:sp>
    </p:spTree>
    <p:extLst>
      <p:ext uri="{BB962C8B-B14F-4D97-AF65-F5344CB8AC3E}">
        <p14:creationId xmlns:p14="http://schemas.microsoft.com/office/powerpoint/2010/main" val="3682590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14</a:t>
            </a:fld>
            <a:endParaRPr lang="es-ES" dirty="0"/>
          </a:p>
        </p:txBody>
      </p:sp>
    </p:spTree>
    <p:extLst>
      <p:ext uri="{BB962C8B-B14F-4D97-AF65-F5344CB8AC3E}">
        <p14:creationId xmlns:p14="http://schemas.microsoft.com/office/powerpoint/2010/main" val="2222054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Seoul.-Olimpic Park.-</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15</a:t>
            </a:fld>
            <a:endParaRPr lang="es-ES" dirty="0"/>
          </a:p>
        </p:txBody>
      </p:sp>
    </p:spTree>
    <p:extLst>
      <p:ext uri="{BB962C8B-B14F-4D97-AF65-F5344CB8AC3E}">
        <p14:creationId xmlns:p14="http://schemas.microsoft.com/office/powerpoint/2010/main" val="44305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Garden.-Daejojeon </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21</a:t>
            </a:fld>
            <a:endParaRPr lang="es-ES" dirty="0"/>
          </a:p>
        </p:txBody>
      </p:sp>
    </p:spTree>
    <p:extLst>
      <p:ext uri="{BB962C8B-B14F-4D97-AF65-F5344CB8AC3E}">
        <p14:creationId xmlns:p14="http://schemas.microsoft.com/office/powerpoint/2010/main" val="3186094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Garden.-Juhamnu</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22</a:t>
            </a:fld>
            <a:endParaRPr lang="es-ES" dirty="0"/>
          </a:p>
        </p:txBody>
      </p:sp>
    </p:spTree>
    <p:extLst>
      <p:ext uri="{BB962C8B-B14F-4D97-AF65-F5344CB8AC3E}">
        <p14:creationId xmlns:p14="http://schemas.microsoft.com/office/powerpoint/2010/main" val="325108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Garden.-Ongnyucheon </a:t>
            </a:r>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Ongnyucheon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23</a:t>
            </a:fld>
            <a:endParaRPr lang="es-ES" dirty="0"/>
          </a:p>
        </p:txBody>
      </p:sp>
    </p:spTree>
    <p:extLst>
      <p:ext uri="{BB962C8B-B14F-4D97-AF65-F5344CB8AC3E}">
        <p14:creationId xmlns:p14="http://schemas.microsoft.com/office/powerpoint/2010/main" val="1361423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Biwon Secret Garden.-Yeongyeongdang </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24</a:t>
            </a:fld>
            <a:endParaRPr lang="es-ES" dirty="0"/>
          </a:p>
        </p:txBody>
      </p:sp>
    </p:spTree>
    <p:extLst>
      <p:ext uri="{BB962C8B-B14F-4D97-AF65-F5344CB8AC3E}">
        <p14:creationId xmlns:p14="http://schemas.microsoft.com/office/powerpoint/2010/main" val="1626373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25</a:t>
            </a:fld>
            <a:endParaRPr lang="es-ES" dirty="0"/>
          </a:p>
        </p:txBody>
      </p:sp>
    </p:spTree>
    <p:extLst>
      <p:ext uri="{BB962C8B-B14F-4D97-AF65-F5344CB8AC3E}">
        <p14:creationId xmlns:p14="http://schemas.microsoft.com/office/powerpoint/2010/main" val="1501272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26</a:t>
            </a:fld>
            <a:endParaRPr lang="es-ES" dirty="0"/>
          </a:p>
        </p:txBody>
      </p:sp>
    </p:spTree>
    <p:extLst>
      <p:ext uri="{BB962C8B-B14F-4D97-AF65-F5344CB8AC3E}">
        <p14:creationId xmlns:p14="http://schemas.microsoft.com/office/powerpoint/2010/main" val="1397482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27</a:t>
            </a:fld>
            <a:endParaRPr lang="es-ES" dirty="0"/>
          </a:p>
        </p:txBody>
      </p:sp>
    </p:spTree>
    <p:extLst>
      <p:ext uri="{BB962C8B-B14F-4D97-AF65-F5344CB8AC3E}">
        <p14:creationId xmlns:p14="http://schemas.microsoft.com/office/powerpoint/2010/main" val="351562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28</a:t>
            </a:fld>
            <a:endParaRPr lang="es-ES" dirty="0"/>
          </a:p>
        </p:txBody>
      </p:sp>
    </p:spTree>
    <p:extLst>
      <p:ext uri="{BB962C8B-B14F-4D97-AF65-F5344CB8AC3E}">
        <p14:creationId xmlns:p14="http://schemas.microsoft.com/office/powerpoint/2010/main" val="1576186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29</a:t>
            </a:fld>
            <a:endParaRPr lang="es-ES" dirty="0"/>
          </a:p>
        </p:txBody>
      </p:sp>
    </p:spTree>
    <p:extLst>
      <p:ext uri="{BB962C8B-B14F-4D97-AF65-F5344CB8AC3E}">
        <p14:creationId xmlns:p14="http://schemas.microsoft.com/office/powerpoint/2010/main" val="1992218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30</a:t>
            </a:fld>
            <a:endParaRPr lang="es-ES" dirty="0"/>
          </a:p>
        </p:txBody>
      </p:sp>
    </p:spTree>
    <p:extLst>
      <p:ext uri="{BB962C8B-B14F-4D97-AF65-F5344CB8AC3E}">
        <p14:creationId xmlns:p14="http://schemas.microsoft.com/office/powerpoint/2010/main" val="3925345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31</a:t>
            </a:fld>
            <a:endParaRPr lang="es-ES" dirty="0"/>
          </a:p>
        </p:txBody>
      </p:sp>
    </p:spTree>
    <p:extLst>
      <p:ext uri="{BB962C8B-B14F-4D97-AF65-F5344CB8AC3E}">
        <p14:creationId xmlns:p14="http://schemas.microsoft.com/office/powerpoint/2010/main" val="1021592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32</a:t>
            </a:fld>
            <a:endParaRPr lang="es-ES" dirty="0"/>
          </a:p>
        </p:txBody>
      </p:sp>
    </p:spTree>
    <p:extLst>
      <p:ext uri="{BB962C8B-B14F-4D97-AF65-F5344CB8AC3E}">
        <p14:creationId xmlns:p14="http://schemas.microsoft.com/office/powerpoint/2010/main" val="362557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Seoul.-Biwon Secret 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33</a:t>
            </a:fld>
            <a:endParaRPr lang="es-ES" dirty="0"/>
          </a:p>
        </p:txBody>
      </p:sp>
    </p:spTree>
    <p:extLst>
      <p:ext uri="{BB962C8B-B14F-4D97-AF65-F5344CB8AC3E}">
        <p14:creationId xmlns:p14="http://schemas.microsoft.com/office/powerpoint/2010/main" val="88154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37</a:t>
            </a:fld>
            <a:endParaRPr lang="es-ES" dirty="0"/>
          </a:p>
        </p:txBody>
      </p:sp>
    </p:spTree>
    <p:extLst>
      <p:ext uri="{BB962C8B-B14F-4D97-AF65-F5344CB8AC3E}">
        <p14:creationId xmlns:p14="http://schemas.microsoft.com/office/powerpoint/2010/main" val="2894159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38</a:t>
            </a:fld>
            <a:endParaRPr lang="es-ES" dirty="0"/>
          </a:p>
        </p:txBody>
      </p:sp>
    </p:spTree>
    <p:extLst>
      <p:ext uri="{BB962C8B-B14F-4D97-AF65-F5344CB8AC3E}">
        <p14:creationId xmlns:p14="http://schemas.microsoft.com/office/powerpoint/2010/main" val="4097082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39</a:t>
            </a:fld>
            <a:endParaRPr lang="es-ES" dirty="0"/>
          </a:p>
        </p:txBody>
      </p:sp>
    </p:spTree>
    <p:extLst>
      <p:ext uri="{BB962C8B-B14F-4D97-AF65-F5344CB8AC3E}">
        <p14:creationId xmlns:p14="http://schemas.microsoft.com/office/powerpoint/2010/main" val="585478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40</a:t>
            </a:fld>
            <a:endParaRPr lang="es-ES" dirty="0"/>
          </a:p>
        </p:txBody>
      </p:sp>
    </p:spTree>
    <p:extLst>
      <p:ext uri="{BB962C8B-B14F-4D97-AF65-F5344CB8AC3E}">
        <p14:creationId xmlns:p14="http://schemas.microsoft.com/office/powerpoint/2010/main" val="1143333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41</a:t>
            </a:fld>
            <a:endParaRPr lang="es-ES" dirty="0"/>
          </a:p>
        </p:txBody>
      </p:sp>
    </p:spTree>
    <p:extLst>
      <p:ext uri="{BB962C8B-B14F-4D97-AF65-F5344CB8AC3E}">
        <p14:creationId xmlns:p14="http://schemas.microsoft.com/office/powerpoint/2010/main" val="2617736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42</a:t>
            </a:fld>
            <a:endParaRPr lang="es-ES" dirty="0"/>
          </a:p>
        </p:txBody>
      </p:sp>
    </p:spTree>
    <p:extLst>
      <p:ext uri="{BB962C8B-B14F-4D97-AF65-F5344CB8AC3E}">
        <p14:creationId xmlns:p14="http://schemas.microsoft.com/office/powerpoint/2010/main" val="3419511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43</a:t>
            </a:fld>
            <a:endParaRPr lang="es-ES" dirty="0"/>
          </a:p>
        </p:txBody>
      </p:sp>
    </p:spTree>
    <p:extLst>
      <p:ext uri="{BB962C8B-B14F-4D97-AF65-F5344CB8AC3E}">
        <p14:creationId xmlns:p14="http://schemas.microsoft.com/office/powerpoint/2010/main" val="1062654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44</a:t>
            </a:fld>
            <a:endParaRPr lang="es-ES" dirty="0"/>
          </a:p>
        </p:txBody>
      </p:sp>
    </p:spTree>
    <p:extLst>
      <p:ext uri="{BB962C8B-B14F-4D97-AF65-F5344CB8AC3E}">
        <p14:creationId xmlns:p14="http://schemas.microsoft.com/office/powerpoint/2010/main" val="4006934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45</a:t>
            </a:fld>
            <a:endParaRPr lang="es-ES" dirty="0"/>
          </a:p>
        </p:txBody>
      </p:sp>
    </p:spTree>
    <p:extLst>
      <p:ext uri="{BB962C8B-B14F-4D97-AF65-F5344CB8AC3E}">
        <p14:creationId xmlns:p14="http://schemas.microsoft.com/office/powerpoint/2010/main" val="9139919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46</a:t>
            </a:fld>
            <a:endParaRPr lang="es-ES" dirty="0"/>
          </a:p>
        </p:txBody>
      </p:sp>
    </p:spTree>
    <p:extLst>
      <p:ext uri="{BB962C8B-B14F-4D97-AF65-F5344CB8AC3E}">
        <p14:creationId xmlns:p14="http://schemas.microsoft.com/office/powerpoint/2010/main" val="3325463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47</a:t>
            </a:fld>
            <a:endParaRPr lang="es-ES" dirty="0"/>
          </a:p>
        </p:txBody>
      </p:sp>
    </p:spTree>
    <p:extLst>
      <p:ext uri="{BB962C8B-B14F-4D97-AF65-F5344CB8AC3E}">
        <p14:creationId xmlns:p14="http://schemas.microsoft.com/office/powerpoint/2010/main" val="30423385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48</a:t>
            </a:fld>
            <a:endParaRPr lang="es-ES" dirty="0"/>
          </a:p>
        </p:txBody>
      </p:sp>
    </p:spTree>
    <p:extLst>
      <p:ext uri="{BB962C8B-B14F-4D97-AF65-F5344CB8AC3E}">
        <p14:creationId xmlns:p14="http://schemas.microsoft.com/office/powerpoint/2010/main" val="892470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49</a:t>
            </a:fld>
            <a:endParaRPr lang="es-ES" dirty="0"/>
          </a:p>
        </p:txBody>
      </p:sp>
    </p:spTree>
    <p:extLst>
      <p:ext uri="{BB962C8B-B14F-4D97-AF65-F5344CB8AC3E}">
        <p14:creationId xmlns:p14="http://schemas.microsoft.com/office/powerpoint/2010/main" val="299954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50</a:t>
            </a:fld>
            <a:endParaRPr lang="es-ES" dirty="0"/>
          </a:p>
        </p:txBody>
      </p:sp>
    </p:spTree>
    <p:extLst>
      <p:ext uri="{BB962C8B-B14F-4D97-AF65-F5344CB8AC3E}">
        <p14:creationId xmlns:p14="http://schemas.microsoft.com/office/powerpoint/2010/main" val="1308476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51</a:t>
            </a:fld>
            <a:endParaRPr lang="es-ES" dirty="0"/>
          </a:p>
        </p:txBody>
      </p:sp>
    </p:spTree>
    <p:extLst>
      <p:ext uri="{BB962C8B-B14F-4D97-AF65-F5344CB8AC3E}">
        <p14:creationId xmlns:p14="http://schemas.microsoft.com/office/powerpoint/2010/main" val="42272985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52</a:t>
            </a:fld>
            <a:endParaRPr lang="es-ES" dirty="0"/>
          </a:p>
        </p:txBody>
      </p:sp>
    </p:spTree>
    <p:extLst>
      <p:ext uri="{BB962C8B-B14F-4D97-AF65-F5344CB8AC3E}">
        <p14:creationId xmlns:p14="http://schemas.microsoft.com/office/powerpoint/2010/main" val="218524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53</a:t>
            </a:fld>
            <a:endParaRPr lang="es-ES" dirty="0"/>
          </a:p>
        </p:txBody>
      </p:sp>
    </p:spTree>
    <p:extLst>
      <p:ext uri="{BB962C8B-B14F-4D97-AF65-F5344CB8AC3E}">
        <p14:creationId xmlns:p14="http://schemas.microsoft.com/office/powerpoint/2010/main" val="2615697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54</a:t>
            </a:fld>
            <a:endParaRPr lang="es-ES" dirty="0"/>
          </a:p>
        </p:txBody>
      </p:sp>
    </p:spTree>
    <p:extLst>
      <p:ext uri="{BB962C8B-B14F-4D97-AF65-F5344CB8AC3E}">
        <p14:creationId xmlns:p14="http://schemas.microsoft.com/office/powerpoint/2010/main" val="15584180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55</a:t>
            </a:fld>
            <a:endParaRPr lang="es-ES" dirty="0"/>
          </a:p>
        </p:txBody>
      </p:sp>
    </p:spTree>
    <p:extLst>
      <p:ext uri="{BB962C8B-B14F-4D97-AF65-F5344CB8AC3E}">
        <p14:creationId xmlns:p14="http://schemas.microsoft.com/office/powerpoint/2010/main" val="14191111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56</a:t>
            </a:fld>
            <a:endParaRPr lang="es-ES" dirty="0"/>
          </a:p>
        </p:txBody>
      </p:sp>
    </p:spTree>
    <p:extLst>
      <p:ext uri="{BB962C8B-B14F-4D97-AF65-F5344CB8AC3E}">
        <p14:creationId xmlns:p14="http://schemas.microsoft.com/office/powerpoint/2010/main" val="1995791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61</a:t>
            </a:fld>
            <a:endParaRPr lang="es-ES" dirty="0"/>
          </a:p>
        </p:txBody>
      </p:sp>
    </p:spTree>
    <p:extLst>
      <p:ext uri="{BB962C8B-B14F-4D97-AF65-F5344CB8AC3E}">
        <p14:creationId xmlns:p14="http://schemas.microsoft.com/office/powerpoint/2010/main" val="13761427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62</a:t>
            </a:fld>
            <a:endParaRPr lang="es-ES" dirty="0"/>
          </a:p>
        </p:txBody>
      </p:sp>
    </p:spTree>
    <p:extLst>
      <p:ext uri="{BB962C8B-B14F-4D97-AF65-F5344CB8AC3E}">
        <p14:creationId xmlns:p14="http://schemas.microsoft.com/office/powerpoint/2010/main" val="286222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63</a:t>
            </a:fld>
            <a:endParaRPr lang="es-ES" dirty="0"/>
          </a:p>
        </p:txBody>
      </p:sp>
    </p:spTree>
    <p:extLst>
      <p:ext uri="{BB962C8B-B14F-4D97-AF65-F5344CB8AC3E}">
        <p14:creationId xmlns:p14="http://schemas.microsoft.com/office/powerpoint/2010/main" val="17685022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64</a:t>
            </a:fld>
            <a:endParaRPr lang="es-ES" dirty="0"/>
          </a:p>
        </p:txBody>
      </p:sp>
    </p:spTree>
    <p:extLst>
      <p:ext uri="{BB962C8B-B14F-4D97-AF65-F5344CB8AC3E}">
        <p14:creationId xmlns:p14="http://schemas.microsoft.com/office/powerpoint/2010/main" val="5107514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65</a:t>
            </a:fld>
            <a:endParaRPr lang="es-ES" dirty="0"/>
          </a:p>
        </p:txBody>
      </p:sp>
    </p:spTree>
    <p:extLst>
      <p:ext uri="{BB962C8B-B14F-4D97-AF65-F5344CB8AC3E}">
        <p14:creationId xmlns:p14="http://schemas.microsoft.com/office/powerpoint/2010/main" val="2471994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66</a:t>
            </a:fld>
            <a:endParaRPr lang="es-ES" dirty="0"/>
          </a:p>
        </p:txBody>
      </p:sp>
    </p:spTree>
    <p:extLst>
      <p:ext uri="{BB962C8B-B14F-4D97-AF65-F5344CB8AC3E}">
        <p14:creationId xmlns:p14="http://schemas.microsoft.com/office/powerpoint/2010/main" val="25203928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67</a:t>
            </a:fld>
            <a:endParaRPr lang="es-ES" dirty="0"/>
          </a:p>
        </p:txBody>
      </p:sp>
    </p:spTree>
    <p:extLst>
      <p:ext uri="{BB962C8B-B14F-4D97-AF65-F5344CB8AC3E}">
        <p14:creationId xmlns:p14="http://schemas.microsoft.com/office/powerpoint/2010/main" val="1924147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68</a:t>
            </a:fld>
            <a:endParaRPr lang="es-ES" dirty="0"/>
          </a:p>
        </p:txBody>
      </p:sp>
    </p:spTree>
    <p:extLst>
      <p:ext uri="{BB962C8B-B14F-4D97-AF65-F5344CB8AC3E}">
        <p14:creationId xmlns:p14="http://schemas.microsoft.com/office/powerpoint/2010/main" val="35991835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69</a:t>
            </a:fld>
            <a:endParaRPr lang="es-ES" dirty="0"/>
          </a:p>
        </p:txBody>
      </p:sp>
    </p:spTree>
    <p:extLst>
      <p:ext uri="{BB962C8B-B14F-4D97-AF65-F5344CB8AC3E}">
        <p14:creationId xmlns:p14="http://schemas.microsoft.com/office/powerpoint/2010/main" val="10024281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70</a:t>
            </a:fld>
            <a:endParaRPr lang="es-ES" dirty="0"/>
          </a:p>
        </p:txBody>
      </p:sp>
    </p:spTree>
    <p:extLst>
      <p:ext uri="{BB962C8B-B14F-4D97-AF65-F5344CB8AC3E}">
        <p14:creationId xmlns:p14="http://schemas.microsoft.com/office/powerpoint/2010/main" val="28712122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71</a:t>
            </a:fld>
            <a:endParaRPr lang="es-ES" dirty="0"/>
          </a:p>
        </p:txBody>
      </p:sp>
    </p:spTree>
    <p:extLst>
      <p:ext uri="{BB962C8B-B14F-4D97-AF65-F5344CB8AC3E}">
        <p14:creationId xmlns:p14="http://schemas.microsoft.com/office/powerpoint/2010/main" val="37445953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72</a:t>
            </a:fld>
            <a:endParaRPr lang="es-ES" dirty="0"/>
          </a:p>
        </p:txBody>
      </p:sp>
    </p:spTree>
    <p:extLst>
      <p:ext uri="{BB962C8B-B14F-4D97-AF65-F5344CB8AC3E}">
        <p14:creationId xmlns:p14="http://schemas.microsoft.com/office/powerpoint/2010/main" val="193695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73</a:t>
            </a:fld>
            <a:endParaRPr lang="es-ES" dirty="0"/>
          </a:p>
        </p:txBody>
      </p:sp>
    </p:spTree>
    <p:extLst>
      <p:ext uri="{BB962C8B-B14F-4D97-AF65-F5344CB8AC3E}">
        <p14:creationId xmlns:p14="http://schemas.microsoft.com/office/powerpoint/2010/main" val="169647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Changdeok palace garden South Korea...-</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74</a:t>
            </a:fld>
            <a:endParaRPr lang="es-ES" dirty="0"/>
          </a:p>
        </p:txBody>
      </p:sp>
    </p:spTree>
    <p:extLst>
      <p:ext uri="{BB962C8B-B14F-4D97-AF65-F5344CB8AC3E}">
        <p14:creationId xmlns:p14="http://schemas.microsoft.com/office/powerpoint/2010/main" val="15502296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Corea..-Boseong tea farm</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78</a:t>
            </a:fld>
            <a:endParaRPr lang="es-ES" dirty="0"/>
          </a:p>
        </p:txBody>
      </p:sp>
    </p:spTree>
    <p:extLst>
      <p:ext uri="{BB962C8B-B14F-4D97-AF65-F5344CB8AC3E}">
        <p14:creationId xmlns:p14="http://schemas.microsoft.com/office/powerpoint/2010/main" val="29014976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Corea.-Boseong tea farm</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79</a:t>
            </a:fld>
            <a:endParaRPr lang="es-ES" dirty="0"/>
          </a:p>
        </p:txBody>
      </p:sp>
    </p:spTree>
    <p:extLst>
      <p:ext uri="{BB962C8B-B14F-4D97-AF65-F5344CB8AC3E}">
        <p14:creationId xmlns:p14="http://schemas.microsoft.com/office/powerpoint/2010/main" val="2061588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Corea.-Green-Tea-Plantation-Boseong-Korea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80</a:t>
            </a:fld>
            <a:endParaRPr lang="es-ES" dirty="0"/>
          </a:p>
        </p:txBody>
      </p:sp>
    </p:spTree>
    <p:extLst>
      <p:ext uri="{BB962C8B-B14F-4D97-AF65-F5344CB8AC3E}">
        <p14:creationId xmlns:p14="http://schemas.microsoft.com/office/powerpoint/2010/main" val="42145767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Corea.-Green-Tea-Plantation-Boseong-Korea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81</a:t>
            </a:fld>
            <a:endParaRPr lang="es-ES" dirty="0"/>
          </a:p>
        </p:txBody>
      </p:sp>
    </p:spTree>
    <p:extLst>
      <p:ext uri="{BB962C8B-B14F-4D97-AF65-F5344CB8AC3E}">
        <p14:creationId xmlns:p14="http://schemas.microsoft.com/office/powerpoint/2010/main" val="35503636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Corea.-Green-Tea-Plantation-Boseong-Korea</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82</a:t>
            </a:fld>
            <a:endParaRPr lang="es-ES" dirty="0"/>
          </a:p>
        </p:txBody>
      </p:sp>
    </p:spTree>
    <p:extLst>
      <p:ext uri="{BB962C8B-B14F-4D97-AF65-F5344CB8AC3E}">
        <p14:creationId xmlns:p14="http://schemas.microsoft.com/office/powerpoint/2010/main" val="24014797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83</a:t>
            </a:fld>
            <a:endParaRPr lang="es-ES" dirty="0"/>
          </a:p>
        </p:txBody>
      </p:sp>
    </p:spTree>
    <p:extLst>
      <p:ext uri="{BB962C8B-B14F-4D97-AF65-F5344CB8AC3E}">
        <p14:creationId xmlns:p14="http://schemas.microsoft.com/office/powerpoint/2010/main" val="30854138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84</a:t>
            </a:fld>
            <a:endParaRPr lang="es-ES" dirty="0"/>
          </a:p>
        </p:txBody>
      </p:sp>
    </p:spTree>
    <p:extLst>
      <p:ext uri="{BB962C8B-B14F-4D97-AF65-F5344CB8AC3E}">
        <p14:creationId xmlns:p14="http://schemas.microsoft.com/office/powerpoint/2010/main" val="30943007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85</a:t>
            </a:fld>
            <a:endParaRPr lang="es-ES" dirty="0"/>
          </a:p>
        </p:txBody>
      </p:sp>
    </p:spTree>
    <p:extLst>
      <p:ext uri="{BB962C8B-B14F-4D97-AF65-F5344CB8AC3E}">
        <p14:creationId xmlns:p14="http://schemas.microsoft.com/office/powerpoint/2010/main" val="22420778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86</a:t>
            </a:fld>
            <a:endParaRPr lang="es-ES" dirty="0"/>
          </a:p>
        </p:txBody>
      </p:sp>
    </p:spTree>
    <p:extLst>
      <p:ext uri="{BB962C8B-B14F-4D97-AF65-F5344CB8AC3E}">
        <p14:creationId xmlns:p14="http://schemas.microsoft.com/office/powerpoint/2010/main" val="34718853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87</a:t>
            </a:fld>
            <a:endParaRPr lang="es-ES" dirty="0"/>
          </a:p>
        </p:txBody>
      </p:sp>
    </p:spTree>
    <p:extLst>
      <p:ext uri="{BB962C8B-B14F-4D97-AF65-F5344CB8AC3E}">
        <p14:creationId xmlns:p14="http://schemas.microsoft.com/office/powerpoint/2010/main" val="35530740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88</a:t>
            </a:fld>
            <a:endParaRPr lang="es-ES" dirty="0"/>
          </a:p>
        </p:txBody>
      </p:sp>
    </p:spTree>
    <p:extLst>
      <p:ext uri="{BB962C8B-B14F-4D97-AF65-F5344CB8AC3E}">
        <p14:creationId xmlns:p14="http://schemas.microsoft.com/office/powerpoint/2010/main" val="17586469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89</a:t>
            </a:fld>
            <a:endParaRPr lang="es-ES" dirty="0"/>
          </a:p>
        </p:txBody>
      </p:sp>
    </p:spTree>
    <p:extLst>
      <p:ext uri="{BB962C8B-B14F-4D97-AF65-F5344CB8AC3E}">
        <p14:creationId xmlns:p14="http://schemas.microsoft.com/office/powerpoint/2010/main" val="24895286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90</a:t>
            </a:fld>
            <a:endParaRPr lang="es-ES" dirty="0"/>
          </a:p>
        </p:txBody>
      </p:sp>
    </p:spTree>
    <p:extLst>
      <p:ext uri="{BB962C8B-B14F-4D97-AF65-F5344CB8AC3E}">
        <p14:creationId xmlns:p14="http://schemas.microsoft.com/office/powerpoint/2010/main" val="27933610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Morning Calm arboretum or Achim Goyo Sumogwon, Gapyeong, Gyeonggi Province,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91</a:t>
            </a:fld>
            <a:endParaRPr lang="es-ES" dirty="0"/>
          </a:p>
        </p:txBody>
      </p:sp>
    </p:spTree>
    <p:extLst>
      <p:ext uri="{BB962C8B-B14F-4D97-AF65-F5344CB8AC3E}">
        <p14:creationId xmlns:p14="http://schemas.microsoft.com/office/powerpoint/2010/main" val="20049181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93</a:t>
            </a:fld>
            <a:endParaRPr lang="es-ES" dirty="0"/>
          </a:p>
        </p:txBody>
      </p:sp>
    </p:spTree>
    <p:extLst>
      <p:ext uri="{BB962C8B-B14F-4D97-AF65-F5344CB8AC3E}">
        <p14:creationId xmlns:p14="http://schemas.microsoft.com/office/powerpoint/2010/main" val="10888426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94</a:t>
            </a:fld>
            <a:endParaRPr lang="es-ES" dirty="0"/>
          </a:p>
        </p:txBody>
      </p:sp>
    </p:spTree>
    <p:extLst>
      <p:ext uri="{BB962C8B-B14F-4D97-AF65-F5344CB8AC3E}">
        <p14:creationId xmlns:p14="http://schemas.microsoft.com/office/powerpoint/2010/main" val="32225908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Corea.-Nantes.-Blottereau 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95</a:t>
            </a:fld>
            <a:endParaRPr lang="es-ES" dirty="0"/>
          </a:p>
        </p:txBody>
      </p:sp>
    </p:spTree>
    <p:extLst>
      <p:ext uri="{BB962C8B-B14F-4D97-AF65-F5344CB8AC3E}">
        <p14:creationId xmlns:p14="http://schemas.microsoft.com/office/powerpoint/2010/main" val="17037761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Corea.-Nantes.-Blottereau 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96</a:t>
            </a:fld>
            <a:endParaRPr lang="es-ES" dirty="0"/>
          </a:p>
        </p:txBody>
      </p:sp>
    </p:spTree>
    <p:extLst>
      <p:ext uri="{BB962C8B-B14F-4D97-AF65-F5344CB8AC3E}">
        <p14:creationId xmlns:p14="http://schemas.microsoft.com/office/powerpoint/2010/main" val="554016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Corea.-Temple</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97</a:t>
            </a:fld>
            <a:endParaRPr lang="es-ES" dirty="0"/>
          </a:p>
        </p:txBody>
      </p:sp>
    </p:spTree>
    <p:extLst>
      <p:ext uri="{BB962C8B-B14F-4D97-AF65-F5344CB8AC3E}">
        <p14:creationId xmlns:p14="http://schemas.microsoft.com/office/powerpoint/2010/main" val="32554563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Corea.-Parque</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98</a:t>
            </a:fld>
            <a:endParaRPr lang="es-ES" dirty="0"/>
          </a:p>
        </p:txBody>
      </p:sp>
    </p:spTree>
    <p:extLst>
      <p:ext uri="{BB962C8B-B14F-4D97-AF65-F5344CB8AC3E}">
        <p14:creationId xmlns:p14="http://schemas.microsoft.com/office/powerpoint/2010/main" val="40812335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Corea.-Garden</a:t>
            </a:r>
          </a:p>
        </p:txBody>
      </p:sp>
      <p:sp>
        <p:nvSpPr>
          <p:cNvPr id="4" name="3 Marcador de número de diapositiva"/>
          <p:cNvSpPr>
            <a:spLocks noGrp="1"/>
          </p:cNvSpPr>
          <p:nvPr>
            <p:ph type="sldNum" sz="quarter" idx="10"/>
          </p:nvPr>
        </p:nvSpPr>
        <p:spPr/>
        <p:txBody>
          <a:bodyPr/>
          <a:lstStyle/>
          <a:p>
            <a:fld id="{B2F88F03-2E20-4A69-8D25-8B9778624A07}" type="slidenum">
              <a:rPr lang="es-ES" smtClean="0"/>
              <a:t>99</a:t>
            </a:fld>
            <a:endParaRPr lang="es-ES" dirty="0"/>
          </a:p>
        </p:txBody>
      </p:sp>
    </p:spTree>
    <p:extLst>
      <p:ext uri="{BB962C8B-B14F-4D97-AF65-F5344CB8AC3E}">
        <p14:creationId xmlns:p14="http://schemas.microsoft.com/office/powerpoint/2010/main" val="2495270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3295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62917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021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19653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7839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7923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8587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744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4399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5405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953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62897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upload.wikimedia.org/wikipedia/commons/7/71/Daejojeon,_Changdeokgung_-_Seoul,_Korea.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hyperlink" Target="//upload.wikimedia.org/wikipedia/commons/b/b9/Juhamnu,_Changdeokgung_-_Seoul,_Korea.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hyperlink" Target="//upload.wikimedia.org/wikipedia/commons/5/55/Ongnyucheon,_Changdeokgung_-_Seoul,_Korea.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hyperlink" Target="//upload.wikimedia.org/wikipedia/commons/6/6d/Yeongyeongdang,_Changdeokgung_-_Seoul,_Korea.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606480" cy="4248472"/>
          </a:xfrm>
        </p:spPr>
        <p:txBody>
          <a:bodyPr>
            <a:normAutofit fontScale="90000"/>
          </a:bodyPr>
          <a:lstStyle/>
          <a:p>
            <a:r>
              <a:rPr lang="es-ES" sz="3600" dirty="0"/>
              <a:t>ASIA.-LA VUELTA AL MUNDO EN 885 JARDINES.- COREA.</a:t>
            </a:r>
            <a:r>
              <a:rPr lang="es-ES" sz="3100" dirty="0"/>
              <a:t>-Seoul.-Olimpic Park.-Seoul.-Biwon Secret Garden.-Dongdaemun Design Park &amp; Plaza.-Changdeok Palace Gardens.-Daehan Dawon Turismo Plantation </a:t>
            </a:r>
            <a:br>
              <a:rPr lang="es-ES" sz="3600" dirty="0"/>
            </a:br>
            <a:endParaRPr lang="es-ES" sz="3600" dirty="0"/>
          </a:p>
        </p:txBody>
      </p:sp>
      <p:sp>
        <p:nvSpPr>
          <p:cNvPr id="3" name="2 Subtítulo"/>
          <p:cNvSpPr>
            <a:spLocks noGrp="1"/>
          </p:cNvSpPr>
          <p:nvPr>
            <p:ph type="subTitle" idx="1"/>
          </p:nvPr>
        </p:nvSpPr>
        <p:spPr>
          <a:xfrm>
            <a:off x="2483768" y="5003322"/>
            <a:ext cx="4536504" cy="1371600"/>
          </a:xfrm>
        </p:spPr>
        <p:txBody>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2737158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Seoul.-Olimpic Park.-</a:t>
            </a:r>
          </a:p>
        </p:txBody>
      </p:sp>
      <p:sp>
        <p:nvSpPr>
          <p:cNvPr id="3" name="2 Marcador de contenido"/>
          <p:cNvSpPr>
            <a:spLocks noGrp="1"/>
          </p:cNvSpPr>
          <p:nvPr>
            <p:ph sz="quarter" idx="1"/>
          </p:nvPr>
        </p:nvSpPr>
        <p:spPr/>
        <p:txBody>
          <a:bodyPr/>
          <a:lstStyle/>
          <a:p>
            <a:r>
              <a:rPr lang="es-ES" dirty="0"/>
              <a:t>Parque Olímpico de Seúl, acortado a Olpark, es un Parque Olímpico construido para albergar los Juegos Olímpicos de Verano 1988 . </a:t>
            </a:r>
          </a:p>
          <a:p>
            <a:r>
              <a:rPr lang="es-ES" dirty="0"/>
              <a:t>Se encuentra en Songpa-gu , Bangi-dong.</a:t>
            </a:r>
          </a:p>
          <a:p>
            <a:endParaRPr lang="es-ES" dirty="0"/>
          </a:p>
        </p:txBody>
      </p:sp>
    </p:spTree>
    <p:extLst>
      <p:ext uri="{BB962C8B-B14F-4D97-AF65-F5344CB8AC3E}">
        <p14:creationId xmlns:p14="http://schemas.microsoft.com/office/powerpoint/2010/main" val="1876960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7420"/>
          <a:stretch/>
        </p:blipFill>
        <p:spPr>
          <a:xfrm>
            <a:off x="0" y="0"/>
            <a:ext cx="9144000" cy="6857999"/>
          </a:xfrm>
          <a:prstGeom prst="rect">
            <a:avLst/>
          </a:prstGeom>
        </p:spPr>
      </p:pic>
    </p:spTree>
    <p:extLst>
      <p:ext uri="{BB962C8B-B14F-4D97-AF65-F5344CB8AC3E}">
        <p14:creationId xmlns:p14="http://schemas.microsoft.com/office/powerpoint/2010/main" val="314994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3581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52387" y="0"/>
            <a:ext cx="9091613" cy="6858000"/>
          </a:xfrm>
          <a:prstGeom prst="rect">
            <a:avLst/>
          </a:prstGeom>
        </p:spPr>
      </p:pic>
    </p:spTree>
    <p:extLst>
      <p:ext uri="{BB962C8B-B14F-4D97-AF65-F5344CB8AC3E}">
        <p14:creationId xmlns:p14="http://schemas.microsoft.com/office/powerpoint/2010/main" val="1291970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5389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0"/>
            <a:ext cx="4283968"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860032" cy="37890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860032"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645024"/>
            <a:ext cx="4307378" cy="3186081"/>
          </a:xfrm>
          <a:prstGeom prst="rect">
            <a:avLst/>
          </a:prstGeom>
        </p:spPr>
      </p:pic>
    </p:spTree>
    <p:extLst>
      <p:ext uri="{BB962C8B-B14F-4D97-AF65-F5344CB8AC3E}">
        <p14:creationId xmlns:p14="http://schemas.microsoft.com/office/powerpoint/2010/main" val="2776036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45097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2607527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63744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46876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353" t="3725" r="2762" b="4314"/>
          <a:stretch/>
        </p:blipFill>
        <p:spPr>
          <a:xfrm>
            <a:off x="0" y="0"/>
            <a:ext cx="9144000" cy="6858000"/>
          </a:xfrm>
          <a:prstGeom prst="rect">
            <a:avLst/>
          </a:prstGeom>
        </p:spPr>
      </p:pic>
    </p:spTree>
    <p:extLst>
      <p:ext uri="{BB962C8B-B14F-4D97-AF65-F5344CB8AC3E}">
        <p14:creationId xmlns:p14="http://schemas.microsoft.com/office/powerpoint/2010/main" val="1483362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70137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03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7413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1892785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Seoul.-Biwon Secret Garden</a:t>
            </a:r>
          </a:p>
        </p:txBody>
      </p:sp>
      <p:sp>
        <p:nvSpPr>
          <p:cNvPr id="3" name="2 Marcador de contenido"/>
          <p:cNvSpPr>
            <a:spLocks noGrp="1"/>
          </p:cNvSpPr>
          <p:nvPr>
            <p:ph sz="quarter" idx="1"/>
          </p:nvPr>
        </p:nvSpPr>
        <p:spPr/>
        <p:txBody>
          <a:bodyPr>
            <a:normAutofit lnSpcReduction="10000"/>
          </a:bodyPr>
          <a:lstStyle/>
          <a:p>
            <a:r>
              <a:rPr lang="es-ES" dirty="0"/>
              <a:t>Changdeokgung ( Hangul , </a:t>
            </a:r>
            <a:r>
              <a:rPr lang="ko-KR" altLang="es-ES" dirty="0"/>
              <a:t>창덕궁</a:t>
            </a:r>
            <a:r>
              <a:rPr lang="es-ES" altLang="ko-KR" dirty="0"/>
              <a:t>,</a:t>
            </a:r>
            <a:r>
              <a:rPr lang="ko-KR" altLang="es-ES" dirty="0"/>
              <a:t>昌德宫</a:t>
            </a:r>
            <a:r>
              <a:rPr lang="es-ES" altLang="ko-KR" dirty="0"/>
              <a:t>, </a:t>
            </a:r>
            <a:r>
              <a:rPr lang="es-ES" dirty="0"/>
              <a:t>literalmente, "Prosperar Virtud Palace") - también conocido como el Palacio Changdeokgung o Changdeok Palace - se encuentra en un gran parque en Jung-gu , Seoul , Corea del Sur .</a:t>
            </a:r>
          </a:p>
          <a:p>
            <a:r>
              <a:rPr lang="es-ES" dirty="0"/>
              <a:t> Es uno de los " Cinco Grandes Palacios "construidos por los reyes de la Dinastía Joseon (1392-1897). </a:t>
            </a:r>
          </a:p>
          <a:p>
            <a:r>
              <a:rPr lang="es-ES" dirty="0"/>
              <a:t> Ya que se encuentra al este del Palacio Gyeongbok , Changdeokgung, junto con Changgyeonggung , también se conoce como el "Oriental Palace "(</a:t>
            </a:r>
            <a:r>
              <a:rPr lang="ko-KR" altLang="es-ES" dirty="0"/>
              <a:t>동궐</a:t>
            </a:r>
            <a:r>
              <a:rPr lang="es-ES" altLang="ko-KR" dirty="0"/>
              <a:t>,</a:t>
            </a:r>
            <a:r>
              <a:rPr lang="ko-KR" altLang="es-ES" dirty="0"/>
              <a:t>东阙</a:t>
            </a:r>
            <a:r>
              <a:rPr lang="es-ES" altLang="ko-KR" dirty="0"/>
              <a:t>, </a:t>
            </a:r>
            <a:r>
              <a:rPr lang="es-ES" dirty="0"/>
              <a:t>Donggwol). </a:t>
            </a:r>
          </a:p>
        </p:txBody>
      </p:sp>
    </p:spTree>
    <p:extLst>
      <p:ext uri="{BB962C8B-B14F-4D97-AF65-F5344CB8AC3E}">
        <p14:creationId xmlns:p14="http://schemas.microsoft.com/office/powerpoint/2010/main" val="173039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Detrás del palacio se encuentra en (32 ha) Huwon (</a:t>
            </a:r>
            <a:r>
              <a:rPr lang="ko-KR" altLang="es-ES" dirty="0"/>
              <a:t>후원</a:t>
            </a:r>
            <a:r>
              <a:rPr lang="es-ES" altLang="ko-KR" dirty="0"/>
              <a:t>,</a:t>
            </a:r>
            <a:r>
              <a:rPr lang="ko-KR" altLang="es-ES" dirty="0"/>
              <a:t>后苑</a:t>
            </a:r>
            <a:r>
              <a:rPr lang="es-ES" altLang="ko-KR" dirty="0"/>
              <a:t>, </a:t>
            </a:r>
            <a:r>
              <a:rPr lang="es-ES" dirty="0"/>
              <a:t>jardín trasero), que fue construido originalmente para el uso de la familia real y las mujeres del palacio.</a:t>
            </a:r>
          </a:p>
          <a:p>
            <a:r>
              <a:rPr lang="es-ES" dirty="0"/>
              <a:t> El jardín incluye un estanque de lotos, pabellones y prados verdes, árboles y flores. </a:t>
            </a:r>
          </a:p>
          <a:p>
            <a:r>
              <a:rPr lang="es-ES" dirty="0"/>
              <a:t>Hay más de 26.000 ejemplares de un centenar de especies diferentes de árboles en el jardín y algunos de los árboles detrás del palacio tiene más de 300 años de antigüedad.</a:t>
            </a:r>
          </a:p>
          <a:p>
            <a:r>
              <a:rPr lang="es-ES" dirty="0"/>
              <a:t> El jardín para el uso privado del rey había sido llamado 'Geumwon' (</a:t>
            </a:r>
            <a:r>
              <a:rPr lang="ko-KR" altLang="es-ES" dirty="0"/>
              <a:t>금원</a:t>
            </a:r>
            <a:r>
              <a:rPr lang="es-ES" altLang="ko-KR" dirty="0"/>
              <a:t>,</a:t>
            </a:r>
            <a:r>
              <a:rPr lang="ko-KR" altLang="es-ES" dirty="0"/>
              <a:t>禁苑</a:t>
            </a:r>
            <a:r>
              <a:rPr lang="es-ES" altLang="ko-KR" dirty="0"/>
              <a:t>, </a:t>
            </a:r>
            <a:r>
              <a:rPr lang="es-ES" dirty="0"/>
              <a:t>jardín Forbidden) porque incluso altos funcionarios no se les permitió entrar sin permiso del rey. </a:t>
            </a:r>
          </a:p>
        </p:txBody>
      </p:sp>
    </p:spTree>
    <p:extLst>
      <p:ext uri="{BB962C8B-B14F-4D97-AF65-F5344CB8AC3E}">
        <p14:creationId xmlns:p14="http://schemas.microsoft.com/office/powerpoint/2010/main" val="1310453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También se ha llamado "Naewon '(</a:t>
            </a:r>
            <a:r>
              <a:rPr lang="ko-KR" altLang="es-ES" dirty="0"/>
              <a:t>내원</a:t>
            </a:r>
            <a:r>
              <a:rPr lang="es-ES" altLang="ko-KR" dirty="0"/>
              <a:t>, </a:t>
            </a:r>
            <a:r>
              <a:rPr lang="ko-KR" altLang="es-ES" dirty="0"/>
              <a:t>内 苑</a:t>
            </a:r>
            <a:r>
              <a:rPr lang="es-ES" altLang="ko-KR" dirty="0"/>
              <a:t>," </a:t>
            </a:r>
            <a:r>
              <a:rPr lang="es-ES" dirty="0"/>
              <a:t>jardín interior ").</a:t>
            </a:r>
          </a:p>
          <a:p>
            <a:r>
              <a:rPr lang="es-ES" dirty="0"/>
              <a:t> Hoy coreanos a menudo lo llaman 'Biwon' (</a:t>
            </a:r>
            <a:r>
              <a:rPr lang="ko-KR" altLang="es-ES" dirty="0"/>
              <a:t>비원</a:t>
            </a:r>
            <a:r>
              <a:rPr lang="es-ES" altLang="ko-KR" dirty="0"/>
              <a:t>,</a:t>
            </a:r>
            <a:r>
              <a:rPr lang="ko-KR" altLang="es-ES" dirty="0"/>
              <a:t>秘院</a:t>
            </a:r>
            <a:r>
              <a:rPr lang="es-ES" altLang="ko-KR" dirty="0"/>
              <a:t>, </a:t>
            </a:r>
            <a:r>
              <a:rPr lang="es-ES" dirty="0"/>
              <a:t>Secret garden), que deriva de la oficina del mismo nombre en el siglo XIX.</a:t>
            </a:r>
          </a:p>
          <a:p>
            <a:r>
              <a:rPr lang="es-ES" dirty="0"/>
              <a:t> Aunque el jardín tenía muchos otros nombres, el que se usa con mayor frecuencia a través de período de la dinastía Joseon fue 'Huwon ». </a:t>
            </a:r>
          </a:p>
          <a:p>
            <a:r>
              <a:rPr lang="es-ES" dirty="0"/>
              <a:t>En septiembre de 2012, el pabellón Buyongjeong en el jardín volvió a abrir después de un año del proyecto de restauración . </a:t>
            </a:r>
          </a:p>
          <a:p>
            <a:r>
              <a:rPr lang="es-ES" dirty="0"/>
              <a:t>El pabellón fue restaurado en base a la Donggwoldo de 1820, Tesoro Nacional de Corea del Sur No.</a:t>
            </a:r>
          </a:p>
          <a:p>
            <a:endParaRPr lang="es-ES" dirty="0"/>
          </a:p>
        </p:txBody>
      </p:sp>
    </p:spTree>
    <p:extLst>
      <p:ext uri="{BB962C8B-B14F-4D97-AF65-F5344CB8AC3E}">
        <p14:creationId xmlns:p14="http://schemas.microsoft.com/office/powerpoint/2010/main" val="1931895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Una variedad de ceremonias de acogida por el rey se celebraron en Huwon. </a:t>
            </a:r>
          </a:p>
          <a:p>
            <a:r>
              <a:rPr lang="es-ES" dirty="0"/>
              <a:t>En el primer período de la dinastía Joseon, inspecciones militares han participado con él mismo rey que había practicado muchas veces. rey Sejo tenía tropas desfile y matriz antes de que él o les mandó por él mismo en el jardín.</a:t>
            </a:r>
          </a:p>
          <a:p>
            <a:r>
              <a:rPr lang="es-ES" dirty="0"/>
              <a:t> Además, dando fiestas, juegos de tiro con arco, o disfrutar de los fuegos artificiales en Huwon. </a:t>
            </a:r>
          </a:p>
          <a:p>
            <a:r>
              <a:rPr lang="es-ES" dirty="0"/>
              <a:t>El Ongnyucheon (</a:t>
            </a:r>
            <a:r>
              <a:rPr lang="ko-KR" altLang="es-ES" dirty="0"/>
              <a:t>옥류천</a:t>
            </a:r>
            <a:r>
              <a:rPr lang="es-ES" altLang="ko-KR" dirty="0"/>
              <a:t>, </a:t>
            </a:r>
            <a:r>
              <a:rPr lang="ko-KR" altLang="es-ES" dirty="0"/>
              <a:t>玉 流川</a:t>
            </a:r>
            <a:r>
              <a:rPr lang="es-ES" altLang="ko-KR" dirty="0"/>
              <a:t>, "</a:t>
            </a:r>
            <a:r>
              <a:rPr lang="es-ES" dirty="0"/>
              <a:t>Jade Stream") área es de particular interés. Contiene un canal de agua en forma de U esculpida en 1636 por copas de vino flotantes, con una pequeña cascada y un poema inscrito en la roca por encima de ella. </a:t>
            </a:r>
          </a:p>
          <a:p>
            <a:r>
              <a:rPr lang="es-ES" dirty="0"/>
              <a:t>El área también contiene cinco pequeños pabellones.</a:t>
            </a:r>
          </a:p>
          <a:p>
            <a:endParaRPr lang="es-ES" dirty="0"/>
          </a:p>
        </p:txBody>
      </p:sp>
    </p:spTree>
    <p:extLst>
      <p:ext uri="{BB962C8B-B14F-4D97-AF65-F5344CB8AC3E}">
        <p14:creationId xmlns:p14="http://schemas.microsoft.com/office/powerpoint/2010/main" val="3156429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Changdeokgung se añadió a la UNESCO Patrimonio de la Humanidad en 1997.</a:t>
            </a:r>
          </a:p>
          <a:p>
            <a:r>
              <a:rPr lang="es-ES" dirty="0"/>
              <a:t> El comité de la UNESCO inscribió que el sitio afirmó que el lugar era un "ejemplo excepcional de la arquitectura del palacio del Lejano Oriente y el diseño de jardines" ser excepcional porque los edificios están "integrados y armonizados con el entorno natural" y adaptándose "a la topografía y la retención de la cubierta arbórea autóctona ». </a:t>
            </a:r>
          </a:p>
          <a:p>
            <a:r>
              <a:rPr lang="es-ES" dirty="0"/>
              <a:t>Algunas partes del palacio se utilizaron para filmar el popular drama coreano Dae Jang Geum , en la primera década del siglo XXI. </a:t>
            </a:r>
          </a:p>
          <a:p>
            <a:endParaRPr lang="es-ES" dirty="0"/>
          </a:p>
        </p:txBody>
      </p:sp>
    </p:spTree>
    <p:extLst>
      <p:ext uri="{BB962C8B-B14F-4D97-AF65-F5344CB8AC3E}">
        <p14:creationId xmlns:p14="http://schemas.microsoft.com/office/powerpoint/2010/main" val="3332878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Daejojeon,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51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uhamnu,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18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Ongnyucheon,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528"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058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Yeongyeongdang, Changdeokgung - Seúl, kore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004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35" r="2207"/>
          <a:stretch/>
        </p:blipFill>
        <p:spPr>
          <a:xfrm>
            <a:off x="0" y="0"/>
            <a:ext cx="9144000" cy="6858000"/>
          </a:xfrm>
          <a:prstGeom prst="rect">
            <a:avLst/>
          </a:prstGeom>
        </p:spPr>
      </p:pic>
    </p:spTree>
    <p:extLst>
      <p:ext uri="{BB962C8B-B14F-4D97-AF65-F5344CB8AC3E}">
        <p14:creationId xmlns:p14="http://schemas.microsoft.com/office/powerpoint/2010/main" val="12113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947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522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501008"/>
            <a:ext cx="4644008" cy="3356991"/>
          </a:xfrm>
          <a:prstGeom prst="rect">
            <a:avLst/>
          </a:prstGeom>
        </p:spPr>
      </p:pic>
    </p:spTree>
    <p:extLst>
      <p:ext uri="{BB962C8B-B14F-4D97-AF65-F5344CB8AC3E}">
        <p14:creationId xmlns:p14="http://schemas.microsoft.com/office/powerpoint/2010/main" val="765739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2366365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28042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28" r="-366" b="7174"/>
          <a:stretch/>
        </p:blipFill>
        <p:spPr>
          <a:xfrm>
            <a:off x="0" y="0"/>
            <a:ext cx="9144000" cy="6858000"/>
          </a:xfrm>
          <a:prstGeom prst="rect">
            <a:avLst/>
          </a:prstGeom>
        </p:spPr>
      </p:pic>
    </p:spTree>
    <p:extLst>
      <p:ext uri="{BB962C8B-B14F-4D97-AF65-F5344CB8AC3E}">
        <p14:creationId xmlns:p14="http://schemas.microsoft.com/office/powerpoint/2010/main" val="811056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682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274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Dongdaemun Design Park &amp; Plaza</a:t>
            </a:r>
          </a:p>
        </p:txBody>
      </p:sp>
      <p:sp>
        <p:nvSpPr>
          <p:cNvPr id="5" name="4 Marcador de contenido"/>
          <p:cNvSpPr>
            <a:spLocks noGrp="1"/>
          </p:cNvSpPr>
          <p:nvPr>
            <p:ph sz="quarter" idx="1"/>
          </p:nvPr>
        </p:nvSpPr>
        <p:spPr/>
        <p:txBody>
          <a:bodyPr>
            <a:normAutofit/>
          </a:bodyPr>
          <a:lstStyle/>
          <a:p>
            <a:r>
              <a:rPr lang="es-ES" dirty="0"/>
              <a:t>El Dongdaemun Design Plaza &amp; Park (DDP) es un gran desarrollo urbanístico del proyecto en construcción en Dongdaemun , Seúl , Corea del Sur . </a:t>
            </a:r>
          </a:p>
          <a:p>
            <a:r>
              <a:rPr lang="es-ES" dirty="0"/>
              <a:t>El plan incluirá un parque de usos múltiples, una plaza de moda, un centro comercial subterráneo, y una restauración de una serie de elementos del patrimonio nacional.</a:t>
            </a:r>
          </a:p>
          <a:p>
            <a:r>
              <a:rPr lang="es-ES" dirty="0"/>
              <a:t> Inicialmente, estaba previsto para la finalización en 2010, coincidiendo con la designación de Seúl como Capital Mundial del Diseño ese año el DDP ahora se completará en 2014.. </a:t>
            </a:r>
          </a:p>
        </p:txBody>
      </p:sp>
    </p:spTree>
    <p:extLst>
      <p:ext uri="{BB962C8B-B14F-4D97-AF65-F5344CB8AC3E}">
        <p14:creationId xmlns:p14="http://schemas.microsoft.com/office/powerpoint/2010/main" val="3276561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organizadores esperan hacer Dongdaemun el centro de la moda de Corea del Sur y posiblemente toda la región de Asia-Pacífico región. </a:t>
            </a:r>
          </a:p>
          <a:p>
            <a:r>
              <a:rPr lang="es-ES" dirty="0"/>
              <a:t>El Dongdaemun Design Plaza, diseñado por la británica arquitecta iraquí  Zaha Hadid , contará con un centro de información de diseño de moda con salas de reuniones y una sala de conferencias. Habrá un salón de convenciones de usos múltiples y una serie de salas de exposiciones. </a:t>
            </a:r>
          </a:p>
          <a:p>
            <a:r>
              <a:rPr lang="es-ES" dirty="0"/>
              <a:t>Actuará como plataforma de pruebas para varios productos de diseño corporativo, así como un lugar para el intercambio cultural y la cooperación internacionales. </a:t>
            </a:r>
          </a:p>
          <a:p>
            <a:endParaRPr lang="es-ES" dirty="0"/>
          </a:p>
        </p:txBody>
      </p:sp>
    </p:spTree>
    <p:extLst>
      <p:ext uri="{BB962C8B-B14F-4D97-AF65-F5344CB8AC3E}">
        <p14:creationId xmlns:p14="http://schemas.microsoft.com/office/powerpoint/2010/main" val="524958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Diseño Parque Dongdaemun reemplazará el béisbol mayor de Dondaemun y estadios de fútbol y sus mercadillos adyacentes y los vendedores ambulantes. </a:t>
            </a:r>
          </a:p>
          <a:p>
            <a:r>
              <a:rPr lang="es-ES" dirty="0"/>
              <a:t>Se espera que un distrito comercial general con áreas de atletismo se construirá. </a:t>
            </a:r>
          </a:p>
          <a:p>
            <a:r>
              <a:rPr lang="es-ES" dirty="0"/>
              <a:t>La Plaza Cultural Underground permitirá el acceso a las zonas este y oeste del distrito de la moda de Dongdaemun que está atravesada en la planta baja por una carretera principal.</a:t>
            </a:r>
          </a:p>
          <a:p>
            <a:r>
              <a:rPr lang="es-ES" dirty="0"/>
              <a:t> Se conectará a la Arcade metro Euljiro, así como a Dongdaemun Historia y la estación de Parque de la Cultura . La plaza subterránea se incorpora en la estructura del parque de diseño y el diseño de la plaza. Se contará con espacios para espectáculos y exposiciones. </a:t>
            </a:r>
          </a:p>
        </p:txBody>
      </p:sp>
    </p:spTree>
    <p:extLst>
      <p:ext uri="{BB962C8B-B14F-4D97-AF65-F5344CB8AC3E}">
        <p14:creationId xmlns:p14="http://schemas.microsoft.com/office/powerpoint/2010/main" val="3328232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146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64557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892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1911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0744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187688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49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7159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199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551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208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3678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86540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32608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2221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1"/>
            <a:ext cx="9144000" cy="6858000"/>
          </a:xfrm>
          <a:prstGeom prst="rect">
            <a:avLst/>
          </a:prstGeom>
        </p:spPr>
      </p:pic>
    </p:spTree>
    <p:extLst>
      <p:ext uri="{BB962C8B-B14F-4D97-AF65-F5344CB8AC3E}">
        <p14:creationId xmlns:p14="http://schemas.microsoft.com/office/powerpoint/2010/main" val="1293044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495668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6721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4952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6577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Changdeok Palace Gardens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Changdeokgung Palace fue la segunda villa real construida tras la construcción de Gyeongbukgung Palace en 1405.</a:t>
            </a:r>
          </a:p>
          <a:p>
            <a:r>
              <a:rPr lang="es-ES" dirty="0"/>
              <a:t> Fue el palacio principal de muchos de los reyes de Joseon y es el mejor conservado de los cinco restantes palacios reales de Joseon. </a:t>
            </a:r>
          </a:p>
          <a:p>
            <a:r>
              <a:rPr lang="es-ES" dirty="0"/>
              <a:t>Los jardines del palacio se componen de un área pública palacio, un edificio de la residencia de la familia real, y el jardín trasero.</a:t>
            </a:r>
          </a:p>
          <a:p>
            <a:r>
              <a:rPr lang="es-ES" dirty="0"/>
              <a:t> Conocido como un lugar de descanso para los reyes, el jardín trasero cuenta con un gigantesco árbol que tiene más de 300 años de antigüedad, un pequeño estanque y un pabellón. </a:t>
            </a:r>
          </a:p>
          <a:p>
            <a:endParaRPr lang="es-ES" dirty="0"/>
          </a:p>
        </p:txBody>
      </p:sp>
    </p:spTree>
    <p:extLst>
      <p:ext uri="{BB962C8B-B14F-4D97-AF65-F5344CB8AC3E}">
        <p14:creationId xmlns:p14="http://schemas.microsoft.com/office/powerpoint/2010/main" val="2626697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palacio adquirió relevancia a partir de la época del noveno rey de Joseon, Seongjong, cuando un número de reyes comenzó a usarlo como lugar de residencia.</a:t>
            </a:r>
          </a:p>
          <a:p>
            <a:r>
              <a:rPr lang="es-ES" dirty="0"/>
              <a:t> Por desgracia, el palacio fue incendiado por ciudadanos enojados en 1592 cuando la familia real huyó de su domicilio durante la invasión japonesa de Corea.</a:t>
            </a:r>
          </a:p>
          <a:p>
            <a:r>
              <a:rPr lang="es-ES" dirty="0"/>
              <a:t> Gracias a Gwanghaegun, el palacio fue restaurado en 1611. </a:t>
            </a:r>
          </a:p>
          <a:p>
            <a:r>
              <a:rPr lang="es-ES" dirty="0"/>
              <a:t>Incluso hoy en día, tiene una serie de tesoros culturales como Injeongjeon Hall, Daejojeon, Seonjeongjeon Hall y Nakseonjae.</a:t>
            </a:r>
          </a:p>
          <a:p>
            <a:r>
              <a:rPr lang="es-ES" dirty="0"/>
              <a:t> Se construyó jardín trasero de Changdeokgung durante el reinado del rey Taejong y sirvió como lugar de descanso para los miembros de la familia real. </a:t>
            </a:r>
          </a:p>
        </p:txBody>
      </p:sp>
    </p:spTree>
    <p:extLst>
      <p:ext uri="{BB962C8B-B14F-4D97-AF65-F5344CB8AC3E}">
        <p14:creationId xmlns:p14="http://schemas.microsoft.com/office/powerpoint/2010/main" val="24534351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que antes había sido llamado 'Bukwon' y 'Geumwon', pero fue rebautizado 'Biwon' después que el rey Kojong llegó al poder. </a:t>
            </a:r>
          </a:p>
          <a:p>
            <a:r>
              <a:rPr lang="es-ES" dirty="0"/>
              <a:t>El jardín se mantuvo lo más natural posible y fue tocado por la mano del hombre sólo cuando sea absolutamente necesario. Buyongjeong, Buyongji, Juhabru, Eosumun, Yeonghwadang, Bullomun, Aeryeonjeong y Yeongyeongdang son algunos de los muchos pabellones y fuentes que ocupan el jardín.</a:t>
            </a:r>
          </a:p>
          <a:p>
            <a:r>
              <a:rPr lang="es-ES" dirty="0"/>
              <a:t>La mejor época para ver el jardín es durante el otoño, cuando las hojas de otoño está en su apogeo y las hojas han comenzado a caer. </a:t>
            </a:r>
          </a:p>
          <a:p>
            <a:endParaRPr lang="es-ES" dirty="0"/>
          </a:p>
        </p:txBody>
      </p:sp>
    </p:spTree>
    <p:extLst>
      <p:ext uri="{BB962C8B-B14F-4D97-AF65-F5344CB8AC3E}">
        <p14:creationId xmlns:p14="http://schemas.microsoft.com/office/powerpoint/2010/main" val="1562241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pesar de que ha sido apreciada por los coreanos durante siglos, el Palacio Changdeokgung no fue designada como Patrimonio Cultural de la Humanidad por el Comité del Patrimonio Cultural de la Humanidad hasta diciembre de 1997, en la reunión del comité en Nápoles, Italia. </a:t>
            </a:r>
          </a:p>
          <a:p>
            <a:endParaRPr lang="es-ES" dirty="0"/>
          </a:p>
        </p:txBody>
      </p:sp>
    </p:spTree>
    <p:extLst>
      <p:ext uri="{BB962C8B-B14F-4D97-AF65-F5344CB8AC3E}">
        <p14:creationId xmlns:p14="http://schemas.microsoft.com/office/powerpoint/2010/main" val="3620835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720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56159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19096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9626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3137" r="-1030"/>
          <a:stretch/>
        </p:blipFill>
        <p:spPr>
          <a:xfrm>
            <a:off x="-1" y="0"/>
            <a:ext cx="9238129" cy="6857999"/>
          </a:xfrm>
          <a:prstGeom prst="rect">
            <a:avLst/>
          </a:prstGeom>
        </p:spPr>
      </p:pic>
    </p:spTree>
    <p:extLst>
      <p:ext uri="{BB962C8B-B14F-4D97-AF65-F5344CB8AC3E}">
        <p14:creationId xmlns:p14="http://schemas.microsoft.com/office/powerpoint/2010/main" val="1154483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857250"/>
            <a:ext cx="9144000" cy="6000750"/>
          </a:xfrm>
          <a:prstGeom prst="rect">
            <a:avLst/>
          </a:prstGeom>
        </p:spPr>
      </p:pic>
    </p:spTree>
    <p:extLst>
      <p:ext uri="{BB962C8B-B14F-4D97-AF65-F5344CB8AC3E}">
        <p14:creationId xmlns:p14="http://schemas.microsoft.com/office/powerpoint/2010/main" val="23759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20763021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56116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2558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98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947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868154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294723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67133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Daehan Dawon Turismo Plantation </a:t>
            </a:r>
          </a:p>
        </p:txBody>
      </p:sp>
      <p:sp>
        <p:nvSpPr>
          <p:cNvPr id="3" name="2 Marcador de contenido"/>
          <p:cNvSpPr>
            <a:spLocks noGrp="1"/>
          </p:cNvSpPr>
          <p:nvPr>
            <p:ph sz="quarter" idx="1"/>
          </p:nvPr>
        </p:nvSpPr>
        <p:spPr/>
        <p:txBody>
          <a:bodyPr>
            <a:normAutofit lnSpcReduction="10000"/>
          </a:bodyPr>
          <a:lstStyle/>
          <a:p>
            <a:r>
              <a:rPr lang="es-ES" dirty="0"/>
              <a:t>Daehan Dawon Turismo Plantation es una zona situada en Boseong, y su principal especialidad es el té verde, que se originó a partir de los valles de las montañas al sur de Boseong. Boseong ha sido un área de plantación de té desde la época de la ocupación japonesa, y con su larga historia viene grandes plantaciones, sus tradiciones, y los trabajadores altamente cualificados. El más famoso de ellos es el Daehan Dawon plantación. El sitio ha ganado popularidad como destino la realización de películas después de un gran éxito del comercial de una empresa de telecomunicaciones. También acogerá 'Dahyangje té Festvial' cada año en mayo</a:t>
            </a:r>
          </a:p>
        </p:txBody>
      </p:sp>
    </p:spTree>
    <p:extLst>
      <p:ext uri="{BB962C8B-B14F-4D97-AF65-F5344CB8AC3E}">
        <p14:creationId xmlns:p14="http://schemas.microsoft.com/office/powerpoint/2010/main" val="3687400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carretera que conduce a Daehan Dawon plantación es muy hermosa, llena de campos de té verde y árboles de cedro, que ha sido Hay varios caminos rurales en Corea conocidas por su belleza, y una de ellas es la Hoja de Cedro Boseong. Los árboles de 20 metros de altura se plantan y se alinean de manera uniforme a lo largo de ambos lados de la carretera. Alrededor de 300 metros por la carretera se puede ver un mercado de venta de productos locales. Si ir más lejos a lo largo del camino más allá del mercado, se llega a un pequeño estanque a la derecha. Vaya alrededor de la laguna, y se llega al edificio de oficinas administrativas, cafeterías y restaurantes. Pasar estos edificios y que finalmente llegará a la Daehan Dawon plantación de té. </a:t>
            </a:r>
          </a:p>
        </p:txBody>
      </p:sp>
    </p:spTree>
    <p:extLst>
      <p:ext uri="{BB962C8B-B14F-4D97-AF65-F5344CB8AC3E}">
        <p14:creationId xmlns:p14="http://schemas.microsoft.com/office/powerpoint/2010/main" val="40267669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Ir pasó los edificios y en el lado izquierdo verá el camino de cedro nuevo. En el otro lado de la carretera, en medio del campo de té, hay unas escaleras donde se puede subir a un árbol grande en la parte superior de una colina. Se puede ver toda la plantación de té de aquí. </a:t>
            </a:r>
          </a:p>
        </p:txBody>
      </p:sp>
    </p:spTree>
    <p:extLst>
      <p:ext uri="{BB962C8B-B14F-4D97-AF65-F5344CB8AC3E}">
        <p14:creationId xmlns:p14="http://schemas.microsoft.com/office/powerpoint/2010/main" val="2691863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151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3722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060040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356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718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2937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6122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4398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82007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3478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9778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2924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8711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7569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2427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0693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3879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4923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312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9136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762843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22302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159</TotalTime>
  <Words>2254</Words>
  <Application>Microsoft Office PowerPoint</Application>
  <PresentationFormat>Presentación en pantalla (4:3)</PresentationFormat>
  <Paragraphs>245</Paragraphs>
  <Slides>99</Slides>
  <Notes>81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99</vt:i4>
      </vt:variant>
    </vt:vector>
  </HeadingPairs>
  <TitlesOfParts>
    <vt:vector size="105" baseType="lpstr">
      <vt:lpstr>Calibri</vt:lpstr>
      <vt:lpstr>Century Schoolbook</vt:lpstr>
      <vt:lpstr>휴먼매직체</vt:lpstr>
      <vt:lpstr>Wingdings</vt:lpstr>
      <vt:lpstr>Wingdings 2</vt:lpstr>
      <vt:lpstr>1_Default Theme</vt:lpstr>
      <vt:lpstr>ASIA.-LA VUELTA AL MUNDO EN 885 JARDINES.- COREA.-Seoul.-Olimpic Park.-Seoul.-Biwon Secret Garden.-Dongdaemun Design Park &amp; Plaza.-Changdeok Palace Gardens.-Daehan Dawon Turismo Plantation  </vt:lpstr>
      <vt:lpstr>Seoul.-Olimpic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Seoul.-Biwon Secret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Dongdaemun Design Park &amp; Plaza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Changdeok Palace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Daehan Dawon Turismo Plantation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COREA.-A</dc:title>
  <dc:creator>Josep</dc:creator>
  <cp:lastModifiedBy>Usuario</cp:lastModifiedBy>
  <cp:revision>18</cp:revision>
  <dcterms:created xsi:type="dcterms:W3CDTF">2013-11-03T07:38:53Z</dcterms:created>
  <dcterms:modified xsi:type="dcterms:W3CDTF">2018-03-01T08:42:58Z</dcterms:modified>
</cp:coreProperties>
</file>