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85"/>
  </p:notesMasterIdLst>
  <p:sldIdLst>
    <p:sldId id="256" r:id="rId3"/>
    <p:sldId id="33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1736F-2849-4AC1-830F-AAD1E3FFA3A9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E73FE-0554-4A0F-9329-48C66F36281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50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Aswan.--jardin-botanique-Saraca cauciflora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4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</a:t>
            </a:r>
            <a:r>
              <a:rPr lang="es-ES" baseline="0" dirty="0"/>
              <a:t> </a:t>
            </a:r>
            <a:r>
              <a:rPr lang="es-ES" dirty="0"/>
              <a:t>Botanical</a:t>
            </a:r>
            <a:r>
              <a:rPr lang="es-ES" baseline="0" dirty="0"/>
              <a:t> </a:t>
            </a:r>
            <a:r>
              <a:rPr lang="es-ES" dirty="0"/>
              <a:t>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6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57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70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536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17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52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62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97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5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1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73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24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490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16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54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24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16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1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16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654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327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166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2861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292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 Botanical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78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E73FE-0554-4A0F-9329-48C66F362810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5239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262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Aswan_Botanical_Garden.-_Kitchener's_Island,.-Egypt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838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Montazah_Garden_1_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9121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Montazah_Garden_1_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982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</a:t>
            </a:r>
            <a:r>
              <a:rPr lang="es-ES" baseline="0" dirty="0"/>
              <a:t> Palace </a:t>
            </a:r>
            <a:r>
              <a:rPr lang="es-ES" dirty="0"/>
              <a:t>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685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60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071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18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783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881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918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8645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3756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0055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128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064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768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Montazah Palace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349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412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517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Helwan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854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339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698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82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8673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31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449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204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649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71399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8948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433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176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512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5234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839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664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1537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Villa Antoniadis.-Alejandria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0FDA-19F5-484D-94FE-CA3C48BCD807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3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3E3D2D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3E3D2D"/>
                </a:solidFill>
              </a:rPr>
              <a:pPr/>
              <a:t>3/1/2018</a:t>
            </a:fld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3E3D2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//upload.wikimedia.org/wikipedia/commons/8/8a/HelwanJapGardenInside2.jpg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172200" cy="1728192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Asia.-la vuelta al mundo en 885 jardines.-Egipto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47864" y="4581128"/>
            <a:ext cx="51103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2538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Aswan botanical garden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Isla de Kitchener (localmente conocido en árabe como un Geziret Nabatat, </a:t>
            </a:r>
            <a:r>
              <a:rPr lang="ar-AE" dirty="0"/>
              <a:t>جزيرة النباتات - </a:t>
            </a:r>
            <a:r>
              <a:rPr lang="es-ES" dirty="0"/>
              <a:t>traducido como "isla de las plantas"), es una pequeña isla en forma de óvalo en el Nilo en Asuán , Egipto . </a:t>
            </a:r>
          </a:p>
          <a:p>
            <a:r>
              <a:rPr lang="es-ES" dirty="0"/>
              <a:t>El Jardín Botánico de Asuán se encuentra en toda la isla. </a:t>
            </a:r>
          </a:p>
          <a:p>
            <a:r>
              <a:rPr lang="es-ES" dirty="0"/>
              <a:t>La isla fue dado a Lord Kitchener , como recompensa por sus servicios en la campaña de Sudán (1896-1898).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305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es-ES" dirty="0"/>
              <a:t>Con la ayuda del Ministerio de Irrigación , Kitchener rápidamente transformó a los pequeños a 750 metros  de largo isla en un paraíso de árboles exóticos y plantas en jardines con senderos cuidadosamente trazados..</a:t>
            </a:r>
          </a:p>
          <a:p>
            <a:r>
              <a:rPr lang="es-ES" dirty="0"/>
              <a:t> Más tarde se pasó a la propiedad del gobierno egipcio y fue utilizado como un centro de investigación para examinar las diferentes alimentos y cultivos comerciales . </a:t>
            </a:r>
          </a:p>
          <a:p>
            <a:r>
              <a:rPr lang="es-ES" dirty="0"/>
              <a:t>Hoy en día una estación de investigación biológica se encuentra en el extremo sur, que está cerrado a los visitantes del jardín botánico.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658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La isla en su conjunto constituye un jardín botánico - el Jardín Botánico de Asuán. </a:t>
            </a:r>
          </a:p>
          <a:p>
            <a:r>
              <a:rPr lang="es-ES" dirty="0"/>
              <a:t>Uno puede ver los muchos tipos de plantaciones  subtropicales , plantaciones exóticas y raras - una colección iniciada por Lord Kitchener y ampliada desde entonces. </a:t>
            </a:r>
          </a:p>
          <a:p>
            <a:r>
              <a:rPr lang="es-ES" dirty="0"/>
              <a:t>Los jardines son muy populares entre la gente local y turistas como un parque para pasar una tarde tranquila, lejos del ruido de la ciudad y las excursiones de fin de semana. </a:t>
            </a:r>
          </a:p>
          <a:p>
            <a:r>
              <a:rPr lang="es-ES" dirty="0"/>
              <a:t>La isla y los jardines se puede llegar en faluca , lancha , o uno de los  transbordadores locales 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419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3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415279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3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5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8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3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2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6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66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11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04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35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03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8432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49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2"/>
            <a:ext cx="9144000" cy="684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74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40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63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38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25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44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35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00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82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"/>
            <a:ext cx="9144000" cy="685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85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24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17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67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2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Montaza Palace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Montaza Palace ( árabe : </a:t>
            </a:r>
            <a:r>
              <a:rPr lang="ar-AE" dirty="0"/>
              <a:t>قصر المنتزة) </a:t>
            </a:r>
            <a:r>
              <a:rPr lang="es-ES" dirty="0"/>
              <a:t>es un palacio y jardines en el Montaza distrito de Alexandria , Egipto .</a:t>
            </a:r>
          </a:p>
          <a:p>
            <a:r>
              <a:rPr lang="es-ES" dirty="0"/>
              <a:t> Fue construido en una meseta baja al este del centro de Alejandría, con vistas a una playa en el mar Mediterráneo.</a:t>
            </a:r>
          </a:p>
          <a:p>
            <a:r>
              <a:rPr lang="es-ES" dirty="0"/>
              <a:t>Los extensos jardines del Palacio Montaza tuvo la Salamlek Palace, construido en 1892 por Khedive Abbas II , el último Muhammad Ali dinastía gobernante en ostentar el título Khedive el Khedivate de Egipto y Sudán . Fue utilizado como pabellón de caza y residencia para su compañero.</a:t>
            </a:r>
          </a:p>
        </p:txBody>
      </p:sp>
    </p:spTree>
    <p:extLst>
      <p:ext uri="{BB962C8B-B14F-4D97-AF65-F5344CB8AC3E}">
        <p14:creationId xmlns:p14="http://schemas.microsoft.com/office/powerpoint/2010/main" val="9112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Cuanto más grande es Al-Haramlik Palacio y jardines reales se han añadido a la base de Montaza Palace, están siendo construidos por el rey Fuad I en 1932, como un palacio de verano. Está en una mezcla de estilos turco y florentino, con dos torres, tiene un aumento claramente muy por encima contener detalles de diseño italiano del Renacimiento. </a:t>
            </a:r>
          </a:p>
          <a:p>
            <a:r>
              <a:rPr lang="es-ES" dirty="0"/>
              <a:t>El palacio cuenta con largas galerías abiertas que dan al mar a lo largo de cada planta. </a:t>
            </a:r>
          </a:p>
        </p:txBody>
      </p:sp>
    </p:spTree>
    <p:extLst>
      <p:ext uri="{BB962C8B-B14F-4D97-AF65-F5344CB8AC3E}">
        <p14:creationId xmlns:p14="http://schemas.microsoft.com/office/powerpoint/2010/main" val="3941638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09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384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21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17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9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95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43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57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519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81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7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572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61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48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560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39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27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Helwan Japanische Garten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Situado cerca del borde de la meseta oriental que se extiende paralela al Nilo, Helwan tiene menos de cinco kilómetros de distancia del agua, 85m sobre el nivel del mar y 40 m por encima  (El Cairo) de tierra.</a:t>
            </a:r>
          </a:p>
          <a:p>
            <a:r>
              <a:rPr lang="es-ES" dirty="0"/>
              <a:t> Se trata de 28 km del centro de la ciudad de El Cairo. </a:t>
            </a:r>
          </a:p>
          <a:p>
            <a:r>
              <a:rPr lang="es-ES" dirty="0"/>
              <a:t>Helwan era un lugar exclusivo entre las dos guerras mundiales, con pachas invierno aquí y usarlo como una escapada en primavera y otoño. Después de la Revolución, el área se convirtió en el centro de los desarrollos de vivienda a gran escala, fábricas de acero y cemento y una estación de gran potencia.</a:t>
            </a:r>
          </a:p>
        </p:txBody>
      </p:sp>
    </p:spTree>
    <p:extLst>
      <p:ext uri="{BB962C8B-B14F-4D97-AF65-F5344CB8AC3E}">
        <p14:creationId xmlns:p14="http://schemas.microsoft.com/office/powerpoint/2010/main" val="18258853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 La región se caracteriza por la degradación ambiental grave provocada por la industria y la contaminación del aire con calidad mucho peor que la del Cairo. </a:t>
            </a:r>
          </a:p>
          <a:p>
            <a:r>
              <a:rPr lang="es-ES" dirty="0"/>
              <a:t>Sin embargo, los esfuerzos recientes han reducido la contaminación. </a:t>
            </a:r>
          </a:p>
          <a:p>
            <a:r>
              <a:rPr lang="es-ES" dirty="0"/>
              <a:t>El jardín japonés se encuentra a poca distancia de la estación de tren de El Cairo-Helwan. </a:t>
            </a:r>
          </a:p>
          <a:p>
            <a:r>
              <a:rPr lang="es-ES" dirty="0"/>
              <a:t>Al parecer, hasta la fecha del período entre las dos guerras mundiales fue restaurado en la década de 1960 después de un período de abandono. </a:t>
            </a:r>
          </a:p>
          <a:p>
            <a:r>
              <a:rPr lang="es-ES" dirty="0"/>
              <a:t>No está claro en qué estado se encuentran en los jardines de hoy.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1336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HelwanJapGardenInside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61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1455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73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68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90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041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77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27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Antoniadis Garden.-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Antoniadis cerca del zoo, La casa, originalmente propiedad de una familia de ricos griega ahora se utiliza para las reuniones de estado.</a:t>
            </a:r>
          </a:p>
          <a:p>
            <a:r>
              <a:rPr lang="es-ES" dirty="0"/>
              <a:t> Los jardines contienen hermosos arreglos de árboles y flores, así como varias estatuas de mármol griegas.</a:t>
            </a:r>
          </a:p>
          <a:p>
            <a:r>
              <a:rPr lang="es-ES" dirty="0"/>
              <a:t>La Villa Antoniadis se encuentra en la entrada sur de Alejandría, y está rodeada por unas 48 hectáreas de vegetación, que incluyen los Jardines Antoniadis, los jardines de flores, los jardines Nouzha, y el alejandrino jardin zoológico y botánico. </a:t>
            </a:r>
          </a:p>
        </p:txBody>
      </p:sp>
    </p:spTree>
    <p:extLst>
      <p:ext uri="{BB962C8B-B14F-4D97-AF65-F5344CB8AC3E}">
        <p14:creationId xmlns:p14="http://schemas.microsoft.com/office/powerpoint/2010/main" val="12646269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657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8"/>
            <a:ext cx="9144000" cy="68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734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767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95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26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573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860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202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810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6"/>
            <a:ext cx="4762500" cy="364722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-2196"/>
            <a:ext cx="4381500" cy="36472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762500" cy="318479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45025"/>
            <a:ext cx="4499992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34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882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0"/>
            <a:ext cx="4762500" cy="342900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4" r="21156"/>
          <a:stretch/>
        </p:blipFill>
        <p:spPr>
          <a:xfrm>
            <a:off x="5508104" y="332656"/>
            <a:ext cx="260873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3429001"/>
            <a:ext cx="4762500" cy="343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939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5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880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552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" y="13446"/>
            <a:ext cx="4762500" cy="327153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" y="3284985"/>
            <a:ext cx="4841690" cy="357301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34" y="14318"/>
            <a:ext cx="4449856" cy="327066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34" y="3284985"/>
            <a:ext cx="4449856" cy="35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670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865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12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1222</Words>
  <Application>Microsoft Office PowerPoint</Application>
  <PresentationFormat>Presentación en pantalla (4:3)</PresentationFormat>
  <Paragraphs>166</Paragraphs>
  <Slides>82</Slides>
  <Notes>67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82</vt:i4>
      </vt:variant>
    </vt:vector>
  </HeadingPairs>
  <TitlesOfParts>
    <vt:vector size="89" baseType="lpstr">
      <vt:lpstr>Calibri</vt:lpstr>
      <vt:lpstr>Century Schoolbook</vt:lpstr>
      <vt:lpstr>Times New Roman</vt:lpstr>
      <vt:lpstr>Wingdings</vt:lpstr>
      <vt:lpstr>Wingdings 2</vt:lpstr>
      <vt:lpstr>Default Theme</vt:lpstr>
      <vt:lpstr>Mirador</vt:lpstr>
      <vt:lpstr>Asia.-la vuelta al mundo en 885 jardines.-Egipto</vt:lpstr>
      <vt:lpstr>Aswan botanical garden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Montaza Palace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Helwan Japanische Garten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Antoniadis Garden.-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365 jardines.-Egipto</dc:title>
  <dc:creator>Josep</dc:creator>
  <cp:lastModifiedBy>Usuario</cp:lastModifiedBy>
  <cp:revision>5</cp:revision>
  <dcterms:created xsi:type="dcterms:W3CDTF">2013-09-17T05:19:11Z</dcterms:created>
  <dcterms:modified xsi:type="dcterms:W3CDTF">2018-03-01T07:44:57Z</dcterms:modified>
</cp:coreProperties>
</file>