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78"/>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C4EF8C-F5C9-47F1-BB9E-3CBAFB7A20BA}"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FE91E-25F1-4E9E-BEDF-22111A7C889F}" type="slidenum">
              <a:rPr lang="es-ES" smtClean="0"/>
              <a:t>‹Nº›</a:t>
            </a:fld>
            <a:endParaRPr lang="es-ES" dirty="0"/>
          </a:p>
        </p:txBody>
      </p:sp>
    </p:spTree>
    <p:extLst>
      <p:ext uri="{BB962C8B-B14F-4D97-AF65-F5344CB8AC3E}">
        <p14:creationId xmlns:p14="http://schemas.microsoft.com/office/powerpoint/2010/main" val="210924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7FBCB9-308A-47F6-BD08-CC27F78AA16C}"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6AA6CC-2152-4DB4-92E0-3C4871AAEA0C}"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2EA64D-9789-4F96-85B9-27FFFD805211}"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4C6078-C326-4C80-9980-0CCA65257C3C}"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C82D73-4F24-4166-96B7-AADFF3634640}"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0E5D92B0-3864-4B77-802E-2CB1D602DF7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7E5E5D9F-CDB9-4BF9-8EFC-96D3CD18B92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B8296855-C59B-4E68-B243-AFA09CAC06AA}"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1EAAF1F7-6295-4C8A-B612-C5159CAC834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3042E97A-5018-45F9-8B73-4A489036AAC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983DC148-13D6-4567-8018-0D389F30D435}"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46905F9A-4BB3-4487-9047-1AB7E50940A0}"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ECB131-F19A-4A9A-BFFB-73175106949E}"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Al Azhar Park</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60AFAD-8299-413D-8281-BBEE4560B2D6}"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EE2B20F0-9E41-4B37-A27D-F3D0A9725E30}"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013B059B-9E75-49BD-953B-1E0ACD6D104F}"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2B6C7432-56A2-4337-A93B-DC406883774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Al Azhar Park</a:t>
            </a:r>
          </a:p>
        </p:txBody>
      </p:sp>
      <p:sp>
        <p:nvSpPr>
          <p:cNvPr id="4" name="3 Marcador de número de diapositiva"/>
          <p:cNvSpPr>
            <a:spLocks noGrp="1"/>
          </p:cNvSpPr>
          <p:nvPr>
            <p:ph type="sldNum" sz="quarter" idx="5"/>
          </p:nvPr>
        </p:nvSpPr>
        <p:spPr/>
        <p:txBody>
          <a:bodyPr/>
          <a:lstStyle/>
          <a:p>
            <a:pPr>
              <a:defRPr/>
            </a:pPr>
            <a:fld id="{21D91CC3-57ED-49F7-B210-D3135AF03CB1}"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 Azhar Park</a:t>
            </a:r>
          </a:p>
        </p:txBody>
      </p:sp>
      <p:sp>
        <p:nvSpPr>
          <p:cNvPr id="4" name="3 Marcador de número de diapositiva"/>
          <p:cNvSpPr>
            <a:spLocks noGrp="1"/>
          </p:cNvSpPr>
          <p:nvPr>
            <p:ph type="sldNum" sz="quarter" idx="10"/>
          </p:nvPr>
        </p:nvSpPr>
        <p:spPr/>
        <p:txBody>
          <a:bodyPr/>
          <a:lstStyle/>
          <a:p>
            <a:fld id="{D28817B6-6EDE-48B5-B58B-E53012554E5B}"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83533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 name="9 Rectángulo"/>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a:t>Haga clic para modificar el estilo de subtítulo del patrón</a:t>
            </a:r>
            <a:endParaRPr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s-ES"/>
              <a:t>Haga clic para modificar el estilo de título del patrón</a:t>
            </a:r>
            <a:endParaRPr lang="en-US"/>
          </a:p>
        </p:txBody>
      </p:sp>
      <p:sp>
        <p:nvSpPr>
          <p:cNvPr id="11" name="27 Marcador de fecha"/>
          <p:cNvSpPr>
            <a:spLocks noGrp="1"/>
          </p:cNvSpPr>
          <p:nvPr>
            <p:ph type="dt" sz="half" idx="10"/>
          </p:nvPr>
        </p:nvSpPr>
        <p:spPr/>
        <p:txBody>
          <a:bodyPr/>
          <a:lstStyle>
            <a:lvl1pPr>
              <a:defRPr/>
            </a:lvl1pPr>
          </a:lstStyle>
          <a:p>
            <a:pPr>
              <a:defRPr/>
            </a:pPr>
            <a:fld id="{7DEDDB3D-6F43-4D16-A026-6B4C06A7A386}" type="datetimeFigureOut">
              <a:rPr lang="es-ES">
                <a:solidFill>
                  <a:srgbClr val="E9E5DC"/>
                </a:solidFill>
              </a:rPr>
              <a:pPr>
                <a:defRPr/>
              </a:pPr>
              <a:t>01/03/2018</a:t>
            </a:fld>
            <a:endParaRPr lang="es-ES" dirty="0">
              <a:solidFill>
                <a:srgbClr val="E9E5DC"/>
              </a:solidFill>
            </a:endParaRPr>
          </a:p>
        </p:txBody>
      </p:sp>
      <p:sp>
        <p:nvSpPr>
          <p:cNvPr id="12" name="16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13" name="28 Marcador de número de diapositiva"/>
          <p:cNvSpPr>
            <a:spLocks noGrp="1"/>
          </p:cNvSpPr>
          <p:nvPr>
            <p:ph type="sldNum" sz="quarter" idx="12"/>
          </p:nvPr>
        </p:nvSpPr>
        <p:spPr/>
        <p:txBody>
          <a:bodyPr/>
          <a:lstStyle>
            <a:lvl1pPr>
              <a:defRPr sz="1400">
                <a:solidFill>
                  <a:srgbClr val="FFFFFF"/>
                </a:solidFill>
              </a:defRPr>
            </a:lvl1pPr>
          </a:lstStyle>
          <a:p>
            <a:pPr>
              <a:defRPr/>
            </a:pPr>
            <a:fld id="{065E179B-08F8-44A9-A455-D462AAC8BEE0}" type="slidenum">
              <a:rPr lang="es-ES"/>
              <a:pPr>
                <a:defRPr/>
              </a:pPr>
              <a:t>‹Nº›</a:t>
            </a:fld>
            <a:endParaRPr lang="es-ES" dirty="0"/>
          </a:p>
        </p:txBody>
      </p:sp>
    </p:spTree>
    <p:extLst>
      <p:ext uri="{BB962C8B-B14F-4D97-AF65-F5344CB8AC3E}">
        <p14:creationId xmlns:p14="http://schemas.microsoft.com/office/powerpoint/2010/main" val="2291017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8" name="7 Marcador de contenido"/>
          <p:cNvSpPr>
            <a:spLocks noGrp="1"/>
          </p:cNvSpPr>
          <p:nvPr>
            <p:ph sz="quarter" idx="1"/>
          </p:nvPr>
        </p:nvSpPr>
        <p:spPr>
          <a:xfrm>
            <a:off x="914400" y="1447800"/>
            <a:ext cx="777240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1DA0FB83-D1F5-4871-B07D-BE9DF699AEA3}" type="datetimeFigureOut">
              <a:rPr lang="es-ES">
                <a:solidFill>
                  <a:srgbClr val="E9E5DC"/>
                </a:solidFill>
              </a:rPr>
              <a:pPr>
                <a:defRPr/>
              </a:pPr>
              <a:t>01/03/2018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5D62C00-37D4-444F-8A0B-6CFB72D3AD7C}" type="slidenum">
              <a:rPr lang="es-ES"/>
              <a:pPr>
                <a:defRPr/>
              </a:pPr>
              <a:t>‹Nº›</a:t>
            </a:fld>
            <a:endParaRPr lang="es-ES" dirty="0"/>
          </a:p>
        </p:txBody>
      </p:sp>
    </p:spTree>
    <p:extLst>
      <p:ext uri="{BB962C8B-B14F-4D97-AF65-F5344CB8AC3E}">
        <p14:creationId xmlns:p14="http://schemas.microsoft.com/office/powerpoint/2010/main" val="156683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5" name="4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Rectángulo"/>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722313" y="952500"/>
            <a:ext cx="7772400" cy="1362075"/>
          </a:xfrm>
        </p:spPr>
        <p:txBody>
          <a:bodyPr/>
          <a:lstStyle>
            <a:lvl1pPr algn="l">
              <a:buNone/>
              <a:defRPr sz="4000" b="0" cap="none"/>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a:t>Haga clic para modificar el estilo de texto del patrón</a:t>
            </a:r>
          </a:p>
        </p:txBody>
      </p:sp>
      <p:sp>
        <p:nvSpPr>
          <p:cNvPr id="9" name="3 Marcador de fecha"/>
          <p:cNvSpPr>
            <a:spLocks noGrp="1"/>
          </p:cNvSpPr>
          <p:nvPr>
            <p:ph type="dt" sz="half" idx="10"/>
          </p:nvPr>
        </p:nvSpPr>
        <p:spPr/>
        <p:txBody>
          <a:bodyPr/>
          <a:lstStyle>
            <a:lvl1pPr>
              <a:defRPr/>
            </a:lvl1pPr>
          </a:lstStyle>
          <a:p>
            <a:pPr>
              <a:defRPr/>
            </a:pPr>
            <a:fld id="{524FEFC0-E4E9-4601-8692-AA2B9843EB28}" type="datetimeFigureOut">
              <a:rPr lang="es-ES">
                <a:solidFill>
                  <a:srgbClr val="E9E5DC"/>
                </a:solidFill>
              </a:rPr>
              <a:pPr>
                <a:defRPr/>
              </a:pPr>
              <a:t>01/03/2018</a:t>
            </a:fld>
            <a:endParaRPr lang="es-ES" dirty="0">
              <a:solidFill>
                <a:srgbClr val="E9E5DC"/>
              </a:solidFill>
            </a:endParaRPr>
          </a:p>
        </p:txBody>
      </p:sp>
      <p:sp>
        <p:nvSpPr>
          <p:cNvPr id="10" name="4 Marcador de pie de página"/>
          <p:cNvSpPr>
            <a:spLocks noGrp="1"/>
          </p:cNvSpPr>
          <p:nvPr>
            <p:ph type="ftr" sz="quarter" idx="11"/>
          </p:nvPr>
        </p:nvSpPr>
        <p:spPr>
          <a:xfrm>
            <a:off x="800100" y="6172200"/>
            <a:ext cx="4000500" cy="457200"/>
          </a:xfrm>
        </p:spPr>
        <p:txBody>
          <a:bodyPr/>
          <a:lstStyle>
            <a:lvl1pPr>
              <a:defRPr/>
            </a:lvl1pPr>
          </a:lstStyle>
          <a:p>
            <a:pPr>
              <a:defRPr/>
            </a:pPr>
            <a:endParaRPr lang="es-ES" dirty="0">
              <a:solidFill>
                <a:srgbClr val="E9E5DC"/>
              </a:solidFill>
            </a:endParaRPr>
          </a:p>
        </p:txBody>
      </p:sp>
      <p:sp>
        <p:nvSpPr>
          <p:cNvPr id="11" name="5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E183A743-195E-45EA-9288-45850E8017A3}" type="slidenum">
              <a:rPr lang="es-ES"/>
              <a:pPr>
                <a:defRPr/>
              </a:pPr>
              <a:t>‹Nº›</a:t>
            </a:fld>
            <a:endParaRPr lang="es-ES" dirty="0"/>
          </a:p>
        </p:txBody>
      </p:sp>
    </p:spTree>
    <p:extLst>
      <p:ext uri="{BB962C8B-B14F-4D97-AF65-F5344CB8AC3E}">
        <p14:creationId xmlns:p14="http://schemas.microsoft.com/office/powerpoint/2010/main" val="2185384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9" name="8 Marcador de contenido"/>
          <p:cNvSpPr>
            <a:spLocks noGrp="1"/>
          </p:cNvSpPr>
          <p:nvPr>
            <p:ph sz="quarter" idx="1"/>
          </p:nvPr>
        </p:nvSpPr>
        <p:spPr>
          <a:xfrm>
            <a:off x="91440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1" name="10 Marcador de contenido"/>
          <p:cNvSpPr>
            <a:spLocks noGrp="1"/>
          </p:cNvSpPr>
          <p:nvPr>
            <p:ph sz="quarter" idx="2"/>
          </p:nvPr>
        </p:nvSpPr>
        <p:spPr>
          <a:xfrm>
            <a:off x="4933950" y="1447800"/>
            <a:ext cx="3749040" cy="45720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13 Marcador de fecha"/>
          <p:cNvSpPr>
            <a:spLocks noGrp="1"/>
          </p:cNvSpPr>
          <p:nvPr>
            <p:ph type="dt" sz="half" idx="10"/>
          </p:nvPr>
        </p:nvSpPr>
        <p:spPr/>
        <p:txBody>
          <a:bodyPr/>
          <a:lstStyle>
            <a:lvl1pPr>
              <a:defRPr/>
            </a:lvl1pPr>
          </a:lstStyle>
          <a:p>
            <a:pPr>
              <a:defRPr/>
            </a:pPr>
            <a:fld id="{49069222-99CD-40EC-9C08-608E6B13624B}" type="datetimeFigureOut">
              <a:rPr lang="es-ES">
                <a:solidFill>
                  <a:srgbClr val="E9E5DC"/>
                </a:solidFill>
              </a:rPr>
              <a:pPr>
                <a:defRPr/>
              </a:pPr>
              <a:t>01/03/2018</a:t>
            </a:fld>
            <a:endParaRPr lang="es-ES" dirty="0">
              <a:solidFill>
                <a:srgbClr val="E9E5DC"/>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8AC899D2-CDA5-4401-A0D3-65E692284A6F}" type="slidenum">
              <a:rPr lang="es-ES"/>
              <a:pPr>
                <a:defRPr/>
              </a:pPr>
              <a:t>‹Nº›</a:t>
            </a:fld>
            <a:endParaRPr lang="es-ES" dirty="0"/>
          </a:p>
        </p:txBody>
      </p:sp>
    </p:spTree>
    <p:extLst>
      <p:ext uri="{BB962C8B-B14F-4D97-AF65-F5344CB8AC3E}">
        <p14:creationId xmlns:p14="http://schemas.microsoft.com/office/powerpoint/2010/main" val="2869845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s-ES"/>
              <a:t>Haga clic para modificar el estilo de texto del patrón</a:t>
            </a:r>
          </a:p>
        </p:txBody>
      </p:sp>
      <p:sp>
        <p:nvSpPr>
          <p:cNvPr id="11" name="10 Marcador de contenido"/>
          <p:cNvSpPr>
            <a:spLocks noGrp="1"/>
          </p:cNvSpPr>
          <p:nvPr>
            <p:ph sz="half" idx="2"/>
          </p:nvPr>
        </p:nvSpPr>
        <p:spPr>
          <a:xfrm>
            <a:off x="9144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3" name="12 Marcador de contenido"/>
          <p:cNvSpPr>
            <a:spLocks noGrp="1"/>
          </p:cNvSpPr>
          <p:nvPr>
            <p:ph sz="half" idx="4"/>
          </p:nvPr>
        </p:nvSpPr>
        <p:spPr>
          <a:xfrm>
            <a:off x="4953000" y="2247900"/>
            <a:ext cx="3733800" cy="3886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13 Marcador de fecha"/>
          <p:cNvSpPr>
            <a:spLocks noGrp="1"/>
          </p:cNvSpPr>
          <p:nvPr>
            <p:ph type="dt" sz="half" idx="10"/>
          </p:nvPr>
        </p:nvSpPr>
        <p:spPr/>
        <p:txBody>
          <a:bodyPr/>
          <a:lstStyle>
            <a:lvl1pPr>
              <a:defRPr/>
            </a:lvl1pPr>
          </a:lstStyle>
          <a:p>
            <a:pPr>
              <a:defRPr/>
            </a:pPr>
            <a:fld id="{8D3FD102-2850-4530-BA0B-A99BC94234D4}" type="datetimeFigureOut">
              <a:rPr lang="es-ES">
                <a:solidFill>
                  <a:srgbClr val="E9E5DC"/>
                </a:solidFill>
              </a:rPr>
              <a:pPr>
                <a:defRPr/>
              </a:pPr>
              <a:t>01/03/2018</a:t>
            </a:fld>
            <a:endParaRPr lang="es-ES" dirty="0">
              <a:solidFill>
                <a:srgbClr val="E9E5DC"/>
              </a:solidFill>
            </a:endParaRPr>
          </a:p>
        </p:txBody>
      </p:sp>
      <p:sp>
        <p:nvSpPr>
          <p:cNvPr id="8"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22 Marcador de número de diapositiva"/>
          <p:cNvSpPr>
            <a:spLocks noGrp="1"/>
          </p:cNvSpPr>
          <p:nvPr>
            <p:ph type="sldNum" sz="quarter" idx="12"/>
          </p:nvPr>
        </p:nvSpPr>
        <p:spPr/>
        <p:txBody>
          <a:bodyPr/>
          <a:lstStyle>
            <a:lvl1pPr>
              <a:defRPr/>
            </a:lvl1pPr>
          </a:lstStyle>
          <a:p>
            <a:pPr>
              <a:defRPr/>
            </a:pPr>
            <a:fld id="{F1DCB9ED-8C82-4E97-A029-FB8617B30814}" type="slidenum">
              <a:rPr lang="es-ES"/>
              <a:pPr>
                <a:defRPr/>
              </a:pPr>
              <a:t>‹Nº›</a:t>
            </a:fld>
            <a:endParaRPr lang="es-ES" dirty="0"/>
          </a:p>
        </p:txBody>
      </p:sp>
    </p:spTree>
    <p:extLst>
      <p:ext uri="{BB962C8B-B14F-4D97-AF65-F5344CB8AC3E}">
        <p14:creationId xmlns:p14="http://schemas.microsoft.com/office/powerpoint/2010/main" val="4199245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9D974E08-A6C7-4CC5-B933-58637BFDF1FB}" type="datetimeFigureOut">
              <a:rPr lang="es-ES">
                <a:solidFill>
                  <a:srgbClr val="E9E5DC"/>
                </a:solidFill>
              </a:rPr>
              <a:pPr>
                <a:defRPr/>
              </a:pPr>
              <a:t>01/03/2018</a:t>
            </a:fld>
            <a:endParaRPr lang="es-ES" dirty="0">
              <a:solidFill>
                <a:srgbClr val="E9E5DC"/>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D3074B28-D4AC-45A4-853B-35AB930E0E61}" type="slidenum">
              <a:rPr lang="es-ES"/>
              <a:pPr>
                <a:defRPr/>
              </a:pPr>
              <a:t>‹Nº›</a:t>
            </a:fld>
            <a:endParaRPr lang="es-ES" dirty="0"/>
          </a:p>
        </p:txBody>
      </p:sp>
    </p:spTree>
    <p:extLst>
      <p:ext uri="{BB962C8B-B14F-4D97-AF65-F5344CB8AC3E}">
        <p14:creationId xmlns:p14="http://schemas.microsoft.com/office/powerpoint/2010/main" val="1839425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fld id="{AEBCD8BC-A738-4E65-AA13-2049015FA2E6}" type="datetimeFigureOut">
              <a:rPr lang="es-ES">
                <a:solidFill>
                  <a:srgbClr val="E9E5DC"/>
                </a:solidFill>
              </a:rPr>
              <a:pPr>
                <a:defRPr/>
              </a:pPr>
              <a:t>01/03/2018</a:t>
            </a:fld>
            <a:endParaRPr lang="es-ES" dirty="0">
              <a:solidFill>
                <a:srgbClr val="E9E5DC"/>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D55B362B-2487-4DC8-AE29-C39EACFDD0CF}" type="slidenum">
              <a:rPr lang="es-ES"/>
              <a:pPr>
                <a:defRPr/>
              </a:pPr>
              <a:t>‹Nº›</a:t>
            </a:fld>
            <a:endParaRPr lang="es-ES" dirty="0"/>
          </a:p>
        </p:txBody>
      </p:sp>
    </p:spTree>
    <p:extLst>
      <p:ext uri="{BB962C8B-B14F-4D97-AF65-F5344CB8AC3E}">
        <p14:creationId xmlns:p14="http://schemas.microsoft.com/office/powerpoint/2010/main" val="2643437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4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6" name="5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273050"/>
            <a:ext cx="7772400" cy="1143000"/>
          </a:xfrm>
        </p:spPr>
        <p:txBody>
          <a:bodyPr/>
          <a:lstStyle>
            <a:lvl1pPr algn="l">
              <a:buNone/>
              <a:defRPr sz="4000" b="0"/>
            </a:lvl1pPr>
          </a:lstStyle>
          <a:p>
            <a:r>
              <a:rPr lang="es-ES"/>
              <a:t>Haga clic para modificar el estilo de título del patrón</a:t>
            </a:r>
            <a:endParaRPr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s-ES"/>
              <a:t>Haga clic para modificar el estilo de texto del patrón</a:t>
            </a:r>
          </a:p>
        </p:txBody>
      </p:sp>
      <p:sp>
        <p:nvSpPr>
          <p:cNvPr id="11" name="10 Marcador de contenido"/>
          <p:cNvSpPr>
            <a:spLocks noGrp="1"/>
          </p:cNvSpPr>
          <p:nvPr>
            <p:ph sz="quarter" idx="1"/>
          </p:nvPr>
        </p:nvSpPr>
        <p:spPr>
          <a:xfrm>
            <a:off x="2971800" y="1600200"/>
            <a:ext cx="5715000" cy="4495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4 Marcador de fecha"/>
          <p:cNvSpPr>
            <a:spLocks noGrp="1"/>
          </p:cNvSpPr>
          <p:nvPr>
            <p:ph type="dt" sz="half" idx="10"/>
          </p:nvPr>
        </p:nvSpPr>
        <p:spPr/>
        <p:txBody>
          <a:bodyPr/>
          <a:lstStyle>
            <a:lvl1pPr>
              <a:defRPr/>
            </a:lvl1pPr>
          </a:lstStyle>
          <a:p>
            <a:pPr>
              <a:defRPr/>
            </a:pPr>
            <a:fld id="{81FB283E-AEB8-435D-B3B1-52A4A15E659B}" type="datetimeFigureOut">
              <a:rPr lang="es-ES">
                <a:solidFill>
                  <a:srgbClr val="E9E5DC"/>
                </a:solidFill>
              </a:rPr>
              <a:pPr>
                <a:defRPr/>
              </a:pPr>
              <a:t>01/03/2018</a:t>
            </a:fld>
            <a:endParaRPr lang="es-ES" dirty="0">
              <a:solidFill>
                <a:srgbClr val="E9E5DC"/>
              </a:solidFill>
            </a:endParaRPr>
          </a:p>
        </p:txBody>
      </p:sp>
      <p:sp>
        <p:nvSpPr>
          <p:cNvPr id="8" name="5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9" name="6 Marcador de número de diapositiva"/>
          <p:cNvSpPr>
            <a:spLocks noGrp="1"/>
          </p:cNvSpPr>
          <p:nvPr>
            <p:ph type="sldNum" sz="quarter" idx="12"/>
          </p:nvPr>
        </p:nvSpPr>
        <p:spPr/>
        <p:txBody>
          <a:bodyPr/>
          <a:lstStyle>
            <a:lvl1pPr>
              <a:defRPr/>
            </a:lvl1pPr>
          </a:lstStyle>
          <a:p>
            <a:pPr>
              <a:defRPr/>
            </a:pPr>
            <a:fld id="{0571A867-34A5-43AC-ACD7-5089C7D771DA}" type="slidenum">
              <a:rPr lang="es-ES"/>
              <a:pPr>
                <a:defRPr/>
              </a:pPr>
              <a:t>‹Nº›</a:t>
            </a:fld>
            <a:endParaRPr lang="es-ES" dirty="0"/>
          </a:p>
        </p:txBody>
      </p:sp>
    </p:spTree>
    <p:extLst>
      <p:ext uri="{BB962C8B-B14F-4D97-AF65-F5344CB8AC3E}">
        <p14:creationId xmlns:p14="http://schemas.microsoft.com/office/powerpoint/2010/main" val="2824663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5 Rectángulo"/>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6 Rectángulo"/>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lang="es-ES"/>
              <a:t>Haga clic para modificar el estilo de título del patrón</a:t>
            </a:r>
            <a:endParaRPr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s-ES"/>
              <a:t>Haga clic para modificar el estilo de texto del patrón</a:t>
            </a:r>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s-ES" noProof="0" dirty="0"/>
              <a:t>Haga clic en el icono para agregar una imagen</a:t>
            </a:r>
            <a:endParaRPr lang="en-US" noProof="0" dirty="0"/>
          </a:p>
        </p:txBody>
      </p:sp>
      <p:sp>
        <p:nvSpPr>
          <p:cNvPr id="8" name="4 Marcador de fecha"/>
          <p:cNvSpPr>
            <a:spLocks noGrp="1"/>
          </p:cNvSpPr>
          <p:nvPr>
            <p:ph type="dt" sz="half" idx="10"/>
          </p:nvPr>
        </p:nvSpPr>
        <p:spPr/>
        <p:txBody>
          <a:bodyPr/>
          <a:lstStyle>
            <a:lvl1pPr>
              <a:defRPr/>
            </a:lvl1pPr>
          </a:lstStyle>
          <a:p>
            <a:pPr>
              <a:defRPr/>
            </a:pPr>
            <a:fld id="{5534DE9D-59CF-4D44-ADC7-B6D888EC2FB1}" type="datetimeFigureOut">
              <a:rPr lang="es-ES">
                <a:solidFill>
                  <a:srgbClr val="E9E5DC"/>
                </a:solidFill>
              </a:rPr>
              <a:pPr>
                <a:defRPr/>
              </a:pPr>
              <a:t>01/03/2018</a:t>
            </a:fld>
            <a:endParaRPr lang="es-ES" dirty="0">
              <a:solidFill>
                <a:srgbClr val="E9E5DC"/>
              </a:solidFill>
            </a:endParaRPr>
          </a:p>
        </p:txBody>
      </p:sp>
      <p:sp>
        <p:nvSpPr>
          <p:cNvPr id="9" name="5 Marcador de pie de página"/>
          <p:cNvSpPr>
            <a:spLocks noGrp="1"/>
          </p:cNvSpPr>
          <p:nvPr>
            <p:ph type="ftr" sz="quarter" idx="11"/>
          </p:nvPr>
        </p:nvSpPr>
        <p:spPr>
          <a:xfrm>
            <a:off x="914400" y="6172200"/>
            <a:ext cx="3886200" cy="457200"/>
          </a:xfrm>
        </p:spPr>
        <p:txBody>
          <a:bodyPr/>
          <a:lstStyle>
            <a:lvl1pPr>
              <a:defRPr/>
            </a:lvl1pPr>
          </a:lstStyle>
          <a:p>
            <a:pPr>
              <a:defRPr/>
            </a:pPr>
            <a:endParaRPr lang="es-ES" dirty="0">
              <a:solidFill>
                <a:srgbClr val="E9E5DC"/>
              </a:solidFill>
            </a:endParaRPr>
          </a:p>
        </p:txBody>
      </p:sp>
      <p:sp>
        <p:nvSpPr>
          <p:cNvPr id="10" name="6 Marcador de número de diapositiva"/>
          <p:cNvSpPr>
            <a:spLocks noGrp="1"/>
          </p:cNvSpPr>
          <p:nvPr>
            <p:ph type="sldNum" sz="quarter" idx="12"/>
          </p:nvPr>
        </p:nvSpPr>
        <p:spPr>
          <a:xfrm>
            <a:off x="146050" y="6208713"/>
            <a:ext cx="457200" cy="457200"/>
          </a:xfrm>
        </p:spPr>
        <p:txBody>
          <a:bodyPr/>
          <a:lstStyle>
            <a:lvl1pPr>
              <a:defRPr/>
            </a:lvl1pPr>
          </a:lstStyle>
          <a:p>
            <a:pPr>
              <a:defRPr/>
            </a:pPr>
            <a:fld id="{A2076EFD-9FC0-4DB6-A502-420020FA7D0F}" type="slidenum">
              <a:rPr lang="es-ES"/>
              <a:pPr>
                <a:defRPr/>
              </a:pPr>
              <a:t>‹Nº›</a:t>
            </a:fld>
            <a:endParaRPr lang="es-ES" dirty="0"/>
          </a:p>
        </p:txBody>
      </p:sp>
    </p:spTree>
    <p:extLst>
      <p:ext uri="{BB962C8B-B14F-4D97-AF65-F5344CB8AC3E}">
        <p14:creationId xmlns:p14="http://schemas.microsoft.com/office/powerpoint/2010/main" val="2232491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10B7D438-C884-4EEA-8C66-C192FCB661D7}" type="datetimeFigureOut">
              <a:rPr lang="es-ES">
                <a:solidFill>
                  <a:srgbClr val="E9E5DC"/>
                </a:solidFill>
              </a:rPr>
              <a:pPr>
                <a:defRPr/>
              </a:pPr>
              <a:t>01/03/2018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415C3FFC-BAE9-4338-AF56-2BA1F4670A88}" type="slidenum">
              <a:rPr lang="es-ES"/>
              <a:pPr>
                <a:defRPr/>
              </a:pPr>
              <a:t>‹Nº›</a:t>
            </a:fld>
            <a:endParaRPr lang="es-ES" dirty="0"/>
          </a:p>
        </p:txBody>
      </p:sp>
    </p:spTree>
    <p:extLst>
      <p:ext uri="{BB962C8B-B14F-4D97-AF65-F5344CB8AC3E}">
        <p14:creationId xmlns:p14="http://schemas.microsoft.com/office/powerpoint/2010/main" val="2133118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13 Marcador de fecha"/>
          <p:cNvSpPr>
            <a:spLocks noGrp="1"/>
          </p:cNvSpPr>
          <p:nvPr>
            <p:ph type="dt" sz="half" idx="10"/>
          </p:nvPr>
        </p:nvSpPr>
        <p:spPr/>
        <p:txBody>
          <a:bodyPr/>
          <a:lstStyle>
            <a:lvl1pPr>
              <a:defRPr/>
            </a:lvl1pPr>
          </a:lstStyle>
          <a:p>
            <a:pPr>
              <a:defRPr/>
            </a:pPr>
            <a:fld id="{93F5F32A-EB64-4728-886F-DC271F32A5D2}" type="datetimeFigureOut">
              <a:rPr lang="es-ES">
                <a:solidFill>
                  <a:srgbClr val="E9E5DC"/>
                </a:solidFill>
              </a:rPr>
              <a:pPr>
                <a:defRPr/>
              </a:pPr>
              <a:t>01/03/2018</a:t>
            </a:fld>
            <a:endParaRPr lang="es-ES" dirty="0">
              <a:solidFill>
                <a:srgbClr val="E9E5DC"/>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es-ES" dirty="0">
              <a:solidFill>
                <a:srgbClr val="E9E5DC"/>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2791120B-2E46-4A2A-91EF-B07197594D41}" type="slidenum">
              <a:rPr lang="es-ES"/>
              <a:pPr>
                <a:defRPr/>
              </a:pPr>
              <a:t>‹Nº›</a:t>
            </a:fld>
            <a:endParaRPr lang="es-ES" dirty="0"/>
          </a:p>
        </p:txBody>
      </p:sp>
    </p:spTree>
    <p:extLst>
      <p:ext uri="{BB962C8B-B14F-4D97-AF65-F5344CB8AC3E}">
        <p14:creationId xmlns:p14="http://schemas.microsoft.com/office/powerpoint/2010/main" val="3010959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useBgFill="1">
        <p:nvSpPr>
          <p:cNvPr id="8" name="7 Rectángulo redondeado"/>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028" name="21 Marcador de título"/>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s-ES"/>
              <a:t>Haga clic para modificar el estilo de título del patrón</a:t>
            </a:r>
            <a:endParaRPr lang="en-US"/>
          </a:p>
        </p:txBody>
      </p:sp>
      <p:sp>
        <p:nvSpPr>
          <p:cNvPr id="1029" name="12 Marcador de texto"/>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fld id="{83EDFE19-8C13-49AC-8832-C72620705B31}" type="datetimeFigureOut">
              <a:rPr lang="es-ES">
                <a:solidFill>
                  <a:srgbClr val="E9E5DC"/>
                </a:solidFill>
                <a:latin typeface="Arial" charset="0"/>
              </a:rPr>
              <a:pPr fontAlgn="base">
                <a:spcBef>
                  <a:spcPct val="0"/>
                </a:spcBef>
                <a:spcAft>
                  <a:spcPct val="0"/>
                </a:spcAft>
                <a:defRPr/>
              </a:pPr>
              <a:t>01/03/2018</a:t>
            </a:fld>
            <a:endParaRPr lang="es-ES" dirty="0">
              <a:solidFill>
                <a:srgbClr val="E9E5DC"/>
              </a:solidFill>
              <a:latin typeface="Arial" charset="0"/>
            </a:endParaRPr>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s-ES" dirty="0">
              <a:solidFill>
                <a:srgbClr val="E9E5DC"/>
              </a:solidFill>
              <a:latin typeface="Arial" charset="0"/>
            </a:endParaRPr>
          </a:p>
        </p:txBody>
      </p:sp>
      <p:sp>
        <p:nvSpPr>
          <p:cNvPr id="23" name="22 Marcador de número de diapositiva"/>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1A8DCC8C-5C76-4588-9C44-3A6E8F515AE5}"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247792101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836712"/>
            <a:ext cx="6768752" cy="2592288"/>
          </a:xfrm>
        </p:spPr>
        <p:txBody>
          <a:bodyPr>
            <a:normAutofit/>
          </a:bodyPr>
          <a:lstStyle/>
          <a:p>
            <a:r>
              <a:rPr lang="es-ES" sz="3200" dirty="0"/>
              <a:t>Asia.-la vuelta al mundo en 865 jardines</a:t>
            </a:r>
            <a:br>
              <a:rPr lang="es-ES" sz="4000" dirty="0"/>
            </a:br>
            <a:r>
              <a:rPr lang="es-ES" sz="3200" dirty="0"/>
              <a:t>Egipto.-al azhar park</a:t>
            </a:r>
          </a:p>
        </p:txBody>
      </p:sp>
      <p:sp>
        <p:nvSpPr>
          <p:cNvPr id="3" name="2 Subtítulo"/>
          <p:cNvSpPr>
            <a:spLocks noGrp="1"/>
          </p:cNvSpPr>
          <p:nvPr>
            <p:ph type="subTitle" idx="1"/>
          </p:nvPr>
        </p:nvSpPr>
        <p:spPr>
          <a:xfrm>
            <a:off x="2498055" y="4853127"/>
            <a:ext cx="5310336" cy="1505762"/>
          </a:xfrm>
        </p:spPr>
        <p:txBody>
          <a:bodyPr>
            <a:normAutofit/>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3826311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Título"/>
          <p:cNvSpPr>
            <a:spLocks noGrp="1"/>
          </p:cNvSpPr>
          <p:nvPr>
            <p:ph type="title"/>
          </p:nvPr>
        </p:nvSpPr>
        <p:spPr/>
        <p:txBody>
          <a:bodyPr/>
          <a:lstStyle/>
          <a:p>
            <a:pPr eaLnBrk="1" hangingPunct="1"/>
            <a:r>
              <a:rPr lang="es-ES" dirty="0"/>
              <a:t>Al Azhar Park</a:t>
            </a:r>
          </a:p>
        </p:txBody>
      </p:sp>
      <p:sp>
        <p:nvSpPr>
          <p:cNvPr id="78851" name="2 Marcador de contenido"/>
          <p:cNvSpPr>
            <a:spLocks noGrp="1"/>
          </p:cNvSpPr>
          <p:nvPr>
            <p:ph sz="quarter" idx="1"/>
          </p:nvPr>
        </p:nvSpPr>
        <p:spPr>
          <a:xfrm>
            <a:off x="914400" y="1484785"/>
            <a:ext cx="7113984" cy="4535016"/>
          </a:xfrm>
        </p:spPr>
        <p:txBody>
          <a:bodyPr/>
          <a:lstStyle/>
          <a:p>
            <a:r>
              <a:rPr lang="es-ES" b="1" dirty="0"/>
              <a:t>Al-Azhar Park</a:t>
            </a:r>
            <a:r>
              <a:rPr lang="es-ES" dirty="0"/>
              <a:t> es un parque público localizado en El Cairo, Egipto . </a:t>
            </a:r>
          </a:p>
          <a:p>
            <a:r>
              <a:rPr lang="es-ES" dirty="0"/>
              <a:t> Entre otros honores, este parque es considerado como uno de los sesenta espacios públicos más grandes del mundo por el Project for Public Spaces( PPS ). </a:t>
            </a:r>
            <a:endParaRPr lang="es-ES" baseline="30000" dirty="0"/>
          </a:p>
          <a:p>
            <a:r>
              <a:rPr lang="es-ES" dirty="0"/>
              <a:t> El parque fue creado por la ciudades de Apoyo Histórico Programa ( HCSP ) del Fundación Aga Khan para la Cultura ( AKTC ), una entidad de la Red de Desarrollo Aga Khan ( AKDN ). </a:t>
            </a:r>
          </a:p>
        </p:txBody>
      </p:sp>
    </p:spTree>
    <p:extLst>
      <p:ext uri="{BB962C8B-B14F-4D97-AF65-F5344CB8AC3E}">
        <p14:creationId xmlns:p14="http://schemas.microsoft.com/office/powerpoint/2010/main" val="155489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2 Marcador de contenido"/>
          <p:cNvSpPr>
            <a:spLocks noGrp="1"/>
          </p:cNvSpPr>
          <p:nvPr>
            <p:ph sz="quarter" idx="1"/>
          </p:nvPr>
        </p:nvSpPr>
        <p:spPr>
          <a:xfrm>
            <a:off x="914400" y="1268760"/>
            <a:ext cx="7113984" cy="4751040"/>
          </a:xfrm>
        </p:spPr>
        <p:txBody>
          <a:bodyPr/>
          <a:lstStyle/>
          <a:p>
            <a:r>
              <a:rPr lang="es-ES" dirty="0"/>
              <a:t>El parque, desarrollado a un costo de más de USD $ 30 millones, fue un regalo a El Cairo del Aga Khan IV : un descendiente de los Califas fatimíes Imam- que fundó la ciudad de El Cairo en el año 969 .</a:t>
            </a:r>
          </a:p>
          <a:p>
            <a:r>
              <a:rPr lang="es-ES" dirty="0"/>
              <a:t>Abierto al público en 2005, los jardines de Al-Azhar  recuerdan los históricos jardines islámicos , con una mezcla de elementos modernos y tradicionales. </a:t>
            </a:r>
          </a:p>
        </p:txBody>
      </p:sp>
    </p:spTree>
    <p:extLst>
      <p:ext uri="{BB962C8B-B14F-4D97-AF65-F5344CB8AC3E}">
        <p14:creationId xmlns:p14="http://schemas.microsoft.com/office/powerpoint/2010/main" val="401912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052736"/>
            <a:ext cx="7113984" cy="4967064"/>
          </a:xfrm>
        </p:spPr>
        <p:txBody>
          <a:bodyPr>
            <a:normAutofit lnSpcReduction="10000"/>
          </a:bodyPr>
          <a:lstStyle/>
          <a:p>
            <a:r>
              <a:rPr lang="es-ES" dirty="0"/>
              <a:t>Los  jardines formales en terrazas, el uso enfático de fuentes de piedra multicolor, jardines hundidos, los canales de intersección y la geometría islámica  están todos integrados en un diseño del sitio contemporáneo; los cafés están situados a la entrada, patios de recreo y miradores se disponen a lo largo de las trayectorias curvas.</a:t>
            </a:r>
          </a:p>
          <a:p>
            <a:r>
              <a:rPr lang="es-ES" dirty="0"/>
              <a:t>En 1984, el Aga Khan IV estaba de visita en El Cairo en una conferencia.</a:t>
            </a:r>
          </a:p>
          <a:p>
            <a:r>
              <a:rPr lang="es-ES" dirty="0"/>
              <a:t> Desde su balcón del hotel la colina Al-Darassa  era visible: así como los montes de basura acumulada durante 500 años. </a:t>
            </a:r>
          </a:p>
        </p:txBody>
      </p:sp>
    </p:spTree>
    <p:extLst>
      <p:ext uri="{BB962C8B-B14F-4D97-AF65-F5344CB8AC3E}">
        <p14:creationId xmlns:p14="http://schemas.microsoft.com/office/powerpoint/2010/main" val="2999500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99176" cy="5752296"/>
          </a:xfrm>
        </p:spPr>
        <p:txBody>
          <a:bodyPr>
            <a:normAutofit/>
          </a:bodyPr>
          <a:lstStyle/>
          <a:p>
            <a:r>
              <a:rPr lang="es-ES" dirty="0"/>
              <a:t>Decidió intervenir y ofrecer a la ciudad de sus antepasados ​​el regalo muy necesaria de un oasis en este desierto urbano. </a:t>
            </a:r>
          </a:p>
          <a:p>
            <a:r>
              <a:rPr lang="es-ES" dirty="0"/>
              <a:t>La suma de 30 millones de dólares se destinaron al proyecto y puso en la mano calificada de una arquitectura local y la oficina de urbanismo: en otros países. </a:t>
            </a:r>
          </a:p>
          <a:p>
            <a:r>
              <a:rPr lang="es-ES" dirty="0"/>
              <a:t>El sitio plantea varios desafíos técnicos, la mitad de un milenio de escombros estaba cerca. </a:t>
            </a:r>
          </a:p>
          <a:p>
            <a:r>
              <a:rPr lang="es-ES" dirty="0"/>
              <a:t>Las obras de excavación, nivelación y reemplazo con relleno apropiado se iniciaron en 1992.</a:t>
            </a:r>
          </a:p>
          <a:p>
            <a:r>
              <a:rPr lang="es-ES" dirty="0"/>
              <a:t> Más de 765.000 m3 de tierra se sacaron del parque y 160.000 m3 se utilizó como relleno en otros lugares. </a:t>
            </a:r>
          </a:p>
          <a:p>
            <a:endParaRPr lang="es-ES" dirty="0"/>
          </a:p>
          <a:p>
            <a:endParaRPr lang="es-ES" dirty="0"/>
          </a:p>
        </p:txBody>
      </p:sp>
    </p:spTree>
    <p:extLst>
      <p:ext uri="{BB962C8B-B14F-4D97-AF65-F5344CB8AC3E}">
        <p14:creationId xmlns:p14="http://schemas.microsoft.com/office/powerpoint/2010/main" val="484619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quarter" idx="1"/>
          </p:nvPr>
        </p:nvSpPr>
        <p:spPr>
          <a:xfrm>
            <a:off x="457200" y="332656"/>
            <a:ext cx="7571184" cy="6264696"/>
          </a:xfrm>
        </p:spPr>
        <p:txBody>
          <a:bodyPr>
            <a:normAutofit lnSpcReduction="10000"/>
          </a:bodyPr>
          <a:lstStyle/>
          <a:p>
            <a:r>
              <a:rPr lang="es-ES" dirty="0"/>
              <a:t>Unos 605.000 m3 adicionales se sometieron a tratamiento geotécnico (tamizado, lavado, etc) y se mezclaron con 60.000 m3 de tierra vegetal y arena especial para que el sitio que se cubre con una capa de suelo "bueno"  a 0,5 a 2,0 metros de profundidad. </a:t>
            </a:r>
          </a:p>
          <a:p>
            <a:r>
              <a:rPr lang="es-ES" dirty="0"/>
              <a:t>Un total de 1,5 millones de metros cúbicos de escombros y la tierra se movía, lo que representa más de 80.000 camiones ".</a:t>
            </a:r>
          </a:p>
          <a:p>
            <a:r>
              <a:rPr lang="es-ES" dirty="0"/>
              <a:t> Mientras que los diseñadores lidiaban con la dificultades técnicas a mano que representa el terreno y el suelo, el gobierno introduce una restricción adicional inesperada en la mitad del proceso: tres cisternas ( depósitos ) iban a ser integradas en el terreno para mejorar el suministro de agua potable a la ciudad de El Cairo.</a:t>
            </a:r>
          </a:p>
        </p:txBody>
      </p:sp>
    </p:spTree>
    <p:extLst>
      <p:ext uri="{BB962C8B-B14F-4D97-AF65-F5344CB8AC3E}">
        <p14:creationId xmlns:p14="http://schemas.microsoft.com/office/powerpoint/2010/main" val="2741059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99176" cy="6264696"/>
          </a:xfrm>
        </p:spPr>
        <p:txBody>
          <a:bodyPr>
            <a:normAutofit lnSpcReduction="10000"/>
          </a:bodyPr>
          <a:lstStyle/>
          <a:p>
            <a:r>
              <a:rPr lang="es-ES" dirty="0"/>
              <a:t>Las  obras tuvieron que ser interrumpidas y el diseño revisado para integrar los tres nuevos elementos. </a:t>
            </a:r>
          </a:p>
          <a:p>
            <a:r>
              <a:rPr lang="es-ES" dirty="0"/>
              <a:t>El nuevo diseño revisado del parque fue cuidadosamente diseñado de acuerdo con el paisaje de la colina y los nuevos 3 tanques de agua. </a:t>
            </a:r>
          </a:p>
          <a:p>
            <a:r>
              <a:rPr lang="es-ES" dirty="0"/>
              <a:t>Se divide principalmente en cinco secciones de acuerdo a la inclinación de la pendiente, lo que nos deja: 2 colinas (sur y norte), una topografía ondulada colina al este, un área plana al norte y al oeste de una pendiente pronunciada. </a:t>
            </a:r>
          </a:p>
          <a:p>
            <a:r>
              <a:rPr lang="es-ES" dirty="0"/>
              <a:t>Los diseñadores insistieron en la integración del paisaje tradicional tradiciones islámicas, tanto en su diseño y la selección de zonas verdes, lo que permite el flujo pasado de la ciudad para volver a la vida. </a:t>
            </a:r>
          </a:p>
        </p:txBody>
      </p:sp>
    </p:spTree>
    <p:extLst>
      <p:ext uri="{BB962C8B-B14F-4D97-AF65-F5344CB8AC3E}">
        <p14:creationId xmlns:p14="http://schemas.microsoft.com/office/powerpoint/2010/main" val="293374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27168" cy="5824304"/>
          </a:xfrm>
        </p:spPr>
        <p:txBody>
          <a:bodyPr>
            <a:normAutofit/>
          </a:bodyPr>
          <a:lstStyle/>
          <a:p>
            <a:r>
              <a:rPr lang="es-ES" dirty="0"/>
              <a:t>La tradición y el legado histórico se conservan: Este legado se puede ver en una variedad de estilos de diferentes épocas y regiones diferentes. </a:t>
            </a:r>
          </a:p>
          <a:p>
            <a:r>
              <a:rPr lang="es-ES" dirty="0"/>
              <a:t>Esto se refleja en los espacios de huerta (bustan)-como, las áreas sombreadas de estar (takhtaboush) y los fatimíes arcos utilizados en la construcción de edificios del Parque, entre otros elementos. Persa y elementos timúridas se reflejan también en los canales de agua y fuentes. </a:t>
            </a:r>
          </a:p>
          <a:p>
            <a:r>
              <a:rPr lang="es-ES" dirty="0"/>
              <a:t>El Nilo , símbolo de Egipto y El Cairo, también encuentra un lugar en el nuevo proyecto como el río está diseñado para alimentar los estanques de agua en el parque. </a:t>
            </a:r>
          </a:p>
        </p:txBody>
      </p:sp>
    </p:spTree>
    <p:extLst>
      <p:ext uri="{BB962C8B-B14F-4D97-AF65-F5344CB8AC3E}">
        <p14:creationId xmlns:p14="http://schemas.microsoft.com/office/powerpoint/2010/main" val="897059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99176" cy="5896312"/>
          </a:xfrm>
        </p:spPr>
        <p:txBody>
          <a:bodyPr>
            <a:normAutofit lnSpcReduction="10000"/>
          </a:bodyPr>
          <a:lstStyle/>
          <a:p>
            <a:r>
              <a:rPr lang="es-ES" dirty="0"/>
              <a:t> La elección de la plantación fue también cuidadosamente elaborada, de acuerdo con el paisaje y la calidad del suelo. </a:t>
            </a:r>
          </a:p>
          <a:p>
            <a:r>
              <a:rPr lang="es-ES" dirty="0"/>
              <a:t>Varias pruebas se realizaron en la Universidad Americana de El Cairo que ofreció su vivero para la propagación de la flora del parque para asegurarse de que las opciones adecuadas para el clima se estaban realizando.</a:t>
            </a:r>
          </a:p>
          <a:p>
            <a:r>
              <a:rPr lang="es-ES" dirty="0"/>
              <a:t>Lo jardines de las terrazas centrales , el uso enfático de las fuentes, los mamelucos de piedra multicolor, los jardines hundidos, cruzando las vías y la geometría islámica negrita son todos integrados en un diseño contemporáneo,</a:t>
            </a:r>
          </a:p>
          <a:p>
            <a:r>
              <a:rPr lang="es-ES" dirty="0"/>
              <a:t>las  cafeterías están situadas en la entrada, patios de recreo y miradores se disponen a lo largo de trayectorias curvas.</a:t>
            </a:r>
          </a:p>
          <a:p>
            <a:endParaRPr lang="es-ES" dirty="0"/>
          </a:p>
        </p:txBody>
      </p:sp>
    </p:spTree>
    <p:extLst>
      <p:ext uri="{BB962C8B-B14F-4D97-AF65-F5344CB8AC3E}">
        <p14:creationId xmlns:p14="http://schemas.microsoft.com/office/powerpoint/2010/main" val="2394143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99176" cy="5608280"/>
          </a:xfrm>
        </p:spPr>
        <p:txBody>
          <a:bodyPr/>
          <a:lstStyle/>
          <a:p>
            <a:r>
              <a:rPr lang="es-ES" dirty="0"/>
              <a:t>Abierto al público en 2005, los jardines de al-Azhar son una reminiscencia de históricos jardines islámicos , con una mezcla de elementos modernos y tradicionales. </a:t>
            </a:r>
          </a:p>
          <a:p>
            <a:endParaRPr lang="es-ES" dirty="0"/>
          </a:p>
        </p:txBody>
      </p:sp>
    </p:spTree>
    <p:extLst>
      <p:ext uri="{BB962C8B-B14F-4D97-AF65-F5344CB8AC3E}">
        <p14:creationId xmlns:p14="http://schemas.microsoft.com/office/powerpoint/2010/main" val="847005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Al Azhar Park.-Cai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68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Al Azhar Park.-Cair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235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Al Azhar Park.-Cair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735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Al Azhar Park.-Cairo.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304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Al Azhar Park.-Cair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0750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Al Azhar.-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23425" cy="731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91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Al Azhar Park.-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50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Al Azhar Park.-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932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Al Azhar Park.-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885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Al Azhar Park.-1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962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Al Azhar Park.-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498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Al Azhar Park.-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135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Al Azhar Park.-Cair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349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Al Azhar Park.-Cair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658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5 Imagen" descr="Al Azhar Park.-3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55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Al Azhar Park.-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121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Al Azhar Parh.-Cair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253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Al Azhar Park.-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780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Al Azhar Park.-x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177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3253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925118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5418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8439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519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0130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989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9342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8508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5488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4690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888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4290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7362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5406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667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9994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1440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0770395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1275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0738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81609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9984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94755" cy="7373519"/>
          </a:xfrm>
          <a:prstGeom prst="rect">
            <a:avLst/>
          </a:prstGeom>
        </p:spPr>
      </p:pic>
    </p:spTree>
    <p:extLst>
      <p:ext uri="{BB962C8B-B14F-4D97-AF65-F5344CB8AC3E}">
        <p14:creationId xmlns:p14="http://schemas.microsoft.com/office/powerpoint/2010/main" val="8678335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7092280" y="6597352"/>
            <a:ext cx="2051720" cy="369332"/>
          </a:xfrm>
          <a:prstGeom prst="rect">
            <a:avLst/>
          </a:prstGeom>
          <a:solidFill>
            <a:schemeClr val="bg1"/>
          </a:solidFill>
        </p:spPr>
        <p:txBody>
          <a:bodyPr wrap="square" rtlCol="0">
            <a:spAutoFit/>
          </a:bodyPr>
          <a:lstStyle/>
          <a:p>
            <a:r>
              <a:rPr lang="es-ES" dirty="0">
                <a:solidFill>
                  <a:prstClr val="white"/>
                </a:solidFill>
              </a:rPr>
              <a:t>Al Azhar Park</a:t>
            </a:r>
          </a:p>
        </p:txBody>
      </p:sp>
    </p:spTree>
    <p:extLst>
      <p:ext uri="{BB962C8B-B14F-4D97-AF65-F5344CB8AC3E}">
        <p14:creationId xmlns:p14="http://schemas.microsoft.com/office/powerpoint/2010/main" val="126090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40820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9240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CuadroTexto"/>
          <p:cNvSpPr txBox="1"/>
          <p:nvPr/>
        </p:nvSpPr>
        <p:spPr>
          <a:xfrm>
            <a:off x="6524055" y="5834863"/>
            <a:ext cx="2339861" cy="369332"/>
          </a:xfrm>
          <a:prstGeom prst="rect">
            <a:avLst/>
          </a:prstGeom>
          <a:solidFill>
            <a:schemeClr val="bg1"/>
          </a:solidFill>
        </p:spPr>
        <p:txBody>
          <a:bodyPr wrap="square" rtlCol="0">
            <a:spAutoFit/>
          </a:bodyPr>
          <a:lstStyle/>
          <a:p>
            <a:r>
              <a:rPr lang="es-ES" dirty="0">
                <a:solidFill>
                  <a:prstClr val="white"/>
                </a:solidFill>
              </a:rPr>
              <a:t>Al Azhar Park</a:t>
            </a:r>
          </a:p>
        </p:txBody>
      </p:sp>
    </p:spTree>
    <p:extLst>
      <p:ext uri="{BB962C8B-B14F-4D97-AF65-F5344CB8AC3E}">
        <p14:creationId xmlns:p14="http://schemas.microsoft.com/office/powerpoint/2010/main" val="22504213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0381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63399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302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54766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4774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22753" cy="7318080"/>
          </a:xfrm>
          <a:prstGeom prst="rect">
            <a:avLst/>
          </a:prstGeom>
        </p:spPr>
      </p:pic>
    </p:spTree>
    <p:extLst>
      <p:ext uri="{BB962C8B-B14F-4D97-AF65-F5344CB8AC3E}">
        <p14:creationId xmlns:p14="http://schemas.microsoft.com/office/powerpoint/2010/main" val="6285738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649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2864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22753" cy="7318080"/>
          </a:xfrm>
          <a:prstGeom prst="rect">
            <a:avLst/>
          </a:prstGeom>
        </p:spPr>
      </p:pic>
    </p:spTree>
    <p:extLst>
      <p:ext uri="{BB962C8B-B14F-4D97-AF65-F5344CB8AC3E}">
        <p14:creationId xmlns:p14="http://schemas.microsoft.com/office/powerpoint/2010/main" val="1636331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94753" cy="7373520"/>
          </a:xfrm>
          <a:prstGeom prst="rect">
            <a:avLst/>
          </a:prstGeom>
        </p:spPr>
      </p:pic>
    </p:spTree>
    <p:extLst>
      <p:ext uri="{BB962C8B-B14F-4D97-AF65-F5344CB8AC3E}">
        <p14:creationId xmlns:p14="http://schemas.microsoft.com/office/powerpoint/2010/main" val="2007442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7884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89999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23885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44976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58753" cy="7345800"/>
          </a:xfrm>
          <a:prstGeom prst="rect">
            <a:avLst/>
          </a:prstGeom>
        </p:spPr>
      </p:pic>
    </p:spTree>
    <p:extLst>
      <p:ext uri="{BB962C8B-B14F-4D97-AF65-F5344CB8AC3E}">
        <p14:creationId xmlns:p14="http://schemas.microsoft.com/office/powerpoint/2010/main" val="12691613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58753" cy="7345800"/>
          </a:xfrm>
          <a:prstGeom prst="rect">
            <a:avLst/>
          </a:prstGeom>
        </p:spPr>
      </p:pic>
    </p:spTree>
    <p:extLst>
      <p:ext uri="{BB962C8B-B14F-4D97-AF65-F5344CB8AC3E}">
        <p14:creationId xmlns:p14="http://schemas.microsoft.com/office/powerpoint/2010/main" val="37774197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587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368984" cy="6858000"/>
          </a:xfrm>
          <a:prstGeom prst="rect">
            <a:avLst/>
          </a:prstGeom>
        </p:spPr>
      </p:pic>
      <p:pic>
        <p:nvPicPr>
          <p:cNvPr id="5" name="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8984" y="-99392"/>
            <a:ext cx="4775016" cy="6957392"/>
          </a:xfrm>
          <a:prstGeom prst="rect">
            <a:avLst/>
          </a:prstGeom>
        </p:spPr>
      </p:pic>
    </p:spTree>
    <p:extLst>
      <p:ext uri="{BB962C8B-B14F-4D97-AF65-F5344CB8AC3E}">
        <p14:creationId xmlns:p14="http://schemas.microsoft.com/office/powerpoint/2010/main" val="4090183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TotalTime>
  <Words>981</Words>
  <Application>Microsoft Office PowerPoint</Application>
  <PresentationFormat>Presentación en pantalla (4:3)</PresentationFormat>
  <Paragraphs>72</Paragraphs>
  <Slides>75</Slides>
  <Notes>19</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75</vt:i4>
      </vt:variant>
    </vt:vector>
  </HeadingPairs>
  <TitlesOfParts>
    <vt:vector size="84" baseType="lpstr">
      <vt:lpstr>Arial</vt:lpstr>
      <vt:lpstr>Calibri</vt:lpstr>
      <vt:lpstr>Century Schoolbook</vt:lpstr>
      <vt:lpstr>Franklin Gothic Book</vt:lpstr>
      <vt:lpstr>Perpetua</vt:lpstr>
      <vt:lpstr>Wingdings</vt:lpstr>
      <vt:lpstr>Wingdings 2</vt:lpstr>
      <vt:lpstr>Default Theme</vt:lpstr>
      <vt:lpstr>Equidad</vt:lpstr>
      <vt:lpstr>Asia.-la vuelta al mundo en 865 jardines Egipto.-al azhar park</vt:lpstr>
      <vt:lpstr>Al Azhar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365 jardines.-Egipto al azhar park</dc:title>
  <dc:creator>Josep</dc:creator>
  <cp:lastModifiedBy>Usuario</cp:lastModifiedBy>
  <cp:revision>4</cp:revision>
  <dcterms:created xsi:type="dcterms:W3CDTF">2014-01-10T06:34:36Z</dcterms:created>
  <dcterms:modified xsi:type="dcterms:W3CDTF">2018-03-01T07:42:47Z</dcterms:modified>
</cp:coreProperties>
</file>