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7" r:id="rId2"/>
    <p:sldId id="258" r:id="rId3"/>
    <p:sldId id="369" r:id="rId4"/>
    <p:sldId id="370" r:id="rId5"/>
    <p:sldId id="285" r:id="rId6"/>
    <p:sldId id="289" r:id="rId7"/>
    <p:sldId id="290" r:id="rId8"/>
    <p:sldId id="291" r:id="rId9"/>
    <p:sldId id="371" r:id="rId10"/>
    <p:sldId id="372" r:id="rId11"/>
    <p:sldId id="373" r:id="rId12"/>
    <p:sldId id="374" r:id="rId13"/>
    <p:sldId id="375" r:id="rId14"/>
    <p:sldId id="376" r:id="rId15"/>
    <p:sldId id="377" r:id="rId16"/>
    <p:sldId id="378" r:id="rId17"/>
    <p:sldId id="379" r:id="rId18"/>
    <p:sldId id="259" r:id="rId19"/>
    <p:sldId id="260" r:id="rId20"/>
    <p:sldId id="261" r:id="rId21"/>
    <p:sldId id="271" r:id="rId22"/>
    <p:sldId id="262" r:id="rId23"/>
    <p:sldId id="263" r:id="rId24"/>
    <p:sldId id="264" r:id="rId25"/>
    <p:sldId id="270" r:id="rId26"/>
    <p:sldId id="265" r:id="rId27"/>
    <p:sldId id="266" r:id="rId28"/>
    <p:sldId id="267" r:id="rId29"/>
    <p:sldId id="268" r:id="rId30"/>
    <p:sldId id="269" r:id="rId31"/>
    <p:sldId id="272" r:id="rId32"/>
    <p:sldId id="273" r:id="rId33"/>
    <p:sldId id="274" r:id="rId34"/>
    <p:sldId id="275" r:id="rId35"/>
    <p:sldId id="278" r:id="rId36"/>
    <p:sldId id="280" r:id="rId37"/>
    <p:sldId id="276" r:id="rId38"/>
    <p:sldId id="277" r:id="rId39"/>
    <p:sldId id="279" r:id="rId40"/>
    <p:sldId id="281" r:id="rId41"/>
    <p:sldId id="283" r:id="rId42"/>
    <p:sldId id="284" r:id="rId43"/>
    <p:sldId id="286" r:id="rId44"/>
    <p:sldId id="287" r:id="rId45"/>
    <p:sldId id="288" r:id="rId46"/>
    <p:sldId id="292" r:id="rId47"/>
    <p:sldId id="294" r:id="rId48"/>
    <p:sldId id="380" r:id="rId49"/>
    <p:sldId id="381" r:id="rId50"/>
    <p:sldId id="382" r:id="rId51"/>
    <p:sldId id="383" r:id="rId52"/>
    <p:sldId id="384" r:id="rId53"/>
    <p:sldId id="385" r:id="rId54"/>
    <p:sldId id="295" r:id="rId55"/>
    <p:sldId id="296" r:id="rId56"/>
    <p:sldId id="297" r:id="rId57"/>
    <p:sldId id="302" r:id="rId58"/>
    <p:sldId id="298" r:id="rId59"/>
    <p:sldId id="299" r:id="rId60"/>
    <p:sldId id="300" r:id="rId61"/>
    <p:sldId id="306" r:id="rId62"/>
    <p:sldId id="311" r:id="rId63"/>
    <p:sldId id="301" r:id="rId64"/>
    <p:sldId id="303" r:id="rId65"/>
    <p:sldId id="304" r:id="rId66"/>
    <p:sldId id="305" r:id="rId67"/>
    <p:sldId id="307" r:id="rId68"/>
    <p:sldId id="308" r:id="rId69"/>
    <p:sldId id="309" r:id="rId70"/>
    <p:sldId id="310" r:id="rId71"/>
    <p:sldId id="312" r:id="rId72"/>
    <p:sldId id="313" r:id="rId73"/>
    <p:sldId id="314" r:id="rId74"/>
    <p:sldId id="315" r:id="rId75"/>
    <p:sldId id="316" r:id="rId76"/>
    <p:sldId id="317" r:id="rId77"/>
    <p:sldId id="318" r:id="rId78"/>
    <p:sldId id="367" r:id="rId79"/>
    <p:sldId id="386" r:id="rId80"/>
    <p:sldId id="319" r:id="rId81"/>
    <p:sldId id="320" r:id="rId82"/>
    <p:sldId id="321" r:id="rId83"/>
    <p:sldId id="322" r:id="rId84"/>
    <p:sldId id="323" r:id="rId85"/>
    <p:sldId id="324" r:id="rId86"/>
    <p:sldId id="325" r:id="rId87"/>
    <p:sldId id="326" r:id="rId88"/>
    <p:sldId id="327" r:id="rId89"/>
    <p:sldId id="328" r:id="rId90"/>
    <p:sldId id="329" r:id="rId91"/>
    <p:sldId id="330" r:id="rId92"/>
    <p:sldId id="331" r:id="rId93"/>
    <p:sldId id="332" r:id="rId94"/>
    <p:sldId id="333" r:id="rId95"/>
    <p:sldId id="334" r:id="rId96"/>
    <p:sldId id="335" r:id="rId97"/>
    <p:sldId id="336" r:id="rId98"/>
    <p:sldId id="337" r:id="rId99"/>
    <p:sldId id="338" r:id="rId100"/>
    <p:sldId id="339" r:id="rId101"/>
    <p:sldId id="353" r:id="rId102"/>
    <p:sldId id="360" r:id="rId103"/>
    <p:sldId id="351" r:id="rId104"/>
    <p:sldId id="349" r:id="rId105"/>
    <p:sldId id="340" r:id="rId106"/>
    <p:sldId id="341" r:id="rId107"/>
    <p:sldId id="342" r:id="rId108"/>
    <p:sldId id="343" r:id="rId109"/>
    <p:sldId id="344" r:id="rId110"/>
    <p:sldId id="345" r:id="rId111"/>
    <p:sldId id="346" r:id="rId112"/>
    <p:sldId id="347" r:id="rId113"/>
    <p:sldId id="368" r:id="rId114"/>
    <p:sldId id="350" r:id="rId115"/>
    <p:sldId id="352" r:id="rId116"/>
    <p:sldId id="354" r:id="rId117"/>
    <p:sldId id="355" r:id="rId118"/>
    <p:sldId id="356" r:id="rId119"/>
    <p:sldId id="358" r:id="rId120"/>
    <p:sldId id="359" r:id="rId1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66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C1ACE2-3163-40F8-B71E-3FA405653EA4}"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CA0849-4E3E-4DEA-BB91-228E7B2FBFB0}" type="slidenum">
              <a:rPr lang="es-ES" smtClean="0"/>
              <a:t>‹Nº›</a:t>
            </a:fld>
            <a:endParaRPr lang="es-ES" dirty="0"/>
          </a:p>
        </p:txBody>
      </p:sp>
    </p:spTree>
    <p:extLst>
      <p:ext uri="{BB962C8B-B14F-4D97-AF65-F5344CB8AC3E}">
        <p14:creationId xmlns:p14="http://schemas.microsoft.com/office/powerpoint/2010/main" val="2695398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a:t>
            </a:fld>
            <a:endParaRPr lang="es-ES" dirty="0"/>
          </a:p>
        </p:txBody>
      </p:sp>
    </p:spTree>
    <p:extLst>
      <p:ext uri="{BB962C8B-B14F-4D97-AF65-F5344CB8AC3E}">
        <p14:creationId xmlns:p14="http://schemas.microsoft.com/office/powerpoint/2010/main" val="1706283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a:t>
            </a:fld>
            <a:endParaRPr lang="es-ES" dirty="0"/>
          </a:p>
        </p:txBody>
      </p:sp>
    </p:spTree>
    <p:extLst>
      <p:ext uri="{BB962C8B-B14F-4D97-AF65-F5344CB8AC3E}">
        <p14:creationId xmlns:p14="http://schemas.microsoft.com/office/powerpoint/2010/main" val="3046796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a:t>
            </a:fld>
            <a:endParaRPr lang="es-ES" dirty="0"/>
          </a:p>
        </p:txBody>
      </p:sp>
    </p:spTree>
    <p:extLst>
      <p:ext uri="{BB962C8B-B14F-4D97-AF65-F5344CB8AC3E}">
        <p14:creationId xmlns:p14="http://schemas.microsoft.com/office/powerpoint/2010/main" val="126091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a:t>
            </a:fld>
            <a:endParaRPr lang="es-ES" dirty="0"/>
          </a:p>
        </p:txBody>
      </p:sp>
    </p:spTree>
    <p:extLst>
      <p:ext uri="{BB962C8B-B14F-4D97-AF65-F5344CB8AC3E}">
        <p14:creationId xmlns:p14="http://schemas.microsoft.com/office/powerpoint/2010/main" val="282988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a:t>
            </a:fld>
            <a:endParaRPr lang="es-ES" dirty="0"/>
          </a:p>
        </p:txBody>
      </p:sp>
    </p:spTree>
    <p:extLst>
      <p:ext uri="{BB962C8B-B14F-4D97-AF65-F5344CB8AC3E}">
        <p14:creationId xmlns:p14="http://schemas.microsoft.com/office/powerpoint/2010/main" val="4181110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a:t>
            </a:fld>
            <a:endParaRPr lang="es-ES" dirty="0"/>
          </a:p>
        </p:txBody>
      </p:sp>
    </p:spTree>
    <p:extLst>
      <p:ext uri="{BB962C8B-B14F-4D97-AF65-F5344CB8AC3E}">
        <p14:creationId xmlns:p14="http://schemas.microsoft.com/office/powerpoint/2010/main" val="1684999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a:t>
            </a:fld>
            <a:endParaRPr lang="es-ES" dirty="0"/>
          </a:p>
        </p:txBody>
      </p:sp>
    </p:spTree>
    <p:extLst>
      <p:ext uri="{BB962C8B-B14F-4D97-AF65-F5344CB8AC3E}">
        <p14:creationId xmlns:p14="http://schemas.microsoft.com/office/powerpoint/2010/main" val="67243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13</a:t>
            </a:fld>
            <a:endParaRPr lang="es-ES" dirty="0"/>
          </a:p>
        </p:txBody>
      </p:sp>
    </p:spTree>
    <p:extLst>
      <p:ext uri="{BB962C8B-B14F-4D97-AF65-F5344CB8AC3E}">
        <p14:creationId xmlns:p14="http://schemas.microsoft.com/office/powerpoint/2010/main" val="924113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14</a:t>
            </a:fld>
            <a:endParaRPr lang="es-ES" dirty="0"/>
          </a:p>
        </p:txBody>
      </p:sp>
    </p:spTree>
    <p:extLst>
      <p:ext uri="{BB962C8B-B14F-4D97-AF65-F5344CB8AC3E}">
        <p14:creationId xmlns:p14="http://schemas.microsoft.com/office/powerpoint/2010/main" val="1722564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15</a:t>
            </a:fld>
            <a:endParaRPr lang="es-ES" dirty="0"/>
          </a:p>
        </p:txBody>
      </p:sp>
    </p:spTree>
    <p:extLst>
      <p:ext uri="{BB962C8B-B14F-4D97-AF65-F5344CB8AC3E}">
        <p14:creationId xmlns:p14="http://schemas.microsoft.com/office/powerpoint/2010/main" val="3252000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16</a:t>
            </a:fld>
            <a:endParaRPr lang="es-ES" dirty="0"/>
          </a:p>
        </p:txBody>
      </p:sp>
    </p:spTree>
    <p:extLst>
      <p:ext uri="{BB962C8B-B14F-4D97-AF65-F5344CB8AC3E}">
        <p14:creationId xmlns:p14="http://schemas.microsoft.com/office/powerpoint/2010/main" val="1022579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17</a:t>
            </a:fld>
            <a:endParaRPr lang="es-ES" dirty="0"/>
          </a:p>
        </p:txBody>
      </p:sp>
    </p:spTree>
    <p:extLst>
      <p:ext uri="{BB962C8B-B14F-4D97-AF65-F5344CB8AC3E}">
        <p14:creationId xmlns:p14="http://schemas.microsoft.com/office/powerpoint/2010/main" val="1665351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18</a:t>
            </a:fld>
            <a:endParaRPr lang="es-ES" dirty="0"/>
          </a:p>
        </p:txBody>
      </p:sp>
    </p:spTree>
    <p:extLst>
      <p:ext uri="{BB962C8B-B14F-4D97-AF65-F5344CB8AC3E}">
        <p14:creationId xmlns:p14="http://schemas.microsoft.com/office/powerpoint/2010/main" val="827420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.-Egypt.-Petrea volubilis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19</a:t>
            </a:fld>
            <a:endParaRPr lang="es-ES" dirty="0"/>
          </a:p>
        </p:txBody>
      </p:sp>
    </p:spTree>
    <p:extLst>
      <p:ext uri="{BB962C8B-B14F-4D97-AF65-F5344CB8AC3E}">
        <p14:creationId xmlns:p14="http://schemas.microsoft.com/office/powerpoint/2010/main" val="4080798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20</a:t>
            </a:fld>
            <a:endParaRPr lang="es-ES" dirty="0"/>
          </a:p>
        </p:txBody>
      </p:sp>
    </p:spTree>
    <p:extLst>
      <p:ext uri="{BB962C8B-B14F-4D97-AF65-F5344CB8AC3E}">
        <p14:creationId xmlns:p14="http://schemas.microsoft.com/office/powerpoint/2010/main" val="3994618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21</a:t>
            </a:fld>
            <a:endParaRPr lang="es-ES" dirty="0"/>
          </a:p>
        </p:txBody>
      </p:sp>
    </p:spTree>
    <p:extLst>
      <p:ext uri="{BB962C8B-B14F-4D97-AF65-F5344CB8AC3E}">
        <p14:creationId xmlns:p14="http://schemas.microsoft.com/office/powerpoint/2010/main" val="861156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22</a:t>
            </a:fld>
            <a:endParaRPr lang="es-ES" dirty="0"/>
          </a:p>
        </p:txBody>
      </p:sp>
    </p:spTree>
    <p:extLst>
      <p:ext uri="{BB962C8B-B14F-4D97-AF65-F5344CB8AC3E}">
        <p14:creationId xmlns:p14="http://schemas.microsoft.com/office/powerpoint/2010/main" val="4036857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23</a:t>
            </a:fld>
            <a:endParaRPr lang="es-ES" dirty="0"/>
          </a:p>
        </p:txBody>
      </p:sp>
    </p:spTree>
    <p:extLst>
      <p:ext uri="{BB962C8B-B14F-4D97-AF65-F5344CB8AC3E}">
        <p14:creationId xmlns:p14="http://schemas.microsoft.com/office/powerpoint/2010/main" val="761283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24</a:t>
            </a:fld>
            <a:endParaRPr lang="es-ES" dirty="0"/>
          </a:p>
        </p:txBody>
      </p:sp>
    </p:spTree>
    <p:extLst>
      <p:ext uri="{BB962C8B-B14F-4D97-AF65-F5344CB8AC3E}">
        <p14:creationId xmlns:p14="http://schemas.microsoft.com/office/powerpoint/2010/main" val="2664982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25</a:t>
            </a:fld>
            <a:endParaRPr lang="es-ES" dirty="0"/>
          </a:p>
        </p:txBody>
      </p:sp>
    </p:spTree>
    <p:extLst>
      <p:ext uri="{BB962C8B-B14F-4D97-AF65-F5344CB8AC3E}">
        <p14:creationId xmlns:p14="http://schemas.microsoft.com/office/powerpoint/2010/main" val="1024139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26</a:t>
            </a:fld>
            <a:endParaRPr lang="es-ES" dirty="0"/>
          </a:p>
        </p:txBody>
      </p:sp>
    </p:spTree>
    <p:extLst>
      <p:ext uri="{BB962C8B-B14F-4D97-AF65-F5344CB8AC3E}">
        <p14:creationId xmlns:p14="http://schemas.microsoft.com/office/powerpoint/2010/main" val="2413987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27</a:t>
            </a:fld>
            <a:endParaRPr lang="es-ES" dirty="0"/>
          </a:p>
        </p:txBody>
      </p:sp>
    </p:spTree>
    <p:extLst>
      <p:ext uri="{BB962C8B-B14F-4D97-AF65-F5344CB8AC3E}">
        <p14:creationId xmlns:p14="http://schemas.microsoft.com/office/powerpoint/2010/main" val="65268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28</a:t>
            </a:fld>
            <a:endParaRPr lang="es-ES" dirty="0"/>
          </a:p>
        </p:txBody>
      </p:sp>
    </p:spTree>
    <p:extLst>
      <p:ext uri="{BB962C8B-B14F-4D97-AF65-F5344CB8AC3E}">
        <p14:creationId xmlns:p14="http://schemas.microsoft.com/office/powerpoint/2010/main" val="4290589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29</a:t>
            </a:fld>
            <a:endParaRPr lang="es-ES" dirty="0"/>
          </a:p>
        </p:txBody>
      </p:sp>
    </p:spTree>
    <p:extLst>
      <p:ext uri="{BB962C8B-B14F-4D97-AF65-F5344CB8AC3E}">
        <p14:creationId xmlns:p14="http://schemas.microsoft.com/office/powerpoint/2010/main" val="4275842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30</a:t>
            </a:fld>
            <a:endParaRPr lang="es-ES" dirty="0"/>
          </a:p>
        </p:txBody>
      </p:sp>
    </p:spTree>
    <p:extLst>
      <p:ext uri="{BB962C8B-B14F-4D97-AF65-F5344CB8AC3E}">
        <p14:creationId xmlns:p14="http://schemas.microsoft.com/office/powerpoint/2010/main" val="11519020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31</a:t>
            </a:fld>
            <a:endParaRPr lang="es-ES" dirty="0"/>
          </a:p>
        </p:txBody>
      </p:sp>
    </p:spTree>
    <p:extLst>
      <p:ext uri="{BB962C8B-B14F-4D97-AF65-F5344CB8AC3E}">
        <p14:creationId xmlns:p14="http://schemas.microsoft.com/office/powerpoint/2010/main" val="1126954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.-Egypt..-Pyrostegia venusta</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32</a:t>
            </a:fld>
            <a:endParaRPr lang="es-ES" dirty="0"/>
          </a:p>
        </p:txBody>
      </p:sp>
    </p:spTree>
    <p:extLst>
      <p:ext uri="{BB962C8B-B14F-4D97-AF65-F5344CB8AC3E}">
        <p14:creationId xmlns:p14="http://schemas.microsoft.com/office/powerpoint/2010/main" val="3080423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33</a:t>
            </a:fld>
            <a:endParaRPr lang="es-ES" dirty="0"/>
          </a:p>
        </p:txBody>
      </p:sp>
    </p:spTree>
    <p:extLst>
      <p:ext uri="{BB962C8B-B14F-4D97-AF65-F5344CB8AC3E}">
        <p14:creationId xmlns:p14="http://schemas.microsoft.com/office/powerpoint/2010/main" val="2291491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34</a:t>
            </a:fld>
            <a:endParaRPr lang="es-ES" dirty="0"/>
          </a:p>
        </p:txBody>
      </p:sp>
    </p:spTree>
    <p:extLst>
      <p:ext uri="{BB962C8B-B14F-4D97-AF65-F5344CB8AC3E}">
        <p14:creationId xmlns:p14="http://schemas.microsoft.com/office/powerpoint/2010/main" val="2313367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35</a:t>
            </a:fld>
            <a:endParaRPr lang="es-ES" dirty="0"/>
          </a:p>
        </p:txBody>
      </p:sp>
    </p:spTree>
    <p:extLst>
      <p:ext uri="{BB962C8B-B14F-4D97-AF65-F5344CB8AC3E}">
        <p14:creationId xmlns:p14="http://schemas.microsoft.com/office/powerpoint/2010/main" val="2238143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36</a:t>
            </a:fld>
            <a:endParaRPr lang="es-ES" dirty="0"/>
          </a:p>
        </p:txBody>
      </p:sp>
    </p:spTree>
    <p:extLst>
      <p:ext uri="{BB962C8B-B14F-4D97-AF65-F5344CB8AC3E}">
        <p14:creationId xmlns:p14="http://schemas.microsoft.com/office/powerpoint/2010/main" val="295922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37</a:t>
            </a:fld>
            <a:endParaRPr lang="es-ES" dirty="0"/>
          </a:p>
        </p:txBody>
      </p:sp>
    </p:spTree>
    <p:extLst>
      <p:ext uri="{BB962C8B-B14F-4D97-AF65-F5344CB8AC3E}">
        <p14:creationId xmlns:p14="http://schemas.microsoft.com/office/powerpoint/2010/main" val="3621849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38</a:t>
            </a:fld>
            <a:endParaRPr lang="es-ES" dirty="0"/>
          </a:p>
        </p:txBody>
      </p:sp>
    </p:spTree>
    <p:extLst>
      <p:ext uri="{BB962C8B-B14F-4D97-AF65-F5344CB8AC3E}">
        <p14:creationId xmlns:p14="http://schemas.microsoft.com/office/powerpoint/2010/main" val="39372898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39</a:t>
            </a:fld>
            <a:endParaRPr lang="es-ES" dirty="0"/>
          </a:p>
        </p:txBody>
      </p:sp>
    </p:spTree>
    <p:extLst>
      <p:ext uri="{BB962C8B-B14F-4D97-AF65-F5344CB8AC3E}">
        <p14:creationId xmlns:p14="http://schemas.microsoft.com/office/powerpoint/2010/main" val="935979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40</a:t>
            </a:fld>
            <a:endParaRPr lang="es-ES" dirty="0"/>
          </a:p>
        </p:txBody>
      </p:sp>
    </p:spTree>
    <p:extLst>
      <p:ext uri="{BB962C8B-B14F-4D97-AF65-F5344CB8AC3E}">
        <p14:creationId xmlns:p14="http://schemas.microsoft.com/office/powerpoint/2010/main" val="34828000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41</a:t>
            </a:fld>
            <a:endParaRPr lang="es-ES" dirty="0"/>
          </a:p>
        </p:txBody>
      </p:sp>
    </p:spTree>
    <p:extLst>
      <p:ext uri="{BB962C8B-B14F-4D97-AF65-F5344CB8AC3E}">
        <p14:creationId xmlns:p14="http://schemas.microsoft.com/office/powerpoint/2010/main" val="1757809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42</a:t>
            </a:fld>
            <a:endParaRPr lang="es-ES" dirty="0"/>
          </a:p>
        </p:txBody>
      </p:sp>
    </p:spTree>
    <p:extLst>
      <p:ext uri="{BB962C8B-B14F-4D97-AF65-F5344CB8AC3E}">
        <p14:creationId xmlns:p14="http://schemas.microsoft.com/office/powerpoint/2010/main" val="1019316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43</a:t>
            </a:fld>
            <a:endParaRPr lang="es-ES" dirty="0"/>
          </a:p>
        </p:txBody>
      </p:sp>
    </p:spTree>
    <p:extLst>
      <p:ext uri="{BB962C8B-B14F-4D97-AF65-F5344CB8AC3E}">
        <p14:creationId xmlns:p14="http://schemas.microsoft.com/office/powerpoint/2010/main" val="3328478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44</a:t>
            </a:fld>
            <a:endParaRPr lang="es-ES" dirty="0"/>
          </a:p>
        </p:txBody>
      </p:sp>
    </p:spTree>
    <p:extLst>
      <p:ext uri="{BB962C8B-B14F-4D97-AF65-F5344CB8AC3E}">
        <p14:creationId xmlns:p14="http://schemas.microsoft.com/office/powerpoint/2010/main" val="8900135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45</a:t>
            </a:fld>
            <a:endParaRPr lang="es-ES" dirty="0"/>
          </a:p>
        </p:txBody>
      </p:sp>
    </p:spTree>
    <p:extLst>
      <p:ext uri="{BB962C8B-B14F-4D97-AF65-F5344CB8AC3E}">
        <p14:creationId xmlns:p14="http://schemas.microsoft.com/office/powerpoint/2010/main" val="3806088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46</a:t>
            </a:fld>
            <a:endParaRPr lang="es-ES" dirty="0"/>
          </a:p>
        </p:txBody>
      </p:sp>
    </p:spTree>
    <p:extLst>
      <p:ext uri="{BB962C8B-B14F-4D97-AF65-F5344CB8AC3E}">
        <p14:creationId xmlns:p14="http://schemas.microsoft.com/office/powerpoint/2010/main" val="25565460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51</a:t>
            </a:fld>
            <a:endParaRPr lang="es-ES" dirty="0"/>
          </a:p>
        </p:txBody>
      </p:sp>
    </p:spTree>
    <p:extLst>
      <p:ext uri="{BB962C8B-B14F-4D97-AF65-F5344CB8AC3E}">
        <p14:creationId xmlns:p14="http://schemas.microsoft.com/office/powerpoint/2010/main" val="3908972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Centro de visitantes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52</a:t>
            </a:fld>
            <a:endParaRPr lang="es-ES" dirty="0"/>
          </a:p>
        </p:txBody>
      </p:sp>
    </p:spTree>
    <p:extLst>
      <p:ext uri="{BB962C8B-B14F-4D97-AF65-F5344CB8AC3E}">
        <p14:creationId xmlns:p14="http://schemas.microsoft.com/office/powerpoint/2010/main" val="12102835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53</a:t>
            </a:fld>
            <a:endParaRPr lang="es-ES" dirty="0"/>
          </a:p>
        </p:txBody>
      </p:sp>
    </p:spTree>
    <p:extLst>
      <p:ext uri="{BB962C8B-B14F-4D97-AF65-F5344CB8AC3E}">
        <p14:creationId xmlns:p14="http://schemas.microsoft.com/office/powerpoint/2010/main" val="15393573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54</a:t>
            </a:fld>
            <a:endParaRPr lang="es-ES" dirty="0"/>
          </a:p>
        </p:txBody>
      </p:sp>
    </p:spTree>
    <p:extLst>
      <p:ext uri="{BB962C8B-B14F-4D97-AF65-F5344CB8AC3E}">
        <p14:creationId xmlns:p14="http://schemas.microsoft.com/office/powerpoint/2010/main" val="21809318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55</a:t>
            </a:fld>
            <a:endParaRPr lang="es-ES" dirty="0"/>
          </a:p>
        </p:txBody>
      </p:sp>
    </p:spTree>
    <p:extLst>
      <p:ext uri="{BB962C8B-B14F-4D97-AF65-F5344CB8AC3E}">
        <p14:creationId xmlns:p14="http://schemas.microsoft.com/office/powerpoint/2010/main" val="123545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56</a:t>
            </a:fld>
            <a:endParaRPr lang="es-ES" dirty="0"/>
          </a:p>
        </p:txBody>
      </p:sp>
    </p:spTree>
    <p:extLst>
      <p:ext uri="{BB962C8B-B14F-4D97-AF65-F5344CB8AC3E}">
        <p14:creationId xmlns:p14="http://schemas.microsoft.com/office/powerpoint/2010/main" val="21505608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57</a:t>
            </a:fld>
            <a:endParaRPr lang="es-ES" dirty="0"/>
          </a:p>
        </p:txBody>
      </p:sp>
    </p:spTree>
    <p:extLst>
      <p:ext uri="{BB962C8B-B14F-4D97-AF65-F5344CB8AC3E}">
        <p14:creationId xmlns:p14="http://schemas.microsoft.com/office/powerpoint/2010/main" val="2073599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58</a:t>
            </a:fld>
            <a:endParaRPr lang="es-ES" dirty="0"/>
          </a:p>
        </p:txBody>
      </p:sp>
    </p:spTree>
    <p:extLst>
      <p:ext uri="{BB962C8B-B14F-4D97-AF65-F5344CB8AC3E}">
        <p14:creationId xmlns:p14="http://schemas.microsoft.com/office/powerpoint/2010/main" val="2733821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59</a:t>
            </a:fld>
            <a:endParaRPr lang="es-ES" dirty="0"/>
          </a:p>
        </p:txBody>
      </p:sp>
    </p:spTree>
    <p:extLst>
      <p:ext uri="{BB962C8B-B14F-4D97-AF65-F5344CB8AC3E}">
        <p14:creationId xmlns:p14="http://schemas.microsoft.com/office/powerpoint/2010/main" val="19713881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60</a:t>
            </a:fld>
            <a:endParaRPr lang="es-ES" dirty="0"/>
          </a:p>
        </p:txBody>
      </p:sp>
    </p:spTree>
    <p:extLst>
      <p:ext uri="{BB962C8B-B14F-4D97-AF65-F5344CB8AC3E}">
        <p14:creationId xmlns:p14="http://schemas.microsoft.com/office/powerpoint/2010/main" val="2850234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61</a:t>
            </a:fld>
            <a:endParaRPr lang="es-ES" dirty="0"/>
          </a:p>
        </p:txBody>
      </p:sp>
    </p:spTree>
    <p:extLst>
      <p:ext uri="{BB962C8B-B14F-4D97-AF65-F5344CB8AC3E}">
        <p14:creationId xmlns:p14="http://schemas.microsoft.com/office/powerpoint/2010/main" val="3099223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62</a:t>
            </a:fld>
            <a:endParaRPr lang="es-ES" dirty="0"/>
          </a:p>
        </p:txBody>
      </p:sp>
    </p:spTree>
    <p:extLst>
      <p:ext uri="{BB962C8B-B14F-4D97-AF65-F5344CB8AC3E}">
        <p14:creationId xmlns:p14="http://schemas.microsoft.com/office/powerpoint/2010/main" val="37011251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63</a:t>
            </a:fld>
            <a:endParaRPr lang="es-ES" dirty="0"/>
          </a:p>
        </p:txBody>
      </p:sp>
    </p:spTree>
    <p:extLst>
      <p:ext uri="{BB962C8B-B14F-4D97-AF65-F5344CB8AC3E}">
        <p14:creationId xmlns:p14="http://schemas.microsoft.com/office/powerpoint/2010/main" val="23870980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64</a:t>
            </a:fld>
            <a:endParaRPr lang="es-ES" dirty="0"/>
          </a:p>
        </p:txBody>
      </p:sp>
    </p:spTree>
    <p:extLst>
      <p:ext uri="{BB962C8B-B14F-4D97-AF65-F5344CB8AC3E}">
        <p14:creationId xmlns:p14="http://schemas.microsoft.com/office/powerpoint/2010/main" val="6827890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65</a:t>
            </a:fld>
            <a:endParaRPr lang="es-ES" dirty="0"/>
          </a:p>
        </p:txBody>
      </p:sp>
    </p:spTree>
    <p:extLst>
      <p:ext uri="{BB962C8B-B14F-4D97-AF65-F5344CB8AC3E}">
        <p14:creationId xmlns:p14="http://schemas.microsoft.com/office/powerpoint/2010/main" val="33610040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66</a:t>
            </a:fld>
            <a:endParaRPr lang="es-ES" dirty="0"/>
          </a:p>
        </p:txBody>
      </p:sp>
    </p:spTree>
    <p:extLst>
      <p:ext uri="{BB962C8B-B14F-4D97-AF65-F5344CB8AC3E}">
        <p14:creationId xmlns:p14="http://schemas.microsoft.com/office/powerpoint/2010/main" val="20498124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67</a:t>
            </a:fld>
            <a:endParaRPr lang="es-ES" dirty="0"/>
          </a:p>
        </p:txBody>
      </p:sp>
    </p:spTree>
    <p:extLst>
      <p:ext uri="{BB962C8B-B14F-4D97-AF65-F5344CB8AC3E}">
        <p14:creationId xmlns:p14="http://schemas.microsoft.com/office/powerpoint/2010/main" val="32854480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68</a:t>
            </a:fld>
            <a:endParaRPr lang="es-ES" dirty="0"/>
          </a:p>
        </p:txBody>
      </p:sp>
    </p:spTree>
    <p:extLst>
      <p:ext uri="{BB962C8B-B14F-4D97-AF65-F5344CB8AC3E}">
        <p14:creationId xmlns:p14="http://schemas.microsoft.com/office/powerpoint/2010/main" val="17156832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69</a:t>
            </a:fld>
            <a:endParaRPr lang="es-ES" dirty="0"/>
          </a:p>
        </p:txBody>
      </p:sp>
    </p:spTree>
    <p:extLst>
      <p:ext uri="{BB962C8B-B14F-4D97-AF65-F5344CB8AC3E}">
        <p14:creationId xmlns:p14="http://schemas.microsoft.com/office/powerpoint/2010/main" val="29874172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70</a:t>
            </a:fld>
            <a:endParaRPr lang="es-ES" dirty="0"/>
          </a:p>
        </p:txBody>
      </p:sp>
    </p:spTree>
    <p:extLst>
      <p:ext uri="{BB962C8B-B14F-4D97-AF65-F5344CB8AC3E}">
        <p14:creationId xmlns:p14="http://schemas.microsoft.com/office/powerpoint/2010/main" val="3787450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71</a:t>
            </a:fld>
            <a:endParaRPr lang="es-ES" dirty="0"/>
          </a:p>
        </p:txBody>
      </p:sp>
    </p:spTree>
    <p:extLst>
      <p:ext uri="{BB962C8B-B14F-4D97-AF65-F5344CB8AC3E}">
        <p14:creationId xmlns:p14="http://schemas.microsoft.com/office/powerpoint/2010/main" val="29400115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72</a:t>
            </a:fld>
            <a:endParaRPr lang="es-ES" dirty="0"/>
          </a:p>
        </p:txBody>
      </p:sp>
    </p:spTree>
    <p:extLst>
      <p:ext uri="{BB962C8B-B14F-4D97-AF65-F5344CB8AC3E}">
        <p14:creationId xmlns:p14="http://schemas.microsoft.com/office/powerpoint/2010/main" val="15082629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73</a:t>
            </a:fld>
            <a:endParaRPr lang="es-ES" dirty="0"/>
          </a:p>
        </p:txBody>
      </p:sp>
    </p:spTree>
    <p:extLst>
      <p:ext uri="{BB962C8B-B14F-4D97-AF65-F5344CB8AC3E}">
        <p14:creationId xmlns:p14="http://schemas.microsoft.com/office/powerpoint/2010/main" val="35364693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74</a:t>
            </a:fld>
            <a:endParaRPr lang="es-ES" dirty="0"/>
          </a:p>
        </p:txBody>
      </p:sp>
    </p:spTree>
    <p:extLst>
      <p:ext uri="{BB962C8B-B14F-4D97-AF65-F5344CB8AC3E}">
        <p14:creationId xmlns:p14="http://schemas.microsoft.com/office/powerpoint/2010/main" val="38370082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75</a:t>
            </a:fld>
            <a:endParaRPr lang="es-ES" dirty="0"/>
          </a:p>
        </p:txBody>
      </p:sp>
    </p:spTree>
    <p:extLst>
      <p:ext uri="{BB962C8B-B14F-4D97-AF65-F5344CB8AC3E}">
        <p14:creationId xmlns:p14="http://schemas.microsoft.com/office/powerpoint/2010/main" val="20519748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76</a:t>
            </a:fld>
            <a:endParaRPr lang="es-ES" dirty="0"/>
          </a:p>
        </p:txBody>
      </p:sp>
    </p:spTree>
    <p:extLst>
      <p:ext uri="{BB962C8B-B14F-4D97-AF65-F5344CB8AC3E}">
        <p14:creationId xmlns:p14="http://schemas.microsoft.com/office/powerpoint/2010/main" val="15925522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77</a:t>
            </a:fld>
            <a:endParaRPr lang="es-ES" dirty="0"/>
          </a:p>
        </p:txBody>
      </p:sp>
    </p:spTree>
    <p:extLst>
      <p:ext uri="{BB962C8B-B14F-4D97-AF65-F5344CB8AC3E}">
        <p14:creationId xmlns:p14="http://schemas.microsoft.com/office/powerpoint/2010/main" val="37017281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80</a:t>
            </a:fld>
            <a:endParaRPr lang="es-ES" dirty="0"/>
          </a:p>
        </p:txBody>
      </p:sp>
    </p:spTree>
    <p:extLst>
      <p:ext uri="{BB962C8B-B14F-4D97-AF65-F5344CB8AC3E}">
        <p14:creationId xmlns:p14="http://schemas.microsoft.com/office/powerpoint/2010/main" val="21454668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81</a:t>
            </a:fld>
            <a:endParaRPr lang="es-ES" dirty="0"/>
          </a:p>
        </p:txBody>
      </p:sp>
    </p:spTree>
    <p:extLst>
      <p:ext uri="{BB962C8B-B14F-4D97-AF65-F5344CB8AC3E}">
        <p14:creationId xmlns:p14="http://schemas.microsoft.com/office/powerpoint/2010/main" val="38854346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82</a:t>
            </a:fld>
            <a:endParaRPr lang="es-ES" dirty="0"/>
          </a:p>
        </p:txBody>
      </p:sp>
    </p:spTree>
    <p:extLst>
      <p:ext uri="{BB962C8B-B14F-4D97-AF65-F5344CB8AC3E}">
        <p14:creationId xmlns:p14="http://schemas.microsoft.com/office/powerpoint/2010/main" val="17387934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83</a:t>
            </a:fld>
            <a:endParaRPr lang="es-ES" dirty="0"/>
          </a:p>
        </p:txBody>
      </p:sp>
    </p:spTree>
    <p:extLst>
      <p:ext uri="{BB962C8B-B14F-4D97-AF65-F5344CB8AC3E}">
        <p14:creationId xmlns:p14="http://schemas.microsoft.com/office/powerpoint/2010/main" val="11344760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84</a:t>
            </a:fld>
            <a:endParaRPr lang="es-ES" dirty="0"/>
          </a:p>
        </p:txBody>
      </p:sp>
    </p:spTree>
    <p:extLst>
      <p:ext uri="{BB962C8B-B14F-4D97-AF65-F5344CB8AC3E}">
        <p14:creationId xmlns:p14="http://schemas.microsoft.com/office/powerpoint/2010/main" val="39577763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85</a:t>
            </a:fld>
            <a:endParaRPr lang="es-ES" dirty="0"/>
          </a:p>
        </p:txBody>
      </p:sp>
    </p:spTree>
    <p:extLst>
      <p:ext uri="{BB962C8B-B14F-4D97-AF65-F5344CB8AC3E}">
        <p14:creationId xmlns:p14="http://schemas.microsoft.com/office/powerpoint/2010/main" val="9070297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86</a:t>
            </a:fld>
            <a:endParaRPr lang="es-ES" dirty="0"/>
          </a:p>
        </p:txBody>
      </p:sp>
    </p:spTree>
    <p:extLst>
      <p:ext uri="{BB962C8B-B14F-4D97-AF65-F5344CB8AC3E}">
        <p14:creationId xmlns:p14="http://schemas.microsoft.com/office/powerpoint/2010/main" val="30340403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87</a:t>
            </a:fld>
            <a:endParaRPr lang="es-ES" dirty="0"/>
          </a:p>
        </p:txBody>
      </p:sp>
    </p:spTree>
    <p:extLst>
      <p:ext uri="{BB962C8B-B14F-4D97-AF65-F5344CB8AC3E}">
        <p14:creationId xmlns:p14="http://schemas.microsoft.com/office/powerpoint/2010/main" val="17952827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88</a:t>
            </a:fld>
            <a:endParaRPr lang="es-ES" dirty="0"/>
          </a:p>
        </p:txBody>
      </p:sp>
    </p:spTree>
    <p:extLst>
      <p:ext uri="{BB962C8B-B14F-4D97-AF65-F5344CB8AC3E}">
        <p14:creationId xmlns:p14="http://schemas.microsoft.com/office/powerpoint/2010/main" val="6868312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89</a:t>
            </a:fld>
            <a:endParaRPr lang="es-ES" dirty="0"/>
          </a:p>
        </p:txBody>
      </p:sp>
    </p:spTree>
    <p:extLst>
      <p:ext uri="{BB962C8B-B14F-4D97-AF65-F5344CB8AC3E}">
        <p14:creationId xmlns:p14="http://schemas.microsoft.com/office/powerpoint/2010/main" val="9775365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90</a:t>
            </a:fld>
            <a:endParaRPr lang="es-ES" dirty="0"/>
          </a:p>
        </p:txBody>
      </p:sp>
    </p:spTree>
    <p:extLst>
      <p:ext uri="{BB962C8B-B14F-4D97-AF65-F5344CB8AC3E}">
        <p14:creationId xmlns:p14="http://schemas.microsoft.com/office/powerpoint/2010/main" val="32089725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91</a:t>
            </a:fld>
            <a:endParaRPr lang="es-ES" dirty="0"/>
          </a:p>
        </p:txBody>
      </p:sp>
    </p:spTree>
    <p:extLst>
      <p:ext uri="{BB962C8B-B14F-4D97-AF65-F5344CB8AC3E}">
        <p14:creationId xmlns:p14="http://schemas.microsoft.com/office/powerpoint/2010/main" val="36820938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92</a:t>
            </a:fld>
            <a:endParaRPr lang="es-ES" dirty="0"/>
          </a:p>
        </p:txBody>
      </p:sp>
    </p:spTree>
    <p:extLst>
      <p:ext uri="{BB962C8B-B14F-4D97-AF65-F5344CB8AC3E}">
        <p14:creationId xmlns:p14="http://schemas.microsoft.com/office/powerpoint/2010/main" val="2895453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93</a:t>
            </a:fld>
            <a:endParaRPr lang="es-ES" dirty="0"/>
          </a:p>
        </p:txBody>
      </p:sp>
    </p:spTree>
    <p:extLst>
      <p:ext uri="{BB962C8B-B14F-4D97-AF65-F5344CB8AC3E}">
        <p14:creationId xmlns:p14="http://schemas.microsoft.com/office/powerpoint/2010/main" val="36414116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94</a:t>
            </a:fld>
            <a:endParaRPr lang="es-ES" dirty="0"/>
          </a:p>
        </p:txBody>
      </p:sp>
    </p:spTree>
    <p:extLst>
      <p:ext uri="{BB962C8B-B14F-4D97-AF65-F5344CB8AC3E}">
        <p14:creationId xmlns:p14="http://schemas.microsoft.com/office/powerpoint/2010/main" val="23021531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95</a:t>
            </a:fld>
            <a:endParaRPr lang="es-ES" dirty="0"/>
          </a:p>
        </p:txBody>
      </p:sp>
    </p:spTree>
    <p:extLst>
      <p:ext uri="{BB962C8B-B14F-4D97-AF65-F5344CB8AC3E}">
        <p14:creationId xmlns:p14="http://schemas.microsoft.com/office/powerpoint/2010/main" val="6300111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96</a:t>
            </a:fld>
            <a:endParaRPr lang="es-ES" dirty="0"/>
          </a:p>
        </p:txBody>
      </p:sp>
    </p:spTree>
    <p:extLst>
      <p:ext uri="{BB962C8B-B14F-4D97-AF65-F5344CB8AC3E}">
        <p14:creationId xmlns:p14="http://schemas.microsoft.com/office/powerpoint/2010/main" val="8398676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97</a:t>
            </a:fld>
            <a:endParaRPr lang="es-ES" dirty="0"/>
          </a:p>
        </p:txBody>
      </p:sp>
    </p:spTree>
    <p:extLst>
      <p:ext uri="{BB962C8B-B14F-4D97-AF65-F5344CB8AC3E}">
        <p14:creationId xmlns:p14="http://schemas.microsoft.com/office/powerpoint/2010/main" val="10478904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98</a:t>
            </a:fld>
            <a:endParaRPr lang="es-ES" dirty="0"/>
          </a:p>
        </p:txBody>
      </p:sp>
    </p:spTree>
    <p:extLst>
      <p:ext uri="{BB962C8B-B14F-4D97-AF65-F5344CB8AC3E}">
        <p14:creationId xmlns:p14="http://schemas.microsoft.com/office/powerpoint/2010/main" val="2780160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99</a:t>
            </a:fld>
            <a:endParaRPr lang="es-ES" dirty="0"/>
          </a:p>
        </p:txBody>
      </p:sp>
    </p:spTree>
    <p:extLst>
      <p:ext uri="{BB962C8B-B14F-4D97-AF65-F5344CB8AC3E}">
        <p14:creationId xmlns:p14="http://schemas.microsoft.com/office/powerpoint/2010/main" val="27981415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100</a:t>
            </a:fld>
            <a:endParaRPr lang="es-ES" dirty="0"/>
          </a:p>
        </p:txBody>
      </p:sp>
    </p:spTree>
    <p:extLst>
      <p:ext uri="{BB962C8B-B14F-4D97-AF65-F5344CB8AC3E}">
        <p14:creationId xmlns:p14="http://schemas.microsoft.com/office/powerpoint/2010/main" val="1332621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101</a:t>
            </a:fld>
            <a:endParaRPr lang="es-ES" dirty="0"/>
          </a:p>
        </p:txBody>
      </p:sp>
    </p:spTree>
    <p:extLst>
      <p:ext uri="{BB962C8B-B14F-4D97-AF65-F5344CB8AC3E}">
        <p14:creationId xmlns:p14="http://schemas.microsoft.com/office/powerpoint/2010/main" val="34570461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102</a:t>
            </a:fld>
            <a:endParaRPr lang="es-ES" dirty="0"/>
          </a:p>
        </p:txBody>
      </p:sp>
    </p:spTree>
    <p:extLst>
      <p:ext uri="{BB962C8B-B14F-4D97-AF65-F5344CB8AC3E}">
        <p14:creationId xmlns:p14="http://schemas.microsoft.com/office/powerpoint/2010/main" val="10018696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103</a:t>
            </a:fld>
            <a:endParaRPr lang="es-ES" dirty="0"/>
          </a:p>
        </p:txBody>
      </p:sp>
    </p:spTree>
    <p:extLst>
      <p:ext uri="{BB962C8B-B14F-4D97-AF65-F5344CB8AC3E}">
        <p14:creationId xmlns:p14="http://schemas.microsoft.com/office/powerpoint/2010/main" val="16796349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104</a:t>
            </a:fld>
            <a:endParaRPr lang="es-ES" dirty="0"/>
          </a:p>
        </p:txBody>
      </p:sp>
    </p:spTree>
    <p:extLst>
      <p:ext uri="{BB962C8B-B14F-4D97-AF65-F5344CB8AC3E}">
        <p14:creationId xmlns:p14="http://schemas.microsoft.com/office/powerpoint/2010/main" val="28083807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105</a:t>
            </a:fld>
            <a:endParaRPr lang="es-ES" dirty="0"/>
          </a:p>
        </p:txBody>
      </p:sp>
    </p:spTree>
    <p:extLst>
      <p:ext uri="{BB962C8B-B14F-4D97-AF65-F5344CB8AC3E}">
        <p14:creationId xmlns:p14="http://schemas.microsoft.com/office/powerpoint/2010/main" val="25581537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106</a:t>
            </a:fld>
            <a:endParaRPr lang="es-ES" dirty="0"/>
          </a:p>
        </p:txBody>
      </p:sp>
    </p:spTree>
    <p:extLst>
      <p:ext uri="{BB962C8B-B14F-4D97-AF65-F5344CB8AC3E}">
        <p14:creationId xmlns:p14="http://schemas.microsoft.com/office/powerpoint/2010/main" val="9623336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107</a:t>
            </a:fld>
            <a:endParaRPr lang="es-ES" dirty="0"/>
          </a:p>
        </p:txBody>
      </p:sp>
    </p:spTree>
    <p:extLst>
      <p:ext uri="{BB962C8B-B14F-4D97-AF65-F5344CB8AC3E}">
        <p14:creationId xmlns:p14="http://schemas.microsoft.com/office/powerpoint/2010/main" val="33207941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108</a:t>
            </a:fld>
            <a:endParaRPr lang="es-ES" dirty="0"/>
          </a:p>
        </p:txBody>
      </p:sp>
    </p:spTree>
    <p:extLst>
      <p:ext uri="{BB962C8B-B14F-4D97-AF65-F5344CB8AC3E}">
        <p14:creationId xmlns:p14="http://schemas.microsoft.com/office/powerpoint/2010/main" val="35544653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109</a:t>
            </a:fld>
            <a:endParaRPr lang="es-ES" dirty="0"/>
          </a:p>
        </p:txBody>
      </p:sp>
    </p:spTree>
    <p:extLst>
      <p:ext uri="{BB962C8B-B14F-4D97-AF65-F5344CB8AC3E}">
        <p14:creationId xmlns:p14="http://schemas.microsoft.com/office/powerpoint/2010/main" val="23659642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110</a:t>
            </a:fld>
            <a:endParaRPr lang="es-ES" dirty="0"/>
          </a:p>
        </p:txBody>
      </p:sp>
    </p:spTree>
    <p:extLst>
      <p:ext uri="{BB962C8B-B14F-4D97-AF65-F5344CB8AC3E}">
        <p14:creationId xmlns:p14="http://schemas.microsoft.com/office/powerpoint/2010/main" val="22291922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111</a:t>
            </a:fld>
            <a:endParaRPr lang="es-ES" dirty="0"/>
          </a:p>
        </p:txBody>
      </p:sp>
    </p:spTree>
    <p:extLst>
      <p:ext uri="{BB962C8B-B14F-4D97-AF65-F5344CB8AC3E}">
        <p14:creationId xmlns:p14="http://schemas.microsoft.com/office/powerpoint/2010/main" val="5441789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112</a:t>
            </a:fld>
            <a:endParaRPr lang="es-ES" dirty="0"/>
          </a:p>
        </p:txBody>
      </p:sp>
    </p:spTree>
    <p:extLst>
      <p:ext uri="{BB962C8B-B14F-4D97-AF65-F5344CB8AC3E}">
        <p14:creationId xmlns:p14="http://schemas.microsoft.com/office/powerpoint/2010/main" val="19213435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113</a:t>
            </a:fld>
            <a:endParaRPr lang="es-ES" dirty="0"/>
          </a:p>
        </p:txBody>
      </p:sp>
    </p:spTree>
    <p:extLst>
      <p:ext uri="{BB962C8B-B14F-4D97-AF65-F5344CB8AC3E}">
        <p14:creationId xmlns:p14="http://schemas.microsoft.com/office/powerpoint/2010/main" val="9487041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114</a:t>
            </a:fld>
            <a:endParaRPr lang="es-ES" dirty="0"/>
          </a:p>
        </p:txBody>
      </p:sp>
    </p:spTree>
    <p:extLst>
      <p:ext uri="{BB962C8B-B14F-4D97-AF65-F5344CB8AC3E}">
        <p14:creationId xmlns:p14="http://schemas.microsoft.com/office/powerpoint/2010/main" val="14186025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115</a:t>
            </a:fld>
            <a:endParaRPr lang="es-ES" dirty="0"/>
          </a:p>
        </p:txBody>
      </p:sp>
    </p:spTree>
    <p:extLst>
      <p:ext uri="{BB962C8B-B14F-4D97-AF65-F5344CB8AC3E}">
        <p14:creationId xmlns:p14="http://schemas.microsoft.com/office/powerpoint/2010/main" val="162487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116</a:t>
            </a:fld>
            <a:endParaRPr lang="es-ES" dirty="0"/>
          </a:p>
        </p:txBody>
      </p:sp>
    </p:spTree>
    <p:extLst>
      <p:ext uri="{BB962C8B-B14F-4D97-AF65-F5344CB8AC3E}">
        <p14:creationId xmlns:p14="http://schemas.microsoft.com/office/powerpoint/2010/main" val="40947641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117</a:t>
            </a:fld>
            <a:endParaRPr lang="es-ES" dirty="0"/>
          </a:p>
        </p:txBody>
      </p:sp>
    </p:spTree>
    <p:extLst>
      <p:ext uri="{BB962C8B-B14F-4D97-AF65-F5344CB8AC3E}">
        <p14:creationId xmlns:p14="http://schemas.microsoft.com/office/powerpoint/2010/main" val="27007165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118</a:t>
            </a:fld>
            <a:endParaRPr lang="es-ES" dirty="0"/>
          </a:p>
        </p:txBody>
      </p:sp>
    </p:spTree>
    <p:extLst>
      <p:ext uri="{BB962C8B-B14F-4D97-AF65-F5344CB8AC3E}">
        <p14:creationId xmlns:p14="http://schemas.microsoft.com/office/powerpoint/2010/main" val="8223176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119</a:t>
            </a:fld>
            <a:endParaRPr lang="es-ES" dirty="0"/>
          </a:p>
        </p:txBody>
      </p:sp>
    </p:spTree>
    <p:extLst>
      <p:ext uri="{BB962C8B-B14F-4D97-AF65-F5344CB8AC3E}">
        <p14:creationId xmlns:p14="http://schemas.microsoft.com/office/powerpoint/2010/main" val="370688836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120</a:t>
            </a:fld>
            <a:endParaRPr lang="es-ES" dirty="0"/>
          </a:p>
        </p:txBody>
      </p:sp>
    </p:spTree>
    <p:extLst>
      <p:ext uri="{BB962C8B-B14F-4D97-AF65-F5344CB8AC3E}">
        <p14:creationId xmlns:p14="http://schemas.microsoft.com/office/powerpoint/2010/main" val="271627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81687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30615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46346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4172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47256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95190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24932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59875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83929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405646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92940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3531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232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32484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78553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10261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7550115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6.jpg"/><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11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1412776"/>
            <a:ext cx="5706888" cy="3528392"/>
          </a:xfrm>
        </p:spPr>
        <p:txBody>
          <a:bodyPr>
            <a:normAutofit fontScale="90000"/>
          </a:bodyPr>
          <a:lstStyle/>
          <a:p>
            <a:r>
              <a:rPr lang="es-ES" sz="3600" dirty="0"/>
              <a:t>ASIA.-LA VUELTA AL MUNDO EN 885 JARDINES.-EGIPTO</a:t>
            </a:r>
            <a:br>
              <a:rPr lang="es-ES" sz="3600" dirty="0"/>
            </a:br>
            <a:r>
              <a:rPr lang="es-ES" sz="3600" dirty="0"/>
              <a:t>JARDINES BOTANICOS DE ASWAN.-JERUSALEM Y CIBODAS</a:t>
            </a:r>
            <a:br>
              <a:rPr lang="es-ES" dirty="0"/>
            </a:br>
            <a:endParaRPr lang="es-ES" dirty="0"/>
          </a:p>
        </p:txBody>
      </p:sp>
      <p:sp>
        <p:nvSpPr>
          <p:cNvPr id="3" name="2 Subtítulo"/>
          <p:cNvSpPr>
            <a:spLocks noGrp="1"/>
          </p:cNvSpPr>
          <p:nvPr>
            <p:ph type="subTitle" idx="1"/>
          </p:nvPr>
        </p:nvSpPr>
        <p:spPr>
          <a:xfrm>
            <a:off x="2555776" y="5003322"/>
            <a:ext cx="424847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54124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Aswan Botanical Garden .-Egypt.-</a:t>
            </a:r>
          </a:p>
        </p:txBody>
      </p:sp>
      <p:sp>
        <p:nvSpPr>
          <p:cNvPr id="3" name="2 Marcador de contenido"/>
          <p:cNvSpPr>
            <a:spLocks noGrp="1"/>
          </p:cNvSpPr>
          <p:nvPr>
            <p:ph idx="1"/>
          </p:nvPr>
        </p:nvSpPr>
        <p:spPr/>
        <p:txBody>
          <a:bodyPr>
            <a:normAutofit/>
          </a:bodyPr>
          <a:lstStyle/>
          <a:p>
            <a:r>
              <a:rPr lang="es-ES" dirty="0"/>
              <a:t>La Isla de Kitchener (conocido localmente en árabe como Geziret an-Nabatat, </a:t>
            </a:r>
            <a:r>
              <a:rPr lang="ar-AE" dirty="0"/>
              <a:t>جزيرة النباتات - </a:t>
            </a:r>
            <a:r>
              <a:rPr lang="es-ES" dirty="0"/>
              <a:t>traducido como "la isla de las plantas"), es una isla pequeña, de forma ovalada en el Nilo en Aswan , Egipto Donde se  encuentra  El Jardín Botánico de Asuán extensivo con toda la isla.</a:t>
            </a:r>
          </a:p>
          <a:p>
            <a:r>
              <a:rPr lang="es-ES" dirty="0"/>
              <a:t>La Isla de Kitchener es una de las dos grandes islas en el Nilo, en proximidades de Asuán, el otro es Elefantina . Elefantina es mucho más grande que la isla de Kitchener y situado entre la Isla de Kitchener y la ciudad de Asuán (este banco). Por lo tanto, es difícil ver la Isla de la Kitchener menor de la ciudad.</a:t>
            </a:r>
          </a:p>
        </p:txBody>
      </p:sp>
    </p:spTree>
    <p:extLst>
      <p:ext uri="{BB962C8B-B14F-4D97-AF65-F5344CB8AC3E}">
        <p14:creationId xmlns:p14="http://schemas.microsoft.com/office/powerpoint/2010/main" val="156483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6069288"/>
          </a:xfrm>
        </p:spPr>
        <p:txBody>
          <a:bodyPr/>
          <a:lstStyle/>
          <a:p>
            <a:r>
              <a:rPr lang="es-ES" dirty="0"/>
              <a:t>La isla fue entregada a Lord Kitchener , como recompensa por sus servicios en la campaña de Sudán (1896-1898).</a:t>
            </a:r>
          </a:p>
          <a:p>
            <a:r>
              <a:rPr lang="es-ES" dirty="0"/>
              <a:t>Con la ayuda del Ministerio de Irrigación , Kitchener transforma rápidamente el pequeño 750 metros  de largo isla en un paraíso de árboles exóticos y plantas en los jardines cuidadosamente con vista pasarelas. </a:t>
            </a:r>
          </a:p>
          <a:p>
            <a:r>
              <a:rPr lang="es-ES" dirty="0"/>
              <a:t>Más tarde pasó a la propiedad del gobierno egipcio y fue utilizado como un centro de investigación para examinar los diferentes alimentos y cultivos comerciales . </a:t>
            </a:r>
          </a:p>
          <a:p>
            <a:r>
              <a:rPr lang="es-ES" dirty="0"/>
              <a:t>Hoy en día una estación de investigación biológica se encuentra en el extremo sur, que está cerrada a los visitantes del jardín botánico.</a:t>
            </a:r>
          </a:p>
        </p:txBody>
      </p:sp>
    </p:spTree>
    <p:extLst>
      <p:ext uri="{BB962C8B-B14F-4D97-AF65-F5344CB8AC3E}">
        <p14:creationId xmlns:p14="http://schemas.microsoft.com/office/powerpoint/2010/main" val="268603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059016" cy="6069288"/>
          </a:xfrm>
        </p:spPr>
        <p:txBody>
          <a:bodyPr/>
          <a:lstStyle/>
          <a:p>
            <a:r>
              <a:rPr lang="es-ES" dirty="0"/>
              <a:t>La isla en su conjunto constituye un jardín botánico - el Jardín Botánico de Asuán. </a:t>
            </a:r>
          </a:p>
          <a:p>
            <a:r>
              <a:rPr lang="es-ES" dirty="0"/>
              <a:t>Uno puede ver los muchos tipos de subtropicales plantaciones, exóticos y raros - una colección iniciada por Lord Kitchener y ampliada desde entonces.</a:t>
            </a:r>
          </a:p>
          <a:p>
            <a:r>
              <a:rPr lang="es-ES" dirty="0"/>
              <a:t>Los jardines son muy populares entre la gente local y turistas como un parque para pasar una tarde tranquila, lejos del ruido de la ciudad y fin de semana las comidas campestres. </a:t>
            </a:r>
          </a:p>
          <a:p>
            <a:r>
              <a:rPr lang="es-ES" dirty="0"/>
              <a:t>La isla y los jardines se puede llegar en faluca , lancha , o uno de los locales de los transbordadores .</a:t>
            </a:r>
          </a:p>
        </p:txBody>
      </p:sp>
    </p:spTree>
    <p:extLst>
      <p:ext uri="{BB962C8B-B14F-4D97-AF65-F5344CB8AC3E}">
        <p14:creationId xmlns:p14="http://schemas.microsoft.com/office/powerpoint/2010/main" val="137224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26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 y="0"/>
            <a:ext cx="9143301" cy="6858000"/>
          </a:xfrm>
          <a:prstGeom prst="rect">
            <a:avLst/>
          </a:prstGeom>
        </p:spPr>
      </p:pic>
    </p:spTree>
    <p:extLst>
      <p:ext uri="{BB962C8B-B14F-4D97-AF65-F5344CB8AC3E}">
        <p14:creationId xmlns:p14="http://schemas.microsoft.com/office/powerpoint/2010/main" val="2647956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04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19"/>
            <a:ext cx="9144000" cy="6852761"/>
          </a:xfrm>
          <a:prstGeom prst="rect">
            <a:avLst/>
          </a:prstGeom>
        </p:spPr>
      </p:pic>
    </p:spTree>
    <p:extLst>
      <p:ext uri="{BB962C8B-B14F-4D97-AF65-F5344CB8AC3E}">
        <p14:creationId xmlns:p14="http://schemas.microsoft.com/office/powerpoint/2010/main" val="2678482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80940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49085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4078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746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00237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30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01577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901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99670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0153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55257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73858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78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791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3429"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679517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630001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658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3619103" cy="29337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212" y="0"/>
            <a:ext cx="2466975" cy="2918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2933700"/>
            <a:ext cx="6192688" cy="39243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9186" y="0"/>
            <a:ext cx="2914813" cy="6858000"/>
          </a:xfrm>
          <a:prstGeom prst="rect">
            <a:avLst/>
          </a:prstGeom>
        </p:spPr>
      </p:pic>
    </p:spTree>
    <p:extLst>
      <p:ext uri="{BB962C8B-B14F-4D97-AF65-F5344CB8AC3E}">
        <p14:creationId xmlns:p14="http://schemas.microsoft.com/office/powerpoint/2010/main" val="1550553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6046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1"/>
            <a:ext cx="9144000" cy="6858000"/>
          </a:xfrm>
          <a:prstGeom prst="rect">
            <a:avLst/>
          </a:prstGeom>
        </p:spPr>
      </p:pic>
    </p:spTree>
    <p:extLst>
      <p:ext uri="{BB962C8B-B14F-4D97-AF65-F5344CB8AC3E}">
        <p14:creationId xmlns:p14="http://schemas.microsoft.com/office/powerpoint/2010/main" val="370746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17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6812"/>
            <a:ext cx="9144000" cy="6894812"/>
          </a:xfrm>
          <a:prstGeom prst="rect">
            <a:avLst/>
          </a:prstGeom>
        </p:spPr>
      </p:pic>
    </p:spTree>
    <p:extLst>
      <p:ext uri="{BB962C8B-B14F-4D97-AF65-F5344CB8AC3E}">
        <p14:creationId xmlns:p14="http://schemas.microsoft.com/office/powerpoint/2010/main" val="723441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944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484" y="30796"/>
            <a:ext cx="5149516" cy="6858000"/>
          </a:xfrm>
          <a:prstGeom prst="rect">
            <a:avLst/>
          </a:prstGeom>
        </p:spPr>
      </p:pic>
    </p:spTree>
    <p:extLst>
      <p:ext uri="{BB962C8B-B14F-4D97-AF65-F5344CB8AC3E}">
        <p14:creationId xmlns:p14="http://schemas.microsoft.com/office/powerpoint/2010/main" val="1072371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447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2"/>
            <a:ext cx="2574479" cy="184785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4517" y="0"/>
            <a:ext cx="2743200" cy="20543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27200"/>
            <a:ext cx="9144000" cy="51308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7717" y="-26059"/>
            <a:ext cx="3846283" cy="1847850"/>
          </a:xfrm>
          <a:prstGeom prst="rect">
            <a:avLst/>
          </a:prstGeom>
        </p:spPr>
      </p:pic>
    </p:spTree>
    <p:extLst>
      <p:ext uri="{BB962C8B-B14F-4D97-AF65-F5344CB8AC3E}">
        <p14:creationId xmlns:p14="http://schemas.microsoft.com/office/powerpoint/2010/main" val="2528660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60212"/>
            <a:ext cx="4572000" cy="319778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380955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91424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80844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8142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63260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970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6" y="-1863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0054" y="-18637"/>
            <a:ext cx="402394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0054" y="3429000"/>
            <a:ext cx="4023946" cy="3429000"/>
          </a:xfrm>
          <a:prstGeom prst="rect">
            <a:avLst/>
          </a:prstGeom>
        </p:spPr>
      </p:pic>
    </p:spTree>
    <p:extLst>
      <p:ext uri="{BB962C8B-B14F-4D97-AF65-F5344CB8AC3E}">
        <p14:creationId xmlns:p14="http://schemas.microsoft.com/office/powerpoint/2010/main" val="1941135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708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797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7999"/>
          </a:xfrm>
          <a:prstGeom prst="rect">
            <a:avLst/>
          </a:prstGeom>
        </p:spPr>
      </p:pic>
    </p:spTree>
    <p:extLst>
      <p:ext uri="{BB962C8B-B14F-4D97-AF65-F5344CB8AC3E}">
        <p14:creationId xmlns:p14="http://schemas.microsoft.com/office/powerpoint/2010/main" val="2101587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896398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566329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564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 y="0"/>
            <a:ext cx="4302323" cy="6858000"/>
          </a:xfrm>
          <a:prstGeom prst="rect">
            <a:avLst/>
          </a:prstGeom>
        </p:spPr>
      </p:pic>
    </p:spTree>
    <p:extLst>
      <p:ext uri="{BB962C8B-B14F-4D97-AF65-F5344CB8AC3E}">
        <p14:creationId xmlns:p14="http://schemas.microsoft.com/office/powerpoint/2010/main" val="3080158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Jerusalem Botanic Garden</a:t>
            </a:r>
          </a:p>
        </p:txBody>
      </p:sp>
      <p:sp>
        <p:nvSpPr>
          <p:cNvPr id="3" name="2 Marcador de contenido"/>
          <p:cNvSpPr>
            <a:spLocks noGrp="1"/>
          </p:cNvSpPr>
          <p:nvPr>
            <p:ph idx="1"/>
          </p:nvPr>
        </p:nvSpPr>
        <p:spPr/>
        <p:txBody>
          <a:bodyPr>
            <a:normAutofit/>
          </a:bodyPr>
          <a:lstStyle/>
          <a:p>
            <a:r>
              <a:rPr lang="es-ES" dirty="0"/>
              <a:t>El Jardín Botánico de Jerusalén (JBG) se encuentra en el barrio de Nayot en Jerusalén , en el extremo sureste de la Givat Ram campus de la Universidad Hebrea de Jerusalén . </a:t>
            </a:r>
          </a:p>
          <a:p>
            <a:r>
              <a:rPr lang="es-ES" dirty="0"/>
              <a:t> El jardín está dispuesto en las secciones fitogeográficas, con flora de diversas regiones de todo el mundo. </a:t>
            </a:r>
          </a:p>
          <a:p>
            <a:r>
              <a:rPr lang="es-ES" dirty="0"/>
              <a:t>El Jardín Botánico de Jerusalén abrió al público en 1985. El invernadero tropical se inauguró en 1986 y la sección de Sudáfrica fue plantado en 1989. </a:t>
            </a:r>
          </a:p>
          <a:p>
            <a:r>
              <a:rPr lang="es-ES" dirty="0"/>
              <a:t>The Entrance Plaza Hank Greenspan, Centro Dvorsky Visitantes y restaurante fueron construidos en 1990.</a:t>
            </a:r>
          </a:p>
        </p:txBody>
      </p:sp>
    </p:spTree>
    <p:extLst>
      <p:ext uri="{BB962C8B-B14F-4D97-AF65-F5344CB8AC3E}">
        <p14:creationId xmlns:p14="http://schemas.microsoft.com/office/powerpoint/2010/main" val="1200798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lstStyle/>
          <a:p>
            <a:r>
              <a:rPr lang="es-ES" dirty="0"/>
              <a:t>El primer lote de terreno fue comprado el Monte Scopus en 1926.</a:t>
            </a:r>
          </a:p>
          <a:p>
            <a:r>
              <a:rPr lang="es-ES" dirty="0"/>
              <a:t> Los planes para el jardín botánico fueron elaborados por Alexander Eig , presidente del Departamento de Botánica de la Universidad Hebrea, en base a la flora de la Tierra de Israel desde el Monte Líbano hasta el desierto.</a:t>
            </a:r>
          </a:p>
          <a:p>
            <a:r>
              <a:rPr lang="es-ES" dirty="0"/>
              <a:t> La plantación se inició en 1931. </a:t>
            </a:r>
          </a:p>
          <a:p>
            <a:r>
              <a:rPr lang="es-ES" dirty="0"/>
              <a:t>Los jardines botánicos en el Monte Scopus fueron el primer hogar del Zoológico Bíblico . </a:t>
            </a:r>
          </a:p>
          <a:p>
            <a:r>
              <a:rPr lang="es-ES" dirty="0"/>
              <a:t> En 1948, en la Guerra de Independencia de Israel , el acceso al Monte Scopus y el campus universitario fue cortada.</a:t>
            </a:r>
          </a:p>
        </p:txBody>
      </p:sp>
    </p:spTree>
    <p:extLst>
      <p:ext uri="{BB962C8B-B14F-4D97-AF65-F5344CB8AC3E}">
        <p14:creationId xmlns:p14="http://schemas.microsoft.com/office/powerpoint/2010/main" val="16606912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91064" cy="5997280"/>
          </a:xfrm>
        </p:spPr>
        <p:txBody>
          <a:bodyPr>
            <a:normAutofit/>
          </a:bodyPr>
          <a:lstStyle/>
          <a:p>
            <a:r>
              <a:rPr lang="es-ES" dirty="0"/>
              <a:t>Cuando un campus alternativo, construido en Givat Ram en 1954, un nuevo jardín botánico fue plantado cerca de la Biblioteca Nacional y Universitaria Judía , incluyendo una colección única de coníferas. </a:t>
            </a:r>
          </a:p>
          <a:p>
            <a:r>
              <a:rPr lang="es-ES" dirty="0"/>
              <a:t>En 1962, una colina rocosa en la esquina sureste del campus fue plantado con coníferas de América del Norte. </a:t>
            </a:r>
          </a:p>
          <a:p>
            <a:r>
              <a:rPr lang="es-ES" dirty="0"/>
              <a:t>Ese año, Michael Avishai fue nombrado director científico de los jardines. Muchos de los árboles fueron criados de su colección privada de semillas. </a:t>
            </a:r>
          </a:p>
          <a:p>
            <a:r>
              <a:rPr lang="es-ES" dirty="0"/>
              <a:t>Presupuesto fue un problema serio hasta 1975, cuando se creó la Sociedad de Amigos de los Jardines Botánicos y el jardín se convirtió en un proyecto conjunto de la Universidad, la Municipalidad de Jerusalén y el Fondo Nacional Judío. </a:t>
            </a:r>
          </a:p>
        </p:txBody>
      </p:sp>
    </p:spTree>
    <p:extLst>
      <p:ext uri="{BB962C8B-B14F-4D97-AF65-F5344CB8AC3E}">
        <p14:creationId xmlns:p14="http://schemas.microsoft.com/office/powerpoint/2010/main" val="22885063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987008" cy="6141296"/>
          </a:xfrm>
        </p:spPr>
        <p:txBody>
          <a:bodyPr/>
          <a:lstStyle/>
          <a:p>
            <a:r>
              <a:rPr lang="es-ES" dirty="0"/>
              <a:t>Un consejo científico fue nombrado, y el arquitecto Shlomo Aronson fue el encargado de planificar el diseño. </a:t>
            </a:r>
          </a:p>
          <a:p>
            <a:r>
              <a:rPr lang="es-ES" dirty="0"/>
              <a:t>En 1981, la Asociación Jardín fue fundada, y un consejo de ejecutivos nombrado.</a:t>
            </a:r>
          </a:p>
          <a:p>
            <a:r>
              <a:rPr lang="es-ES" dirty="0"/>
              <a:t> El jardín fue abierto al público en 1985. </a:t>
            </a:r>
          </a:p>
          <a:p>
            <a:r>
              <a:rPr lang="es-ES" dirty="0"/>
              <a:t>En 1994, se separó de la Universidad Hebrea, y ha sido gestionado por la Asociación Jardín Botánico desde 1996. </a:t>
            </a:r>
          </a:p>
          <a:p>
            <a:r>
              <a:rPr lang="es-ES" dirty="0"/>
              <a:t>Bonsai </a:t>
            </a:r>
          </a:p>
          <a:p>
            <a:r>
              <a:rPr lang="es-ES" dirty="0"/>
              <a:t>La seccion del jardín japonés  contiene más de 150 de los bonsai árboles, la mayor colección concentrada de árboles bonsai en el mundo.</a:t>
            </a:r>
          </a:p>
        </p:txBody>
      </p:sp>
    </p:spTree>
    <p:extLst>
      <p:ext uri="{BB962C8B-B14F-4D97-AF65-F5344CB8AC3E}">
        <p14:creationId xmlns:p14="http://schemas.microsoft.com/office/powerpoint/2010/main" val="2468577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tanicoJeru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75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erusalén Jardín Botánico visitantes Cen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455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ikiWiki Israel 5486 Plantas de Isra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8"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421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442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79356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398755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264193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31773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4380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808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61996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079700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614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605183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819967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142227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153829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37734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181696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611642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69200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039624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7375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615418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275014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84490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6884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Cibodas Botanical Garden.-Indonesia </a:t>
            </a:r>
          </a:p>
        </p:txBody>
      </p:sp>
      <p:sp>
        <p:nvSpPr>
          <p:cNvPr id="3" name="2 Marcador de contenido"/>
          <p:cNvSpPr>
            <a:spLocks noGrp="1"/>
          </p:cNvSpPr>
          <p:nvPr>
            <p:ph idx="1"/>
          </p:nvPr>
        </p:nvSpPr>
        <p:spPr/>
        <p:txBody>
          <a:bodyPr>
            <a:normAutofit/>
          </a:bodyPr>
          <a:lstStyle/>
          <a:p>
            <a:r>
              <a:rPr lang="es-ES" dirty="0"/>
              <a:t>Kebun Raya Cibodas (KRC o el Jardín Botánico de Cibodas) es una 125 hectáreas de jardín botánico ubicado a unos 1,300-1,425 metros en las laderas del monte Gede , a 23 kilómetros al noroeste de la localidad de Cianjur . </a:t>
            </a:r>
          </a:p>
          <a:p>
            <a:r>
              <a:rPr lang="es-ES" dirty="0"/>
              <a:t> Los jardines están en el Cibodas subdistrito de Java Occidental , Indonesia , alrededor de 100 kilómetros de Yakarta . </a:t>
            </a:r>
          </a:p>
          <a:p>
            <a:r>
              <a:rPr lang="es-ES" dirty="0"/>
              <a:t>Fueron fundados en 1862 por el holandés botánico Johannes Elias Teijsmann como una extensión de los Jardines Botánicos Bogor . </a:t>
            </a:r>
          </a:p>
        </p:txBody>
      </p:sp>
    </p:spTree>
    <p:extLst>
      <p:ext uri="{BB962C8B-B14F-4D97-AF65-F5344CB8AC3E}">
        <p14:creationId xmlns:p14="http://schemas.microsoft.com/office/powerpoint/2010/main" val="8750245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lstStyle/>
          <a:p>
            <a:r>
              <a:rPr lang="es-ES" dirty="0"/>
              <a:t>Los jardines son el primer lugar que los arboles de  Cinchona  fueron cultivados en Indonesia por la  producción de quinina.</a:t>
            </a:r>
          </a:p>
          <a:p>
            <a:r>
              <a:rPr lang="es-ES" dirty="0"/>
              <a:t> Unos pocos años después de los árboles de Cinchona fueron plantadas en los jardines, algunas de las plantas tuvieron que ser trasladados a otro lugar más adecuado. </a:t>
            </a:r>
          </a:p>
          <a:p>
            <a:r>
              <a:rPr lang="es-ES" dirty="0"/>
              <a:t>Las plantas que son plantas exóticas a Indonesia, como el eucalipto de Australia , coníferas de Europa y otros han sido plantadas en la zona por lo que ahora hay una amplia colección de diversas partes del mundo en los Jardines Cibodas .. Recientemente, una colección rosas ha estado en el proceso de desarrollo. </a:t>
            </a:r>
          </a:p>
          <a:p>
            <a:r>
              <a:rPr lang="es-ES" dirty="0"/>
              <a:t>Los jardines cuentan con una colección de cerca de 6.000 ejemplares, que representan a más de 1.200 especies, y una colección de invernadero de más de 4.000 ejemplares, incluyendo 350 especies de cactus y suculentas y 360 especies de orquídeas</a:t>
            </a:r>
          </a:p>
        </p:txBody>
      </p:sp>
    </p:spTree>
    <p:extLst>
      <p:ext uri="{BB962C8B-B14F-4D97-AF65-F5344CB8AC3E}">
        <p14:creationId xmlns:p14="http://schemas.microsoft.com/office/powerpoint/2010/main" val="36331073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7709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3513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8390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718"/>
            <a:ext cx="9144000" cy="6885674"/>
          </a:xfrm>
          <a:prstGeom prst="rect">
            <a:avLst/>
          </a:prstGeom>
        </p:spPr>
      </p:pic>
    </p:spTree>
    <p:extLst>
      <p:ext uri="{BB962C8B-B14F-4D97-AF65-F5344CB8AC3E}">
        <p14:creationId xmlns:p14="http://schemas.microsoft.com/office/powerpoint/2010/main" val="738438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7731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6694725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957392"/>
          </a:xfrm>
          <a:prstGeom prst="rect">
            <a:avLst/>
          </a:prstGeom>
        </p:spPr>
      </p:pic>
    </p:spTree>
    <p:extLst>
      <p:ext uri="{BB962C8B-B14F-4D97-AF65-F5344CB8AC3E}">
        <p14:creationId xmlns:p14="http://schemas.microsoft.com/office/powerpoint/2010/main" val="5237626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5648803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9144000" cy="6766560"/>
          </a:xfrm>
          <a:prstGeom prst="rect">
            <a:avLst/>
          </a:prstGeom>
        </p:spPr>
      </p:pic>
    </p:spTree>
    <p:extLst>
      <p:ext uri="{BB962C8B-B14F-4D97-AF65-F5344CB8AC3E}">
        <p14:creationId xmlns:p14="http://schemas.microsoft.com/office/powerpoint/2010/main" val="2030081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28220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4390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957392"/>
          </a:xfrm>
          <a:prstGeom prst="rect">
            <a:avLst/>
          </a:prstGeom>
        </p:spPr>
      </p:pic>
    </p:spTree>
    <p:extLst>
      <p:ext uri="{BB962C8B-B14F-4D97-AF65-F5344CB8AC3E}">
        <p14:creationId xmlns:p14="http://schemas.microsoft.com/office/powerpoint/2010/main" val="8871007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7424587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5881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329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11096680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10089306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5316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34825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917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9187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72831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71067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834124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341949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3681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27458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433047" cy="7200800"/>
          </a:xfrm>
          <a:prstGeom prst="rect">
            <a:avLst/>
          </a:prstGeom>
        </p:spPr>
      </p:pic>
    </p:spTree>
    <p:extLst>
      <p:ext uri="{BB962C8B-B14F-4D97-AF65-F5344CB8AC3E}">
        <p14:creationId xmlns:p14="http://schemas.microsoft.com/office/powerpoint/2010/main" val="13204836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37759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3999" cy="7200800"/>
          </a:xfrm>
          <a:prstGeom prst="rect">
            <a:avLst/>
          </a:prstGeom>
        </p:spPr>
      </p:pic>
    </p:spTree>
    <p:extLst>
      <p:ext uri="{BB962C8B-B14F-4D97-AF65-F5344CB8AC3E}">
        <p14:creationId xmlns:p14="http://schemas.microsoft.com/office/powerpoint/2010/main" val="38905744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402396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504725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2042928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359660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503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0"/>
            <a:ext cx="41712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9639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846129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34754477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785732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6949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2807722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96</TotalTime>
  <Words>1655</Words>
  <Application>Microsoft Office PowerPoint</Application>
  <PresentationFormat>Presentación en pantalla (4:3)</PresentationFormat>
  <Paragraphs>258</Paragraphs>
  <Slides>120</Slides>
  <Notes>109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120</vt:i4>
      </vt:variant>
    </vt:vector>
  </HeadingPairs>
  <TitlesOfParts>
    <vt:vector size="126" baseType="lpstr">
      <vt:lpstr>Arial</vt:lpstr>
      <vt:lpstr>Calibri</vt:lpstr>
      <vt:lpstr>Tahoma</vt:lpstr>
      <vt:lpstr>Trebuchet MS</vt:lpstr>
      <vt:lpstr>Wingdings 3</vt:lpstr>
      <vt:lpstr>Faceta</vt:lpstr>
      <vt:lpstr>ASIA.-LA VUELTA AL MUNDO EN 885 JARDINES.-EGIPTO JARDINES BOTANICOS DE ASWAN.-JERUSALEM Y CIBODAS </vt:lpstr>
      <vt:lpstr>Aswan Botanical Garden .-Egypt.-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Cibodas Botanical Garden.-Indonesia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JARDINES.-EGIPTO JARDIN BOTANICO DE ASWAN</dc:title>
  <dc:creator>Josep</dc:creator>
  <cp:lastModifiedBy>Usuario</cp:lastModifiedBy>
  <cp:revision>9</cp:revision>
  <dcterms:created xsi:type="dcterms:W3CDTF">2014-03-15T07:22:35Z</dcterms:created>
  <dcterms:modified xsi:type="dcterms:W3CDTF">2018-03-01T16:20:10Z</dcterms:modified>
</cp:coreProperties>
</file>