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9"/>
  </p:notesMasterIdLst>
  <p:sldIdLst>
    <p:sldId id="256" r:id="rId2"/>
    <p:sldId id="257" r:id="rId3"/>
    <p:sldId id="392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  <p:sldId id="361" r:id="rId108"/>
    <p:sldId id="362" r:id="rId109"/>
    <p:sldId id="363" r:id="rId110"/>
    <p:sldId id="364" r:id="rId111"/>
    <p:sldId id="365" r:id="rId112"/>
    <p:sldId id="366" r:id="rId113"/>
    <p:sldId id="367" r:id="rId114"/>
    <p:sldId id="368" r:id="rId115"/>
    <p:sldId id="369" r:id="rId116"/>
    <p:sldId id="370" r:id="rId117"/>
    <p:sldId id="371" r:id="rId118"/>
    <p:sldId id="372" r:id="rId119"/>
    <p:sldId id="373" r:id="rId120"/>
    <p:sldId id="374" r:id="rId121"/>
    <p:sldId id="375" r:id="rId122"/>
    <p:sldId id="376" r:id="rId123"/>
    <p:sldId id="377" r:id="rId124"/>
    <p:sldId id="378" r:id="rId125"/>
    <p:sldId id="379" r:id="rId126"/>
    <p:sldId id="380" r:id="rId127"/>
    <p:sldId id="381" r:id="rId128"/>
    <p:sldId id="382" r:id="rId129"/>
    <p:sldId id="383" r:id="rId130"/>
    <p:sldId id="384" r:id="rId131"/>
    <p:sldId id="385" r:id="rId132"/>
    <p:sldId id="386" r:id="rId133"/>
    <p:sldId id="387" r:id="rId134"/>
    <p:sldId id="388" r:id="rId135"/>
    <p:sldId id="389" r:id="rId136"/>
    <p:sldId id="390" r:id="rId137"/>
    <p:sldId id="391" r:id="rId1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notesMaster" Target="notesMasters/notesMaster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theme" Target="theme/theme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6" Type="http://schemas.openxmlformats.org/officeDocument/2006/relationships/slide" Target="slides/slide1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52DF88-2116-4002-A35C-693178FC5476}" type="datetimeFigureOut">
              <a:rPr lang="es-ES" smtClean="0"/>
              <a:t>01/03/2018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E8E215-C137-4C86-810C-9FC2EB01B7B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626337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1C274DA-6D11-48C5-8DBC-7E3C530BD67A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46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643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Hong Kong Park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74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Hong Kong Park</a:t>
            </a:r>
          </a:p>
        </p:txBody>
      </p:sp>
      <p:sp>
        <p:nvSpPr>
          <p:cNvPr id="1474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0DB2B8F-DFDE-4433-92CE-1E2FAF7DFD42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84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Kowloon Park</a:t>
            </a:r>
          </a:p>
        </p:txBody>
      </p:sp>
      <p:sp>
        <p:nvSpPr>
          <p:cNvPr id="1556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11E680E-44EE-42B1-BAC5-D84C7C25FC5E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95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Kowloon Park</a:t>
            </a:r>
          </a:p>
        </p:txBody>
      </p:sp>
      <p:sp>
        <p:nvSpPr>
          <p:cNvPr id="1536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F94E0C0-47EB-4C69-82C8-809EBB8FE72A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05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Kowloon Park</a:t>
            </a:r>
          </a:p>
        </p:txBody>
      </p:sp>
      <p:sp>
        <p:nvSpPr>
          <p:cNvPr id="1546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7B0D955-D96F-4D1F-8CCD-4D6F7A64F78F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15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Hong Kong Park</a:t>
            </a:r>
          </a:p>
        </p:txBody>
      </p:sp>
      <p:sp>
        <p:nvSpPr>
          <p:cNvPr id="1484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7786677-E93D-4DDC-93F5-933B86BD772A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25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Hong Kong Park</a:t>
            </a:r>
          </a:p>
        </p:txBody>
      </p:sp>
      <p:sp>
        <p:nvSpPr>
          <p:cNvPr id="1495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548D3E4-C5FE-4460-9F33-90A03083118B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Kowloon Park</a:t>
            </a:r>
          </a:p>
        </p:txBody>
      </p:sp>
      <p:sp>
        <p:nvSpPr>
          <p:cNvPr id="1505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BBC34C2-0D60-4521-BCF2-CB785CF7D96E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Kowloon Park.-Hong Kong</a:t>
            </a:r>
          </a:p>
        </p:txBody>
      </p:sp>
      <p:sp>
        <p:nvSpPr>
          <p:cNvPr id="1515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193AC3B-49AF-460E-80D0-E92B30E57FFF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56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Kowloon Park</a:t>
            </a:r>
          </a:p>
        </p:txBody>
      </p:sp>
      <p:sp>
        <p:nvSpPr>
          <p:cNvPr id="1525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94EC1E0-D99F-4D73-98EE-2BF8DD55D16F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Kowloon Park</a:t>
            </a:r>
          </a:p>
        </p:txBody>
      </p:sp>
      <p:sp>
        <p:nvSpPr>
          <p:cNvPr id="1566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C298E4A-964D-43DC-8576-420AE86A707F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76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Kowloon Park</a:t>
            </a:r>
          </a:p>
        </p:txBody>
      </p:sp>
      <p:sp>
        <p:nvSpPr>
          <p:cNvPr id="1577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1922A20-DF12-455E-A3E8-5F6D0A59554C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Kowloon Park</a:t>
            </a:r>
          </a:p>
        </p:txBody>
      </p:sp>
      <p:sp>
        <p:nvSpPr>
          <p:cNvPr id="1587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D433D0B-9E7F-49AD-BD94-CDC61ECB9CD3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17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97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Kowloon Park</a:t>
            </a:r>
          </a:p>
        </p:txBody>
      </p:sp>
      <p:sp>
        <p:nvSpPr>
          <p:cNvPr id="1597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391CD3A-2E89-4079-A414-B2E25F04DF4A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40DEC35-3669-49C1-8E38-14E637B4630A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60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077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Hong Kong Gardens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0EB6A5F-F1F0-4DF4-88DE-EEAAA0D5E0D8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Hong Kong Gardens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6E90E15-1FCC-461D-959C-12F6FA25BA99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21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Hong Kong Park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BCEFFB1-0F93-4894-BA03-C60B6006CB48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Hong Kong Park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B04D820-1B4B-47B9-ABD8-CD27FAA743C8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64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Hong Kong Park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ECA7BF5-9431-465C-A848-04C3A0D5526A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65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589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Hong Kong Park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A6BCE4B-5E89-484D-AF3B-C741E06D327E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25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66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691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Hong Kong Park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B8AF7D2-01F7-464C-89AC-9FE45A0E2997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26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794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Hong Kong Park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89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Kking´s Park</a:t>
            </a:r>
          </a:p>
        </p:txBody>
      </p:sp>
      <p:sp>
        <p:nvSpPr>
          <p:cNvPr id="1751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5C9B472-03C9-4922-A4B6-D7BB880048EF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29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DFC19D3-66A5-4659-A5BA-5619F11A3FA4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30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69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Bangkok.-King´s Park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8F09EED-7A01-45D4-A896-575AC8E96DFC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31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71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10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Bangkok King´s Park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20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King Rama IX Royal Park</a:t>
            </a:r>
          </a:p>
        </p:txBody>
      </p:sp>
      <p:sp>
        <p:nvSpPr>
          <p:cNvPr id="1699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3671BE6-CB7C-4AE3-A829-2983AC027441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32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30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King´s Park</a:t>
            </a:r>
          </a:p>
        </p:txBody>
      </p:sp>
      <p:sp>
        <p:nvSpPr>
          <p:cNvPr id="1710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C35216F-DD0B-4F42-95CE-8A4AB6071D78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33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0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King´s Park</a:t>
            </a:r>
          </a:p>
        </p:txBody>
      </p:sp>
      <p:sp>
        <p:nvSpPr>
          <p:cNvPr id="1720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98F7681-4AA8-4524-85F3-A5BF1A77218A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34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51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King´s Park</a:t>
            </a:r>
          </a:p>
        </p:txBody>
      </p:sp>
      <p:sp>
        <p:nvSpPr>
          <p:cNvPr id="1730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790720E-947D-47B3-B134-668F07BB0831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35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61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King´s Park</a:t>
            </a:r>
          </a:p>
        </p:txBody>
      </p:sp>
      <p:sp>
        <p:nvSpPr>
          <p:cNvPr id="1740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FE93384-7003-4FBC-8D22-D90EB4FD2A94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36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7AF6DA3-251E-4FF1-B7A8-8100BA12F9FD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37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77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71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Bangkok King´s Park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81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Sakura en Tsuruma Park</a:t>
            </a:r>
          </a:p>
        </p:txBody>
      </p:sp>
      <p:sp>
        <p:nvSpPr>
          <p:cNvPr id="1792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B068E4B-575E-4BC3-B2C4-995AEC87C3C9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40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92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Sakura in Tsuruma Park</a:t>
            </a:r>
          </a:p>
        </p:txBody>
      </p:sp>
      <p:sp>
        <p:nvSpPr>
          <p:cNvPr id="1802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97534BB-5F06-4C63-B574-D8694F526428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41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0D1BBA9-7A71-4DF5-84BD-EAA0352EB558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42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80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022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Tsurumai Park.-Nagoya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1403A77-9E19-48F2-86D3-063452C5790D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43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81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125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Tsurumai Park.-Nagoya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22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Tsuruma Park</a:t>
            </a:r>
          </a:p>
        </p:txBody>
      </p:sp>
      <p:sp>
        <p:nvSpPr>
          <p:cNvPr id="1843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5E7C465-5B29-4CE8-AA0A-4DC256354EF5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44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32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Tsuruma Park</a:t>
            </a:r>
          </a:p>
        </p:txBody>
      </p:sp>
      <p:sp>
        <p:nvSpPr>
          <p:cNvPr id="1822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EEB580D-C36B-46C6-8E73-8A6814329BB7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45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Tsuruma Park</a:t>
            </a:r>
          </a:p>
        </p:txBody>
      </p:sp>
      <p:sp>
        <p:nvSpPr>
          <p:cNvPr id="1833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1DA1D49-284B-4B04-830E-219FE63FC4A1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46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53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Tsuruma Park</a:t>
            </a:r>
          </a:p>
        </p:txBody>
      </p:sp>
      <p:sp>
        <p:nvSpPr>
          <p:cNvPr id="1853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81AF035-4E83-4F4A-BD67-6C1BD6C820A2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47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63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Tsuruma Park</a:t>
            </a:r>
          </a:p>
        </p:txBody>
      </p:sp>
      <p:sp>
        <p:nvSpPr>
          <p:cNvPr id="1812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50DA322-CA19-4B74-B907-CEDBDDA8DEF0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48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73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Tsuruma Pàrk</a:t>
            </a:r>
          </a:p>
        </p:txBody>
      </p:sp>
      <p:sp>
        <p:nvSpPr>
          <p:cNvPr id="1863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5B93900-908B-4DF0-A29A-D6A8101FB0E2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49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6A1CA4C-7CBF-41EB-8D0A-EE157BB6D929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51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Buddha Park.-Laos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D498D7C-9E97-4F92-B57B-FB3B80DE13EE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52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89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94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Buddha Park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FA840F1-03E1-4CF5-A17B-E01758C4D9C1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53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90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Buddha Park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AB147EF-9CD8-4040-B62B-24EA5F71D20F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54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91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149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Buddha Park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424815B-6326-41DF-9C53-5ADFE930243C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55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92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251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Buddha Park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8568080-EBC7-490A-B964-195E3AD0CA7B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56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93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354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Buddha Park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2BE0E73-04F2-4F6C-A226-7574759DEC25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57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94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6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Buddha Park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32C35A9-A5E8-432C-A1CE-F4B2DED3736F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58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95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55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Buddha Park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66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Islas Feroe</a:t>
            </a:r>
          </a:p>
        </p:txBody>
      </p:sp>
      <p:sp>
        <p:nvSpPr>
          <p:cNvPr id="1976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8815F41-D93F-41CA-9F90-1ABA2616CEF4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61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76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Islas Feroe</a:t>
            </a:r>
          </a:p>
        </p:txBody>
      </p:sp>
      <p:sp>
        <p:nvSpPr>
          <p:cNvPr id="1986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11D992F-0451-43AF-8DFB-787EA3EB3989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62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86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Islas Feroe</a:t>
            </a:r>
          </a:p>
        </p:txBody>
      </p:sp>
      <p:sp>
        <p:nvSpPr>
          <p:cNvPr id="1996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794CD20-9DC4-468B-9B1B-F0D930BFC3C2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63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6A82BAD-AEA7-4C21-94CA-E2C7E3E1B7FA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64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199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Islas Feroe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69C92CA-1B55-4588-B7DE-291276331751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65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00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070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Ficus repens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17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Foster Botanical Garden</a:t>
            </a:r>
          </a:p>
        </p:txBody>
      </p:sp>
      <p:sp>
        <p:nvSpPr>
          <p:cNvPr id="2027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63A9EA3-114D-4482-8B32-0EB574FE44C8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68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27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Foster Botanical Garden.-Corypha  umbraculifera</a:t>
            </a:r>
          </a:p>
        </p:txBody>
      </p:sp>
      <p:sp>
        <p:nvSpPr>
          <p:cNvPr id="2037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6729CD6-8DCE-4B6F-99BE-492C703F7E79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69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37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Foster Botanical Garden</a:t>
            </a:r>
          </a:p>
        </p:txBody>
      </p:sp>
      <p:sp>
        <p:nvSpPr>
          <p:cNvPr id="2048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CA62884-C098-431F-B8A1-1B66D0EEE5FB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70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Chinese Banyan y Couroupita .-Ballon Tree</a:t>
            </a:r>
          </a:p>
        </p:txBody>
      </p:sp>
      <p:sp>
        <p:nvSpPr>
          <p:cNvPr id="2058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207ADD0-5310-4CB5-8905-E8920CF10BF2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71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8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Foster Botanical Garden.-Lower Terrace</a:t>
            </a:r>
          </a:p>
        </p:txBody>
      </p:sp>
      <p:sp>
        <p:nvSpPr>
          <p:cNvPr id="2068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70394B4-FAA2-4456-A0FD-CDC8461AE86D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72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68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Foster Botanic Garden</a:t>
            </a:r>
          </a:p>
        </p:txBody>
      </p:sp>
      <p:sp>
        <p:nvSpPr>
          <p:cNvPr id="2078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3BB486C-ADCF-4055-B6B1-1C8C63B3ADAE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73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3D0341F-2B82-477F-B2A4-122C80BC6E3D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74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07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787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Foster Botanical Garden.-Honolulu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A1CB017-54AE-48A1-83FF-FF55D2169379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75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08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890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Foster Botanical Garden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16693D0-D0B2-4A86-852A-612087E10CDF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76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09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99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Foster Botanical Garden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4C65E67-E7B2-4FF7-9E22-0436A6B09BF9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77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10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094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Foster Botanical Garden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CC7DF52-90F0-4286-86C7-286509FD90FA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78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11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197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Foster Botanical Gardens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3BE27D4-A1CE-4C67-94C3-D0F1CF8FFA93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79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12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299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Foster Botanical Garden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40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Honolulu Airport Japanese Garden</a:t>
            </a:r>
          </a:p>
        </p:txBody>
      </p:sp>
      <p:sp>
        <p:nvSpPr>
          <p:cNvPr id="2150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00F513D-CC40-4163-9CEF-955335486C7E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82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Honolulu Airport Japanes eGardens</a:t>
            </a:r>
          </a:p>
        </p:txBody>
      </p:sp>
      <p:sp>
        <p:nvSpPr>
          <p:cNvPr id="2160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2BD6073-3C0A-4DD4-9BCD-228287F876D3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83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60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Honolulu Airport Japanese Gardens</a:t>
            </a:r>
          </a:p>
        </p:txBody>
      </p:sp>
      <p:sp>
        <p:nvSpPr>
          <p:cNvPr id="2170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140ECCD-3217-40C5-B8FD-B6A4351E74A7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84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70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Honolulu Airport Japanese Garden</a:t>
            </a:r>
          </a:p>
        </p:txBody>
      </p:sp>
      <p:sp>
        <p:nvSpPr>
          <p:cNvPr id="2181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A493680-8D6F-4E34-9F20-6BBB55CE79DE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85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81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Honolulu Airport Japanese Garden</a:t>
            </a:r>
          </a:p>
        </p:txBody>
      </p:sp>
      <p:sp>
        <p:nvSpPr>
          <p:cNvPr id="2191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69E9001-4B08-4DF0-8338-63B092D8680D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86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07DB5FA-E8B4-4CBF-BE0D-78DD722EDA18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87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19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914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Honolulu Airport</a:t>
            </a: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BD63EF0-DFE2-46AA-8430-F128F3909F6B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88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20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016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Honolulu Airport</a:t>
            </a: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62352E4-F8FE-4293-BD72-71E20D37379D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89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21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11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Honolulu Airport</a:t>
            </a: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22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Peradeniya</a:t>
            </a:r>
          </a:p>
        </p:txBody>
      </p:sp>
      <p:sp>
        <p:nvSpPr>
          <p:cNvPr id="2406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A7F4491-DC8A-44F3-8B03-07C850FB8FC9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91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A413A03-4D28-4262-B6BB-3EF392217C55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92</a:t>
            </a:fld>
            <a:endParaRPr lang="es-ES_tradnl" dirty="0">
              <a:solidFill>
                <a:prstClr val="black"/>
              </a:solidFill>
            </a:endParaRPr>
          </a:p>
        </p:txBody>
      </p:sp>
      <p:sp>
        <p:nvSpPr>
          <p:cNvPr id="223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323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Peradeniya Botanical Garden.-Sri Lanka</a:t>
            </a: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42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Peradeniya</a:t>
            </a:r>
          </a:p>
        </p:txBody>
      </p:sp>
      <p:sp>
        <p:nvSpPr>
          <p:cNvPr id="2590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39B2720-6AD0-455C-91C6-90FF30C07A2A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93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2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Peradeniya</a:t>
            </a:r>
          </a:p>
        </p:txBody>
      </p:sp>
      <p:sp>
        <p:nvSpPr>
          <p:cNvPr id="2273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500B2E8-31E4-4DD3-98EA-05BE13597817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94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63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Peradeniya</a:t>
            </a:r>
          </a:p>
        </p:txBody>
      </p:sp>
      <p:sp>
        <p:nvSpPr>
          <p:cNvPr id="2283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D61166D-B05D-4ADC-93DD-006908D56357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95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73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Peradeniya.-Ficus</a:t>
            </a:r>
          </a:p>
        </p:txBody>
      </p:sp>
      <p:sp>
        <p:nvSpPr>
          <p:cNvPr id="2293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4CA59AC-87C8-4B46-87C4-EE7A2ED2F2D8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96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83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Peradeniya</a:t>
            </a:r>
          </a:p>
        </p:txBody>
      </p:sp>
      <p:sp>
        <p:nvSpPr>
          <p:cNvPr id="2304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3556AD4-AFB6-42B1-AA7F-28B8DA22DF7A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97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93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Peradeniya</a:t>
            </a:r>
          </a:p>
        </p:txBody>
      </p:sp>
      <p:sp>
        <p:nvSpPr>
          <p:cNvPr id="2314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358C77E-AFA2-4EF4-8750-3592D2F95997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98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04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Peradeniya</a:t>
            </a:r>
          </a:p>
        </p:txBody>
      </p:sp>
      <p:sp>
        <p:nvSpPr>
          <p:cNvPr id="2611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8FE04B8-07EB-4422-8489-08F95821636A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99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14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Peradeniya</a:t>
            </a:r>
          </a:p>
        </p:txBody>
      </p:sp>
      <p:sp>
        <p:nvSpPr>
          <p:cNvPr id="2601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1CB4E10-D353-41A9-8180-9F5CCAB3BB09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100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24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Peradeniya GardenBotanic </a:t>
            </a:r>
          </a:p>
        </p:txBody>
      </p:sp>
      <p:sp>
        <p:nvSpPr>
          <p:cNvPr id="2252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71C4140-88CB-48D7-A094-C1BDD53D86B2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101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34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Peradeniya</a:t>
            </a:r>
          </a:p>
        </p:txBody>
      </p:sp>
      <p:sp>
        <p:nvSpPr>
          <p:cNvPr id="2508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DB19F1B-B5AF-43B9-8436-5D3D9037680E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102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44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Peradeniya.-Plantadas en 1930</a:t>
            </a:r>
          </a:p>
        </p:txBody>
      </p:sp>
      <p:sp>
        <p:nvSpPr>
          <p:cNvPr id="2682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DD6711C-C0BF-48C2-9FA3-CE748497A705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103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Peradecniya</a:t>
            </a:r>
          </a:p>
        </p:txBody>
      </p:sp>
      <p:sp>
        <p:nvSpPr>
          <p:cNvPr id="2519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0C9A39A-3F98-4654-AB64-5E6302D40869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104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65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Perade niya</a:t>
            </a:r>
          </a:p>
        </p:txBody>
      </p:sp>
      <p:sp>
        <p:nvSpPr>
          <p:cNvPr id="2703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D29716E-CC7E-4066-AE03-92239AF82DEA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105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75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Peradeniya</a:t>
            </a:r>
          </a:p>
        </p:txBody>
      </p:sp>
      <p:sp>
        <p:nvSpPr>
          <p:cNvPr id="2324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6BDE907-EAB2-482B-80A4-13080AA4FB03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106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85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Peradeniya</a:t>
            </a:r>
          </a:p>
        </p:txBody>
      </p:sp>
      <p:sp>
        <p:nvSpPr>
          <p:cNvPr id="2263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EDD24C5-4F68-4DBD-8319-4B62493821A3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107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96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Peradeniya</a:t>
            </a:r>
          </a:p>
        </p:txBody>
      </p:sp>
      <p:sp>
        <p:nvSpPr>
          <p:cNvPr id="2334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41D00D9-89AF-4316-A37A-71E219C841E0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108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06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Peradeniya</a:t>
            </a:r>
          </a:p>
        </p:txBody>
      </p:sp>
      <p:sp>
        <p:nvSpPr>
          <p:cNvPr id="2345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3C6B4A3-7861-46B7-B55B-9A39812459D7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109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16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Peradeniya</a:t>
            </a:r>
          </a:p>
        </p:txBody>
      </p:sp>
      <p:sp>
        <p:nvSpPr>
          <p:cNvPr id="2355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1EFB08B-AB09-4DFA-A128-A8A8BC588E6F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110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26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Peradeniya</a:t>
            </a:r>
          </a:p>
        </p:txBody>
      </p:sp>
      <p:sp>
        <p:nvSpPr>
          <p:cNvPr id="2693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C1CDC28-D2E9-49B1-92F5-27763C531968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111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37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Peradeniya</a:t>
            </a:r>
          </a:p>
        </p:txBody>
      </p:sp>
      <p:sp>
        <p:nvSpPr>
          <p:cNvPr id="2713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EBBD49D-A8A9-4B33-B73D-78197F2CC843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112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47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Peradeniya</a:t>
            </a:r>
          </a:p>
        </p:txBody>
      </p:sp>
      <p:sp>
        <p:nvSpPr>
          <p:cNvPr id="2426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496E8E3-C6A8-46AF-84C1-3B08F31280ED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113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Peradeniya</a:t>
            </a:r>
          </a:p>
        </p:txBody>
      </p:sp>
      <p:sp>
        <p:nvSpPr>
          <p:cNvPr id="2365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C6EB498-55BF-4690-8BE0-81B9115ADF63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114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67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Peradeniya</a:t>
            </a:r>
          </a:p>
        </p:txBody>
      </p:sp>
      <p:sp>
        <p:nvSpPr>
          <p:cNvPr id="2375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EEF2F98-A37F-4767-AFC5-8EB28A9D74C4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115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78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Peradeniya</a:t>
            </a:r>
          </a:p>
        </p:txBody>
      </p:sp>
      <p:sp>
        <p:nvSpPr>
          <p:cNvPr id="2385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E874AC2-8B7D-4518-A2A4-84D2D9FDE8FE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116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88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Peradeniya</a:t>
            </a:r>
          </a:p>
        </p:txBody>
      </p:sp>
      <p:sp>
        <p:nvSpPr>
          <p:cNvPr id="2396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4CC626D-F2BA-419E-A5DE-2CBF863322A2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117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98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Peradeniya</a:t>
            </a:r>
          </a:p>
        </p:txBody>
      </p:sp>
      <p:sp>
        <p:nvSpPr>
          <p:cNvPr id="2416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A5F2A96-4C16-4ED6-92D2-D4736861685F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118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08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Peradeniya</a:t>
            </a:r>
          </a:p>
        </p:txBody>
      </p:sp>
      <p:sp>
        <p:nvSpPr>
          <p:cNvPr id="2621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D1BDDD6-7DE7-4D7F-BC9F-F849D23D99C6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119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19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Peradeniya</a:t>
            </a:r>
          </a:p>
        </p:txBody>
      </p:sp>
      <p:sp>
        <p:nvSpPr>
          <p:cNvPr id="2437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66BF213-5A50-464D-AF57-7FCA926B58C5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120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29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Peradeniya</a:t>
            </a:r>
          </a:p>
        </p:txBody>
      </p:sp>
      <p:sp>
        <p:nvSpPr>
          <p:cNvPr id="2447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F6D1138-A41F-47DC-9D02-C6A20AA36389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121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39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Peradeniya</a:t>
            </a:r>
          </a:p>
        </p:txBody>
      </p:sp>
      <p:sp>
        <p:nvSpPr>
          <p:cNvPr id="2457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9A25207-6820-4C90-B38C-813B6E415BC2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122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49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Peradeniya</a:t>
            </a:r>
          </a:p>
        </p:txBody>
      </p:sp>
      <p:sp>
        <p:nvSpPr>
          <p:cNvPr id="2467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0E64C05-6C9A-4DA6-915D-3E22218325E6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123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Peradeniya</a:t>
            </a:r>
          </a:p>
        </p:txBody>
      </p:sp>
      <p:sp>
        <p:nvSpPr>
          <p:cNvPr id="2478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92B10EE-4302-40AF-A876-CCA060692A68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124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70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Peradeniya</a:t>
            </a:r>
          </a:p>
        </p:txBody>
      </p:sp>
      <p:sp>
        <p:nvSpPr>
          <p:cNvPr id="2488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931264B-E01F-4A15-9F4A-BDFE41E63FA2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125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80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Peradeniya</a:t>
            </a:r>
          </a:p>
        </p:txBody>
      </p:sp>
      <p:sp>
        <p:nvSpPr>
          <p:cNvPr id="2498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85280D8-1499-41B1-815F-AAB85FF06B1B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126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90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Peradeniya</a:t>
            </a:r>
          </a:p>
        </p:txBody>
      </p:sp>
      <p:sp>
        <p:nvSpPr>
          <p:cNvPr id="2529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0F27E4A-0656-4F23-9C50-D0C34DBD9C86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127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00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Peradeniya</a:t>
            </a:r>
          </a:p>
        </p:txBody>
      </p:sp>
      <p:sp>
        <p:nvSpPr>
          <p:cNvPr id="2539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28E9F88-9CD4-4892-BF2C-95CB413CB316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128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11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Peradeniya</a:t>
            </a:r>
          </a:p>
        </p:txBody>
      </p:sp>
      <p:sp>
        <p:nvSpPr>
          <p:cNvPr id="2549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AEB92CD-3F67-4073-818C-8188C8B3CAEE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129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21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Peradeniya</a:t>
            </a:r>
          </a:p>
        </p:txBody>
      </p:sp>
      <p:sp>
        <p:nvSpPr>
          <p:cNvPr id="2560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0360A35-065F-4696-84F7-E6DF7A43788E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130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31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Peradeniya</a:t>
            </a:r>
          </a:p>
        </p:txBody>
      </p:sp>
      <p:sp>
        <p:nvSpPr>
          <p:cNvPr id="2570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9002CF5-4EF2-4E8A-BDB9-8DE6396474FC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131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41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Peradeniya</a:t>
            </a:r>
          </a:p>
        </p:txBody>
      </p:sp>
      <p:sp>
        <p:nvSpPr>
          <p:cNvPr id="2580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0942FF0-5E38-44FC-97FC-983D61237CC2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132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52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Peradeniya</a:t>
            </a:r>
          </a:p>
        </p:txBody>
      </p:sp>
      <p:sp>
        <p:nvSpPr>
          <p:cNvPr id="2631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D28689A-D404-4693-91C6-58466A707DBB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133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Peradeniya</a:t>
            </a:r>
          </a:p>
        </p:txBody>
      </p:sp>
      <p:sp>
        <p:nvSpPr>
          <p:cNvPr id="2641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BD76466-8ADF-42F8-9B7E-12432C82949C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134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72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Peradeniya</a:t>
            </a:r>
          </a:p>
        </p:txBody>
      </p:sp>
      <p:sp>
        <p:nvSpPr>
          <p:cNvPr id="2652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AC2C76A-A8BB-4C93-B13B-B2B551135147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135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82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Peradeniya</a:t>
            </a:r>
          </a:p>
        </p:txBody>
      </p:sp>
      <p:sp>
        <p:nvSpPr>
          <p:cNvPr id="2662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E06A50D-F8B3-4C70-9773-1673594E8D18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136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93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Peraderniya</a:t>
            </a:r>
          </a:p>
        </p:txBody>
      </p:sp>
      <p:sp>
        <p:nvSpPr>
          <p:cNvPr id="2672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0786B25-7A8D-445E-ACC9-99ACAC6C3B8E}" type="slidenum">
              <a:rPr lang="es-ES_tradnl">
                <a:solidFill>
                  <a:prstClr val="black"/>
                </a:solidFill>
              </a:rPr>
              <a:pPr>
                <a:defRPr/>
              </a:pPr>
              <a:t>137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3/39/Hong_Kong_Park_Overview_2009.jpg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en/d/dd/HongKongParkGreenhouse.JPG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d/d5/HK_Park_rataviary.jpg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0/0e/Tsuruma_Sakura.JPG" TargetMode="Externa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jpe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jpe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d/d9/Foster_Botanical_Garden_(orchid_display)_-_Honolulu,_HI.JPG" TargetMode="External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5.jpe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hyperlink" Target="http://img.groundspeak.com/waymarking/4287d524-e921-4b05-81fb-848d8bfe0742.jpg" TargetMode="External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3.jpe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3/3d/Kandy_Botanical_Garden,_Sri_Lanka.jpg" TargetMode="External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3.jpe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5/5f/Pera_Bot.jpg" TargetMode="External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4.jpe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a/ab/Botanical_Garden_of_Peradeniya_05.jpg" TargetMode="External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0.jpe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a/ab/Botanical_Garden_of_Peradeniya_05.jpg" TargetMode="External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0.jpe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9/98/Botanical_Garden_of_Peradeniya_03.jpg" TargetMode="External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5.jpe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545232"/>
            <a:ext cx="6534472" cy="4179912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ASIA.-LA VUELTA AL MUNDO </a:t>
            </a:r>
            <a:r>
              <a:rPr lang="es-ES" sz="3600"/>
              <a:t>EN 885 </a:t>
            </a:r>
            <a:r>
              <a:rPr lang="es-ES" sz="3600" dirty="0"/>
              <a:t>JARDINES.- </a:t>
            </a:r>
            <a:br>
              <a:rPr lang="es-ES" dirty="0"/>
            </a:br>
            <a:r>
              <a:rPr lang="es-ES" dirty="0"/>
              <a:t>Hong Kong Gardens.-Bangkok.-King´s Park.-Tsuruma Park.-Buddha Park.-Islas Feroe.-Foster Botanical Gardens.-Honolulu Airport.-Peradeniya Botanical Gardens.-</a:t>
            </a:r>
            <a:br>
              <a:rPr lang="es-ES" dirty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627784" y="4941168"/>
            <a:ext cx="4320480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sz="2800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301636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 dirty="0"/>
              <a:t>Hong Kong Gardens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A pesar de ser  reconocida por sus rascacielos de acero y vidrio . Hong Kong también rebosa de verde.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Parques y jardines urbanos y parques del país han sido designados para preservar la belleza natural del territorio y mejorar la calidad de vida de sus residentes.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Hong Kong no es sólo para los magnates – los excursionistas pueden visitar muchos parque y jardines en Hong Kong.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083293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548680"/>
            <a:ext cx="7467600" cy="5925272"/>
          </a:xfrm>
        </p:spPr>
        <p:txBody>
          <a:bodyPr/>
          <a:lstStyle/>
          <a:p>
            <a:r>
              <a:rPr lang="es-ES" dirty="0"/>
              <a:t>Mayoría de los parques y jardines públicos en Hong Kong son administrados por el ocio y el Departamento de Servicios Culturales. </a:t>
            </a:r>
            <a:br>
              <a:rPr lang="es-ES" dirty="0"/>
            </a:br>
            <a:br>
              <a:rPr lang="es-ES" dirty="0"/>
            </a:br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572058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ong Kong Park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4543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Archivo: Hong Kong Park Descripción 2009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25368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images.travelpod.com/tripwow/photos/ta-0099-febe-3be2/kowloon-park-hong-kong-china+1152_12783749811-tpfil02aw-2443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27498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static.panoramio.com/photos/original/23729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74484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2.bp.blogspot.com/-x0r7-pbLoUE/Tc0TEFOOwWI/AAAAAAAAfds/hcITEZvqvX8/s1600/IMG_927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23294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Archivo: HongKongParkGreenhouse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17131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Archivo: HK Park rataviary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7159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4" descr="http://1.bp.blogspot.com/-IIlTp0iZi4E/TcX12DNZrfI/AAAAAAAAI1U/so4bcx8osqo/s1600/HK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4567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static.panoramio.com/photos/original/84199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09486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static.panoramio.com/photos/original/84203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6525"/>
            <a:ext cx="9144000" cy="699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68749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3.bp.blogspot.com/_Honc3qTMks8/TI-lGBLFPrI/AAAAAAAAAPA/w8Hoq0kt1m0/s1600/P101044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49060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jordanink.files.wordpress.com/2010/11/hkstudentsbrooksrobinoct2010-22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0266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4" descr="http://2.bp.blogspot.com/_LscwDwx985Y/TFa2xIhF34I/AAAAAAAAAEE/a-OPyphYW2k/s1600/15.kowloon+par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31095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farm1.static.flickr.com/59/175777852_f5a4a2c95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38105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jamesconner.us/photos/2008-Hong_Kong/kowloon-walled_city_park_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25263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ong Kong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20149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ong Kong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0238" y="-471488"/>
            <a:ext cx="10404476" cy="780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53685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ong kong -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97618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ong Kong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1029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ong Kong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90952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ong Kong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8600"/>
            <a:ext cx="91440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79937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ong Kong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6014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ong Kong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061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 dirty="0"/>
              <a:t>Bangkok.-King´s Park</a:t>
            </a:r>
          </a:p>
        </p:txBody>
      </p:sp>
      <p:sp>
        <p:nvSpPr>
          <p:cNvPr id="31747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altLang="es-ES" b="1" dirty="0"/>
              <a:t>King Rama IX Royal Park, Bangkok</a:t>
            </a:r>
            <a:r>
              <a:rPr lang="es-ES" altLang="es-ES" dirty="0"/>
              <a:t> se inauguró en 1987 para conmemorar el 60 º cumpleaños del rey Rama IX. </a:t>
            </a:r>
          </a:p>
          <a:p>
            <a:pPr eaLnBrk="1" hangingPunct="1"/>
            <a:r>
              <a:rPr lang="es-ES" altLang="es-ES" dirty="0"/>
              <a:t>El parque, que se extiende sobre un terreno de 200 acres es el oasis de serenidad y paz hechos por los árboles, arbustos y flores. </a:t>
            </a:r>
          </a:p>
          <a:p>
            <a:pPr eaLnBrk="1" hangingPunct="1"/>
            <a:r>
              <a:rPr lang="es-ES" altLang="es-ES" dirty="0"/>
              <a:t>King Rama IX Royal Park, Bangkok es considerado como uno de los jardines botánicos más amplios en la ciudad que ofrece a los visitantes con un largo sendero  los edificios que muestran la vida y obra del rey Rama IX.</a:t>
            </a:r>
          </a:p>
        </p:txBody>
      </p:sp>
    </p:spTree>
    <p:extLst>
      <p:ext uri="{BB962C8B-B14F-4D97-AF65-F5344CB8AC3E}">
        <p14:creationId xmlns:p14="http://schemas.microsoft.com/office/powerpoint/2010/main" val="42364766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contenido"/>
          <p:cNvSpPr>
            <a:spLocks noGrp="1"/>
          </p:cNvSpPr>
          <p:nvPr>
            <p:ph sz="quarter" idx="1"/>
          </p:nvPr>
        </p:nvSpPr>
        <p:spPr>
          <a:xfrm>
            <a:off x="914400" y="836613"/>
            <a:ext cx="6969968" cy="5760739"/>
          </a:xfrm>
        </p:spPr>
        <p:txBody>
          <a:bodyPr>
            <a:normAutofit lnSpcReduction="10000"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El Jardín Botánico en el parque es uno de los lugares más agradables para tumbarse y relajarse.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El lago artificial es el lugar ideal para disfrutar de una variedad de deportes acuáticos, actividades y eventos culturales.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El jardín del agua que es el hogar de una diversidad de especies de peces y aves acuáticas.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El medio ambiente exuberante del lugar sólo añade mas a su encanto natural.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El Jardín y La Rommaniya Rasdara Sana son otros aspectos destacados del Rey Rama IX Royal Park, de Bangkok. </a:t>
            </a:r>
            <a:br>
              <a:rPr lang="es-ES" dirty="0"/>
            </a:br>
            <a:br>
              <a:rPr lang="es-ES" dirty="0"/>
            </a:b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314915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http://4.bp.blogspot.com/-krjpJZOdltY/Ta7tUBXpRpI/AAAAAAAAAEw/kpL85sZTNB0/s1600/Kings+Park+%25282%252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8313" y="0"/>
            <a:ext cx="96123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804634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King´s Park Bangko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184149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King´s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31477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http://1.bp.blogspot.com/_zcflfdIHyqE/TEH8ycwETQI/AAAAAAAACAY/39QYzjO1OGo/s1600/P101044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67947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http://static.panoramio.com/photos/original/1173605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2875" y="0"/>
            <a:ext cx="92868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320037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http://static.panoramio.com/photos/original/1173607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6525"/>
            <a:ext cx="9358313" cy="699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727262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http://static.panoramio.com/photos/original/1173616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868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93985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http://static.panoramio.com/photos/original/1173613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453208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King´s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1846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 dirty="0"/>
              <a:t>Tsuruma Park</a:t>
            </a:r>
          </a:p>
        </p:txBody>
      </p:sp>
      <p:sp>
        <p:nvSpPr>
          <p:cNvPr id="43011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altLang="es-ES" b="1" dirty="0"/>
              <a:t>Tsuruma Park</a:t>
            </a:r>
            <a:r>
              <a:rPr lang="es-ES" altLang="ja-JP" dirty="0">
                <a:cs typeface="HG創英ﾌﾟﾚｾﾞﾝｽEB"/>
              </a:rPr>
              <a:t> </a:t>
            </a:r>
            <a:r>
              <a:rPr lang="es-ES" altLang="es-ES" dirty="0"/>
              <a:t>se encuentra en Showa-ku, Nagoya ,en el  centro de Japón .</a:t>
            </a:r>
          </a:p>
          <a:p>
            <a:pPr eaLnBrk="1" hangingPunct="1"/>
            <a:r>
              <a:rPr lang="es-ES" altLang="es-ES" dirty="0"/>
              <a:t>La historia del parque se remonta al año 1909. </a:t>
            </a:r>
          </a:p>
          <a:p>
            <a:pPr eaLnBrk="1" hangingPunct="1"/>
            <a:r>
              <a:rPr lang="es-ES" altLang="es-ES" dirty="0"/>
              <a:t>Cuenta con una gran fuente de agua y un gazebo para las bandas de música de principios del siglo XX, construido en el elegante estilo europeo, en ese momento. </a:t>
            </a:r>
          </a:p>
          <a:p>
            <a:pPr eaLnBrk="1" hangingPunct="1"/>
            <a:r>
              <a:rPr lang="es-ES" altLang="es-ES" dirty="0"/>
              <a:t> Ubicado dentro del parque esta la Biblioteca Central de Tsuruma .</a:t>
            </a:r>
          </a:p>
          <a:p>
            <a:pPr eaLnBrk="1" hangingPunct="1"/>
            <a:r>
              <a:rPr lang="es-ES" altLang="es-ES" dirty="0"/>
              <a:t>El parque cuenta con un Centro de Greenification que está a cargo de la Ciudad de Nagoya Greenery Asociación. </a:t>
            </a:r>
          </a:p>
          <a:p>
            <a:pPr eaLnBrk="1" hangingPunct="1"/>
            <a:endParaRPr lang="es-ES" altLang="es-ES" dirty="0"/>
          </a:p>
          <a:p>
            <a:pPr eaLnBrk="1" hangingPunct="1"/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342346659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20713"/>
            <a:ext cx="7113984" cy="5399087"/>
          </a:xfrm>
        </p:spPr>
        <p:txBody>
          <a:bodyPr/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El parque cuenta con Yoshino cerezo japonés andromedas, zelkovas japonesas, membrillo en flor, Tulipán, Camelia, spirea Thunbergia, colza, Common boca de dragón, y el crisantemo del pantano.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Tsuruma Park es muy popular durante el Sakura estación de la flor del cerezo en la primavera de visualización, así como para las excursiones y eventos como la Caminata de Nagoya . </a:t>
            </a:r>
          </a:p>
          <a:p>
            <a:pPr eaLnBrk="1" hangingPunct="1"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3049735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http://lh6.ggpht.com/_TpaLysacE0k/Sd2zpORgRyI/AAAAAAAAET4/mmbBH9lys2E/IMG_0010%20sakura%20in%20tsuruma%20koe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107017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ファイル:Tsuruma Sakura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600048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Tsurumai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645072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Tsurumai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462318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http://lh5.ggpht.com/-_kz4wul1tuA/R75RcsokIjI/AAAAAAAAAHk/S4Qv2CrjPxQ/IMG_057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419939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http://3.bp.blogspot.com/-H2X_zzD3f5s/Tb-rPfHj67I/AAAAAAAAK-Y/N9liBYNg7f4/s1600/IMG_044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952195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http://static.panoramio.com/photos/original/1029866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858569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http://lh6.ggpht.com/-OoFHlO0tBgg/R75Rf8okImI/AAAAAAAAAH8/kHEZE5g1tm4/s640/IMG_057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785332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http://upload.wikimedia.org/wikipedia/commons/3/30/Tsuruma_park-Fauntai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067381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http://lh5.ggpht.com/-REd2w_UCblI/R75RhsokIpI/AAAAAAAAAIU/w1n3fExzAxY/s640/IMG_057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94051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1115616" y="274638"/>
            <a:ext cx="6809184" cy="1143000"/>
          </a:xfrm>
        </p:spPr>
        <p:txBody>
          <a:bodyPr/>
          <a:lstStyle/>
          <a:p>
            <a:pPr eaLnBrk="1" hangingPunct="1"/>
            <a:r>
              <a:rPr lang="es-ES_tradnl" altLang="es-ES" sz="3200" dirty="0">
                <a:solidFill>
                  <a:schemeClr val="tx1"/>
                </a:solidFill>
                <a:latin typeface="Centaur" panose="02030504050205020304" pitchFamily="18" charset="0"/>
              </a:rPr>
              <a:t>BUDDHA PARK.-VIENTIANE-LAOS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916113"/>
            <a:ext cx="6969968" cy="4103687"/>
          </a:xfrm>
        </p:spPr>
        <p:txBody>
          <a:bodyPr/>
          <a:lstStyle/>
          <a:p>
            <a:pPr eaLnBrk="1" hangingPunct="1"/>
            <a:r>
              <a:rPr lang="es-ES_tradnl" altLang="es-ES" dirty="0"/>
              <a:t>Como en Tailandia el arte mas tradicional de la cultura de Laos ha sido el religioso.</a:t>
            </a:r>
          </a:p>
          <a:p>
            <a:pPr eaLnBrk="1" hangingPunct="1"/>
            <a:r>
              <a:rPr lang="es-ES_tradnl" altLang="es-ES" dirty="0"/>
              <a:t>El parque de Buddha esta cerca de Vientiane construido por un sacerdote desde 1958 hasta hoy en día.</a:t>
            </a:r>
          </a:p>
          <a:p>
            <a:pPr eaLnBrk="1" hangingPunct="1"/>
            <a:r>
              <a:rPr lang="es-ES_tradnl" altLang="es-ES" dirty="0"/>
              <a:t>Las esculturas representan casi todos los modelos budistas e hindúes.</a:t>
            </a:r>
          </a:p>
        </p:txBody>
      </p:sp>
    </p:spTree>
    <p:extLst>
      <p:ext uri="{BB962C8B-B14F-4D97-AF65-F5344CB8AC3E}">
        <p14:creationId xmlns:p14="http://schemas.microsoft.com/office/powerpoint/2010/main" val="156403776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Buddha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824836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Buddha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82803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Buddha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433905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Buddha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647792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Budha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465865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Budha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294113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Budha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432809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Budha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385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848145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 dirty="0"/>
              <a:t>Islas Feroe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5069160"/>
          </a:xfrm>
        </p:spPr>
        <p:txBody>
          <a:bodyPr>
            <a:normAutofit lnSpcReduction="10000"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Las </a:t>
            </a:r>
            <a:r>
              <a:rPr lang="es-ES" b="1" dirty="0"/>
              <a:t>Islas Feroe</a:t>
            </a:r>
            <a:r>
              <a:rPr lang="es-ES" dirty="0"/>
              <a:t> son un grupo de islas en el Atlántico Norte, entre Escocia e Islandia.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El clima es oceánico, marcado por la influencia templada de la Corriente del Golfo, lo que lo hace muy suave si se considera la latitud.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La amplitud térmica es pues muy reducida, con veranos suaves e inviernos fríos.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Con respecto a las precipitaciones, se aproximan a los 1.400 mm al año, con un mínimo relativo en primavera-verano.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El cielo está en general nublado, con presencia habitual de niebla, en ocasiones muy densa.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El fuerte viento es también frecuente.</a:t>
            </a:r>
          </a:p>
        </p:txBody>
      </p:sp>
    </p:spTree>
    <p:extLst>
      <p:ext uri="{BB962C8B-B14F-4D97-AF65-F5344CB8AC3E}">
        <p14:creationId xmlns:p14="http://schemas.microsoft.com/office/powerpoint/2010/main" val="360252764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http://upload.wikimedia.org/wikipedia/commons/5/5d/Church_of_Kollafj%C3%B8r%C3%B0ur,_Faroe_Island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090667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http://lh4.ggpht.com/_YxMrrZuL0HY/Sb6L93ESmtI/AAAAAAAAUyY/jjQpzi_G_dY/FO-Tra%2022_E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240967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http://lh4.ggpht.com/_YxMrrZuL0HY/Sb6V1k3HhVI/AAAAAAAAU2s/8Uyp9-rzLGU/FO-Tra%20034_E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004332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http://www.esacademic.com/pictures/eswiki/78/Nor%C3%B0rag%C3%B8ta,_Faroe_Islands_(2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714669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Feroe Islands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483406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Ficus rep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470421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 dirty="0"/>
              <a:t>Foster Botanical Gardens</a:t>
            </a:r>
          </a:p>
        </p:txBody>
      </p:sp>
      <p:sp>
        <p:nvSpPr>
          <p:cNvPr id="7168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altLang="es-ES" b="1" dirty="0"/>
              <a:t> El Jardín Botánico,</a:t>
            </a:r>
            <a:r>
              <a:rPr lang="es-ES" altLang="es-ES" dirty="0"/>
              <a:t> de 5,5 hectáreas, es uno de los tres jardines botánicos situados en 50 Boulevard North Vineyard, Honolulu, Hawaii , EE.UU. (cerca de Chinatown , en la intersección de la avenida y el bulevar Nu'uanu Viña). </a:t>
            </a:r>
          </a:p>
          <a:p>
            <a:pPr eaLnBrk="1" hangingPunct="1"/>
            <a:r>
              <a:rPr lang="es-ES" altLang="es-ES" dirty="0"/>
              <a:t>Foster es el único que está en una zona muy urbana con centros comerciales, escuelas, y los dos lugares de culto budistas y Metodista  cerca. </a:t>
            </a:r>
          </a:p>
          <a:p>
            <a:pPr eaLnBrk="1" hangingPunct="1"/>
            <a:r>
              <a:rPr lang="es-ES" altLang="es-ES" dirty="0"/>
              <a:t>El jardín es el jardín botánico más antiguo de Hawai, y  figura en el Registro Nacional de Lugares Históricos .</a:t>
            </a:r>
          </a:p>
          <a:p>
            <a:pPr eaLnBrk="1" hangingPunct="1"/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260729689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549275"/>
            <a:ext cx="7113984" cy="5470525"/>
          </a:xfrm>
        </p:spPr>
        <p:txBody>
          <a:bodyPr/>
          <a:lstStyle/>
          <a:p>
            <a:pPr eaLnBrk="1" hangingPunct="1"/>
            <a:r>
              <a:rPr lang="es-ES" altLang="es-ES" dirty="0"/>
              <a:t>Hoy el jardín se compone de la terraza superior (la parte más antigua del jardín); Terrazas Medio ( palmas , aráceas , heliconias , jengibre ); Jardín Económico ( hierbas , especias , colorantes , venenosas ), Glen Prehistoria (plantas primitivas plantadas en 1965) ; Lyon Orchid Garden, y la pantalla Orchid híbrido.</a:t>
            </a:r>
          </a:p>
          <a:p>
            <a:pPr eaLnBrk="1" hangingPunct="1"/>
            <a:r>
              <a:rPr lang="es-ES" altLang="es-ES" dirty="0"/>
              <a:t>También contiene una serie de árboles excepcionales, incluyendo una figura sagrada que esta bajo un descendiente clon del árbol Bodhi en el que Buda se sentó para  meditar. </a:t>
            </a:r>
          </a:p>
          <a:p>
            <a:pPr eaLnBrk="1" hangingPunct="1"/>
            <a:r>
              <a:rPr lang="es-ES" altLang="es-ES" dirty="0"/>
              <a:t>En total, contiene 25 de los cerca de 100 árboles excepcionales de Oahu clasificados . </a:t>
            </a:r>
          </a:p>
        </p:txBody>
      </p:sp>
    </p:spTree>
    <p:extLst>
      <p:ext uri="{BB962C8B-B14F-4D97-AF65-F5344CB8AC3E}">
        <p14:creationId xmlns:p14="http://schemas.microsoft.com/office/powerpoint/2010/main" val="143852604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http://www.traveltohawaiireviewed.com/image_attraction/oahu/attractions/Foster_Botanical_Garden/800/166-Foster_Botanical_Garde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469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354097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http://www.jotsy.net/weddingpics/data/media/13/03%20Foster%20Botanical%20Garden%20on%20Oahu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62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755" name="Picture 4" descr="http://www.esacademic.com/pictures/eswiki/70/Flowering_Talipot_Palm_0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662960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http://lh3.ggpht.com/-_l2OXI8ROWA/Rbmi80FmoxI/AAAAAAAAA_Y/LlhQZ571n6U/20070113_hawaii_oahu_foster_botanical_gardens_15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222141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http://lh4.ggpht.com/-jGY2cb7yPx8/RbmhnEFmolI/AAAAAAAAA94/b-7cN2_Nlds/s512/20070113_hawaii_oahu_foster_botanical_gardens_090_chinese_bayan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291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03" name="Picture 4" descr="http://lh6.ggpht.com/-_rsrKiI1C-g/RbmjKkFmozI/AAAAAAAAA_o/fv4P-AQ9vGs/s512/20070113_hawaii_oahu_foster_botanical_gardens_153_cannonball_tree-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0"/>
            <a:ext cx="450056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165895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http://lh6.ggpht.com/-RRrgzbNhMjY/RbmmIkFmpJI/AAAAAAAABCY/FaufIaWFOlI/s640/20070113_hawaii_oahu_foster_botanical_gardens_24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10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191208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Archivo: Foster Botanical Garden (orquídeas pantalla) - Honolulu, HI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728795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Foster Botanical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817509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Foster Botanical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646826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Foster Botanical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145409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Foster Botanical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831004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Foster Botanical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578500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Foster Botanical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870823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ES" dirty="0"/>
              <a:t>Honolulu Airport Gardens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El aeropuerto Internacional de Honolulu ofrece a los viajeros un agradable descanso de sus viajes en varios sitios de su jardín.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El Jardín Chino, el de Hawai y el Japónes fueron diseñados por Richard C. Tongg, FASLA, en 1962, cuando Aeropuerto Internacional de Honolulu fue construido en este sitio.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Los jardines rodean el vestíbulo principal de la terminal Concourse.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Los jardines culturales mostrar la influencia de la herencia hawaiana, china y japonesa sobre la "vida en la isla" en el Estado de Hawaii. </a:t>
            </a:r>
          </a:p>
        </p:txBody>
      </p:sp>
    </p:spTree>
    <p:extLst>
      <p:ext uri="{BB962C8B-B14F-4D97-AF65-F5344CB8AC3E}">
        <p14:creationId xmlns:p14="http://schemas.microsoft.com/office/powerpoint/2010/main" val="353103861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04813"/>
            <a:ext cx="7041976" cy="5614987"/>
          </a:xfrm>
        </p:spPr>
        <p:txBody>
          <a:bodyPr/>
          <a:lstStyle/>
          <a:p>
            <a:pPr eaLnBrk="1" hangingPunct="1"/>
            <a:r>
              <a:rPr lang="es-ES" altLang="es-ES" dirty="0"/>
              <a:t>Caminos, puentes y trampolines conectan los tres jardines. </a:t>
            </a:r>
          </a:p>
          <a:p>
            <a:pPr eaLnBrk="1" hangingPunct="1"/>
            <a:r>
              <a:rPr lang="es-ES" altLang="es-ES" dirty="0"/>
              <a:t>Cursos de agua fluyen entre estos estanques y lagos para simbolizar la mezcla de las culturas en Hawaii.</a:t>
            </a:r>
          </a:p>
          <a:p>
            <a:pPr eaLnBrk="1" hangingPunct="1"/>
            <a:r>
              <a:rPr lang="es-ES" altLang="es-ES" dirty="0"/>
              <a:t> Esculturas de varios artistas también se puede encontrar en los jardines.</a:t>
            </a:r>
          </a:p>
        </p:txBody>
      </p:sp>
    </p:spTree>
    <p:extLst>
      <p:ext uri="{BB962C8B-B14F-4D97-AF65-F5344CB8AC3E}">
        <p14:creationId xmlns:p14="http://schemas.microsoft.com/office/powerpoint/2010/main" val="333808730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 descr="Honolulu Airport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8246735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 descr="http://img.groundspeak.com/waymarking/large/4287d524-e921-4b05-81fb-848d8bfe0742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807609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http://lh5.ggpht.com/-c5tN_g2PxDQ/R5Kt9K7qPFI/AAAAAAAAAO0/yi_sX5lwRmQ/s640/IMG_024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010250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 descr="http://lh3.ggpht.com/-EJ8xUGDsGLA/R5Ktyq7qPDI/AAAAAAAAAOk/GQ8cFnCSOG4/s640/IMG_023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6478472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 descr="http://lh5.ggpht.com/_-OkkJH3xz-c/R5Kt3K7qPEI/AAAAAAAAAOs/J1bD2KyFeD8/IMG_024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80865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 descr="Honolulu Airpo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8600"/>
            <a:ext cx="91440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594231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 descr="Honolulu Airpo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8600"/>
            <a:ext cx="91440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058622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Honolulu Airpo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8600"/>
            <a:ext cx="91440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329701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1 Título"/>
          <p:cNvSpPr>
            <a:spLocks noGrp="1"/>
          </p:cNvSpPr>
          <p:nvPr>
            <p:ph type="title"/>
          </p:nvPr>
        </p:nvSpPr>
        <p:spPr>
          <a:xfrm>
            <a:off x="467544" y="476672"/>
            <a:ext cx="7467600" cy="1143000"/>
          </a:xfrm>
        </p:spPr>
        <p:txBody>
          <a:bodyPr/>
          <a:lstStyle/>
          <a:p>
            <a:pPr eaLnBrk="1" hangingPunct="1"/>
            <a:r>
              <a:rPr lang="es-ES" altLang="es-ES" b="1" dirty="0"/>
              <a:t>Peradeniya Botanical Gardens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5257800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b="1" dirty="0"/>
              <a:t>Real Jardín Botánico,</a:t>
            </a:r>
            <a:r>
              <a:rPr lang="es-ES" dirty="0"/>
              <a:t> Peradeniya se encuentra en las proximidades de la ciudad de Kandy , en la provincia central de Sri Lanka 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Es famoso por su colección de orquídeas 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Incluye más de 300 variedades de orquídeas, especies, plantas medicinales y palmeras.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Que se le atribuye es el Herbario Nacional 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 El área total del jardín botánico es de (0,59 km </a:t>
            </a:r>
            <a:r>
              <a:rPr lang="es-ES" baseline="30000" dirty="0"/>
              <a:t>2),</a:t>
            </a:r>
            <a:r>
              <a:rPr lang="es-ES" dirty="0"/>
              <a:t> a 460 metros sobre el nivel del mar, y con una caída de la lluvia anual de 200 días.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Es administrado por la División de Nacional de Jardines Botánicos del Departamento de Agricultura. </a:t>
            </a:r>
          </a:p>
        </p:txBody>
      </p:sp>
    </p:spTree>
    <p:extLst>
      <p:ext uri="{BB962C8B-B14F-4D97-AF65-F5344CB8AC3E}">
        <p14:creationId xmlns:p14="http://schemas.microsoft.com/office/powerpoint/2010/main" val="279219868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http://static.panoramio.com/photos/original/4344500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413" y="-136525"/>
            <a:ext cx="9396413" cy="699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020973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 descr="Kandy Botanical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9590596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http://static.panoramio.com/photos/original/4344789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6525"/>
            <a:ext cx="9144000" cy="699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1007156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 descr="Archivo: Kandy Jardín Botánico, Sri Lanka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1339998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 descr="Archivo: Pera Bot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634979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 descr="http://www.hikenow.net/images/Kandy/img/KandyPeradeniya_01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603507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 descr="http://static.panoramio.com/photos/original/4344508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" y="-136525"/>
            <a:ext cx="9072562" cy="699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8292089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 descr="http://static.panoramio.com/photos/original/4344533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3424940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 descr="http://static.panoramio.com/photos/original/4344792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9615491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 descr="http://static.panoramio.com/photos/original/4344791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6525"/>
            <a:ext cx="9144000" cy="699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8097291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 descr="Archivo: Jardín Botánico de Peradeniya 05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0103493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2" descr="http://static.panoramio.com/photos/original/4344637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413" y="-136525"/>
            <a:ext cx="9396413" cy="699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6540278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http://lh6.ggpht.com/-pKzJo_ZzOqA/S7ydhIJdWzI/AAAAAAAAHH0/M4qadsGfozc/s640/IMG_228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2839694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2" descr="http://static.panoramio.com/photos/original/4344637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6525"/>
            <a:ext cx="9144000" cy="699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7637063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 descr="File:Botanical Garden of Peradeniya 05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9436511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2" descr="http://static.panoramio.com/photos/original/4344536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6525"/>
            <a:ext cx="9144000" cy="699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0464492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 descr="Archivo: Jardín Botánico de Peradeniya 03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6296036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2" descr="http://static.panoramio.com/photos/original/4344539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6525"/>
            <a:ext cx="9144000" cy="699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3450850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 descr="http://static.panoramio.com/photos/original/4344540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6525"/>
            <a:ext cx="9144000" cy="699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2657548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Picture 2" descr="http://static.panoramio.com/photos/original/4344587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6525"/>
            <a:ext cx="9144000" cy="699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3790173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 descr="http://lankaholidays.com/pics/13505/botanical%20garde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5937642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Picture 2" descr="http://4.bp.blogspot.com/_LWOxtjGZ1lA/S-kVg_x5-4I/AAAAAAAAAAk/ofBxrXFbZqM/s1600/Botanical_Garden_of_Peradeniya_0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3079267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2" descr="http://static.panoramio.com/photos/original/4344589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6525"/>
            <a:ext cx="9144000" cy="699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3270888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Picture 2" descr="http://static.panoramio.com/photos/original/4344533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6525"/>
            <a:ext cx="9144000" cy="699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5514575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2" descr="http://static.panoramio.com/photos/original/4344533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6525"/>
            <a:ext cx="9144000" cy="699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9505280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Picture 2" descr="http://static.panoramio.com/photos/original/4344510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6525"/>
            <a:ext cx="9144000" cy="699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7895679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Picture 2" descr="http://static.panoramio.com/photos/original/4344508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4213" y="0"/>
            <a:ext cx="10080626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6884321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Picture 2" descr="http://static.panoramio.com/photos/original/4344588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729795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Picture 2" descr="http://1.bp.blogspot.com/_R09QG5Nf6WI/TSjg5KYmelI/AAAAAAAAAIw/S-BzZj90C00/s1600/1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0140681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Picture 2" descr="http://static.panoramio.com/photos/original/4344592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6525"/>
            <a:ext cx="9144000" cy="699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8133706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Picture 2" descr="http://static.panoramio.com/photos/original/4344597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" y="-136525"/>
            <a:ext cx="9072562" cy="699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3644574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Picture 2" descr="http://static.panoramio.com/photos/original/4344634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413" y="-136525"/>
            <a:ext cx="9396413" cy="699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3601664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Picture 2" descr="http://static.panoramio.com/photos/original/4344635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6525"/>
            <a:ext cx="9144000" cy="699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3030729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Picture 2" descr="http://static.panoramio.com/photos/original/4344635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413" y="-136525"/>
            <a:ext cx="9396413" cy="699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4434339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Picture 2" descr="http://static.panoramio.com/photos/original/4344635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3366491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Picture 2" descr="http://static.panoramio.com/photos/original/4344636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-136525"/>
            <a:ext cx="9324975" cy="699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8367403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Picture 2" descr="http://static.panoramio.com/photos/original/4344638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6525"/>
            <a:ext cx="9144000" cy="699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3048108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Picture 2" descr="http://static.panoramio.com/photos/original/4344694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6525"/>
            <a:ext cx="9144000" cy="699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168495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static.panoramio.com/photos/original/4344696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6525"/>
            <a:ext cx="9144000" cy="699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6643285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Picture 2" descr="http://static.panoramio.com/photos/original/4344749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6525"/>
            <a:ext cx="9144000" cy="699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282534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2" name="Picture 2" descr="http://static.panoramio.com/photos/original/4344749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6525"/>
            <a:ext cx="9144000" cy="699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5320505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6" name="Picture 2" descr="http://static.panoramio.com/photos/original/4344788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6525"/>
            <a:ext cx="9144000" cy="699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5143284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90" name="Picture 2" descr="http://enjoyingcultures.edublogs.org/files/2008/04/sri-lanka-07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" y="-136525"/>
            <a:ext cx="9072562" cy="699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8985328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314" name="Picture 2" descr="http://1.bp.blogspot.com/_FVuWwiroQqM/TS-kszBk_iI/AAAAAAAAAds/ZvkCX4CU3ow/s1600/Sri%2BLanka%2B06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7611268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38" name="Picture 2" descr="http://lh5.ggpht.com/-JpDRGhJSmwo/SOenjEB1M-I/AAAAAAAAAWQ/YzTej3E1EMc/2006_1216SriLanka_Dec2006023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1479922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62" name="Picture 2" descr="http://lh5.ggpht.com/_8QaWuGOV29k/S7ydcv-OOxI/AAAAAAAAHHs/FsqbuPV2Hq0/IMG_228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1156369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386" name="Picture 2" descr="http://lh4.ggpht.com/-35eX60njV0I/S7ydeChjVeI/AAAAAAAAHHw/SldKBZIhOg4/s640/IMG_228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142210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</TotalTime>
  <Words>1490</Words>
  <Application>Microsoft Office PowerPoint</Application>
  <PresentationFormat>Presentación en pantalla (4:3)</PresentationFormat>
  <Paragraphs>300</Paragraphs>
  <Slides>137</Slides>
  <Notes>121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137</vt:i4>
      </vt:variant>
    </vt:vector>
  </HeadingPairs>
  <TitlesOfParts>
    <vt:vector size="145" baseType="lpstr">
      <vt:lpstr>ＭＳ Ｐ明朝</vt:lpstr>
      <vt:lpstr>Calibri</vt:lpstr>
      <vt:lpstr>Centaur</vt:lpstr>
      <vt:lpstr>Century Schoolbook</vt:lpstr>
      <vt:lpstr>HG創英ﾌﾟﾚｾﾞﾝｽEB</vt:lpstr>
      <vt:lpstr>Wingdings</vt:lpstr>
      <vt:lpstr>Wingdings 2</vt:lpstr>
      <vt:lpstr>Default Theme</vt:lpstr>
      <vt:lpstr>ASIA.-LA VUELTA AL MUNDO EN 885 JARDINES.-  Hong Kong Gardens.-Bangkok.-King´s Park.-Tsuruma Park.-Buddha Park.-Islas Feroe.-Foster Botanical Gardens.-Honolulu Airport.-Peradeniya Botanical Gardens.- </vt:lpstr>
      <vt:lpstr>Hong Kong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Bangkok.-King´s Park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Tsuruma Park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BUDDHA PARK.-VIENTIANE-LAOS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Islas Feroe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Foster Botanical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Honolulu Airport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Peradeniya Botanical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385 JARDINES.-ESPAÑA.-</dc:title>
  <dc:creator>Josep</dc:creator>
  <cp:lastModifiedBy>Usuario</cp:lastModifiedBy>
  <cp:revision>7</cp:revision>
  <dcterms:created xsi:type="dcterms:W3CDTF">2013-09-12T16:18:33Z</dcterms:created>
  <dcterms:modified xsi:type="dcterms:W3CDTF">2018-03-01T08:50:50Z</dcterms:modified>
</cp:coreProperties>
</file>