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7"/>
  </p:notesMasterIdLst>
  <p:sldIdLst>
    <p:sldId id="256" r:id="rId2"/>
    <p:sldId id="257" r:id="rId3"/>
    <p:sldId id="39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7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2DF88-2116-4002-A35C-693178FC5476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8E215-C137-4C86-810C-9FC2EB01B7B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2633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C274DA-6D11-48C5-8DBC-7E3C530BD67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Hong Kong Park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DB2B8F-DFDE-4433-92CE-1E2FAF7DFD4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1E680E-44EE-42B1-BAC5-D84C7C25FC5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94E0C0-47EB-4C69-82C8-809EBB8FE72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B0D955-D96F-4D1F-8CCD-4D6F7A64F78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Hong Kong Park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786677-E93D-4DDC-93F5-933B86BD772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Hong Kong Park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48D3E4-C5FE-4460-9F33-90A03083118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BC34C2-0D60-4521-BCF2-CB785CF7D96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Park.-Hong Kong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93AC3B-49AF-460E-80D0-E92B30E57FF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4EC1E0-D99F-4D73-98EE-2BF8DD55D16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298E4A-964D-43DC-8576-420AE86A707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922A20-DF12-455E-A3E8-5F6D0A59554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433D0B-9E7F-49AD-BD94-CDC61ECB9CD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91CD3A-2E89-4079-A414-B2E25F04DF4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0DEC35-3669-49C1-8E38-14E637B4630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EB6A5F-F1F0-4DF4-88DE-EEAAA0D5E0D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E90E15-1FCC-461D-959C-12F6FA25BA9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CEFFB1-0F93-4894-BA03-C60B6006CB4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04D820-1B4B-47B9-ABD8-CD27FAA743C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CA7BF5-9431-465C-A848-04C3A0D5526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6BCE4B-5E89-484D-AF3B-C741E06D327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8AF7D2-01F7-464C-89AC-9FE45A0E299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Kking´s Park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C9B472-03C9-4922-A4B6-D7BB880048E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FC19D3-66A5-4659-A5BA-5619F11A3FA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Bangkok.-King´s Park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F09EED-7A01-45D4-A896-575AC8E96DF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Bangkok King´s Park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King Rama IX Royal Park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671BE6-CB7C-4AE3-A829-2983AC02744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King´s Park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35216F-DD0B-4F42-95CE-8A4AB6071D7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King´s Park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8F7681-4AA8-4524-85F3-A5BF1A77218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King´s Park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90720E-947D-47B3-B134-668F07BB083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King´s Park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E93384-7003-4FBC-8D22-D90EB4FD2A9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AF6DA3-251E-4FF1-B7A8-8100BA12F9F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Bangkok King´s Park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Sakura en Tsuruma Park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068E4B-575E-4BC3-B2C4-995AEC87C3C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Sakura in Tsuruma Park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7534BB-5F06-4C63-B574-D8694F52642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D1BBA9-7A71-4DF5-84BD-EAA0352EB55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Tsurumai Park.-Nagoya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403A77-9E19-48F2-86D3-063452C5790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Tsurumai Park.-Nagoya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Tsuruma Park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E7C465-5B29-4CE8-AA0A-4DC256354EF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Tsuruma Park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EB580D-C36B-46C6-8E73-8A6814329BB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Tsuruma Park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DA1D49-284B-4B04-830E-219FE63FC4A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Tsuruma Park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1AF035-4E83-4F4A-BD67-6C1BD6C820A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Tsuruma Park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0DA322-CA19-4B74-B907-CEDBDDA8DEF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Tsuruma Pàrk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B93900-908B-4DF0-A29A-D6A8101FB0E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A1CA4C-7CBF-41EB-8D0A-EE157BB6D9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Park.-Laos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498D7C-9E97-4F92-B57B-FB3B80DE13E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A840F1-03E1-4CF5-A17B-E01758C4D9C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B147EF-9CD8-4040-B62B-24EA5F71D20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24815B-6326-41DF-9C53-5ADFE930243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568080-EBC7-490A-B964-195E3AD0CA7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BE0E73-04F2-4F6C-A226-7574759DEC2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2C35A9-A5E8-432C-A1CE-F4B2DED3736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Islas Feroe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815F41-D93F-41CA-9F90-1ABA2616CEF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Islas Feroe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1D992F-0451-43AF-8DFB-787EA3EB398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Islas Feroe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94CD20-9DC4-468B-9B1B-F0D930BFC3C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A82BAD-AEA7-4C21-94CA-E2C7E3E1B7F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Islas Feroe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9C92CA-1B55-4588-B7DE-29127633175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Ficus repens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3A9EA3-114D-4482-8B32-0EB574FE44C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Garden.-Corypha  umbraculifera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729CD6-8DCE-4B6F-99BE-492C703F7E7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A62884-C098-431F-B8A1-1B66D0EEE5F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Chinese Banyan y Couroupita .-Ballon Tree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07ADD0-5310-4CB5-8905-E8920CF10BF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Garden.-Lower Terrace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0394B4-FAA2-4456-A0FD-CDC8461AE86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 Garden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BB486C-ADCF-4055-B6B1-1C8C63B3ADA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D0341F-2B82-477F-B2A4-122C80BC6E3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Foster Botanical Garden.-Honolulu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1CB017-54AE-48A1-83FF-FF55D216937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Foster Botanical Garden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6693D0-D0B2-4A86-852A-612087E10CD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Foster Botanical Garden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C65E67-E7B2-4FF7-9E22-0436A6B09BF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Foster Botanical Garden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C7DF52-90F0-4286-86C7-286509FD90F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Foster Botanical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BE27D4-A1CE-4C67-94C3-D0F1CF8FFA9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Foster Botanical Garden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Honolulu Airport Japanese Garden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0F513D-CC40-4163-9CEF-955335486C7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Honolulu Airport Japanes eGardens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BD6073-3C0A-4DD4-9BCD-228287F876D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Honolulu Airport Japanese Gardens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40ECCD-3217-40C5-B8FD-B6A4351E74A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Honolulu Airport Japanese Garden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493680-8D6F-4E34-9F20-6BBB55CE79D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Honolulu Airport Japanese Garden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9E9001-4B08-4DF0-8338-63B092D8680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7DB5FA-E8B4-4CBF-BE0D-78DD722EDA1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Honolulu Airport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D63EF0-DFE2-46AA-8430-F128F3909F6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Honolulu Airport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2352E4-F8FE-4293-BD72-71E20D37379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Honolulu Airport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7F4491-DC8A-44F3-8B03-07C850FB8FC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413A03-4D28-4262-B6BB-3EF392217C5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Peradeniya Botanical Garden.-Sri Lanka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9B2720-6AD0-455C-91C6-90FF30C07A2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00B2E8-31E4-4DD3-98EA-05BE1359781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61166D-B05D-4ADC-93DD-006908D5635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Peradeniya.-Ficus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CA59AC-87C8-4B46-87C4-EE7A2ED2F2D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556AD4-AFB6-42B1-AA7F-28B8DA22DF7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58C77E-AFA2-4EF4-8750-3592D2F9599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FE04B8-07EB-4422-8489-08F95821636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CB4E10-D353-41A9-8180-9F5CCAB3BB0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 GardenBotanic 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1C4140-88CB-48D7-A094-C1BDD53D86B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Peradeniya.-Plantadas en 1930</a:t>
            </a:r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D6711C-C0BF-48C2-9FA3-CE748497A70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 niya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29716E-CC7E-4066-AE03-92239AF82DE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BDE907-EAB2-482B-80A4-13080AA4FB0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DD24C5-4F68-4DBD-8319-4B62493821A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1D00D9-89AF-4316-A37A-71E219C841E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C6B4A3-7861-46B7-B55B-9A39812459D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EFB08B-AB09-4DFA-A128-A8A8BC588E6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9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1CDC28-D2E9-49B1-92F5-27763C53196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BBD49D-A8A9-4B33-B73D-78197F2CC84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96E8E3-C6A8-46AF-84C1-3B08F31280E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6EB498-55BF-4690-8BE0-81B9115ADF6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EF2F98-A37F-4767-AFC5-8EB28A9D74C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874AC2-8B7D-4518-A2A4-84D2D9FDE8F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CC626D-F2BA-419E-A5DE-2CBF863322A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5F2A96-4C16-4ED6-92D2-D4736861685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1BDDD6-7DE7-4D7F-BC9F-F849D23D99C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6BF213-5A50-464D-AF57-7FCA926B58C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6D1138-A41F-47DC-9D02-C6A20AA3638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A25207-6820-4C90-B38C-813B6E415BC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E64C05-6C9A-4DA6-915D-3E22218325E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2B10EE-4302-40AF-A876-CCA060692A6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31264B-E01F-4A15-9F4A-BDFE41E63FA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5280D8-1499-41B1-815F-AAB85FF06B1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F27E4A-0656-4F23-9C50-D0C34DBD9C8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8E9F88-9CD4-4892-BF2C-95CB413CB31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EB92CD-3F67-4073-818C-8188C8B3CAE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360A35-065F-4696-84F7-E6DF7A43788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002CF5-4EF2-4E8A-BDB9-8DE6396474F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942FF0-5E38-44FC-97FC-983D61237CC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28689A-D404-4693-91C6-58466A707DB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D76466-8ADF-42F8-9B7E-12432C82949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C2C76A-A8BB-4C93-B13B-B2B55113514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06A50D-F8B3-4C70-9773-1673594E8D1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Peraderniya</a:t>
            </a:r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786B25-7A8D-445E-ACC9-99ACAC6C3B8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3/39/Hong_Kong_Park_Overview_2009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en/d/dd/HongKongParkGreenhouse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d/d5/HK_Park_rataviary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0/0e/Tsuruma_Sakura.JPG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d/d9/Foster_Botanical_Garden_(orchid_display)_-_Honolulu,_HI.JPG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img.groundspeak.com/waymarking/4287d524-e921-4b05-81fb-848d8bfe0742.jpg" TargetMode="Externa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3/3d/Kandy_Botanical_Garden,_Sri_Lanka.jpg" TargetMode="Externa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5/5f/Pera_Bot.jpg" TargetMode="Externa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a/ab/Botanical_Garden_of_Peradeniya_05.jpg" TargetMode="External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a/ab/Botanical_Garden_of_Peradeniya_05.jpg" TargetMode="External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8/Botanical_Garden_of_Peradeniya_03.jpg" TargetMode="External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1584176"/>
          </a:xfrm>
        </p:spPr>
        <p:txBody>
          <a:bodyPr/>
          <a:lstStyle/>
          <a:p>
            <a:r>
              <a:rPr lang="es-ES" dirty="0"/>
              <a:t>ASIA.-LA VUELTA AL MUNDO EN 385 JARDINES.-HONG KONG Y VARIOS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355976" y="4653136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it-IT" sz="2800" dirty="0"/>
              <a:t> </a:t>
            </a:r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Hong Kong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A pesar de ser  reconocida por sus rascacielos de acero y vidrio . Hong Kong también rebosa de verde.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Parques y jardines urbanos y parques del país han sido designados para preservar la belleza natural del territorio y mejorar la calidad de vida de sus residentes.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Hong Kong no es sólo para los magnates – los excursionistas pueden visitar muchos parque y jardines en Hong Kong.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8329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Mayoría de los parques y jardines públicos en Hong Kong son administrados por el ocio y el Departamento de Servicios Culturales. 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7205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ong Kong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54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rchivo: Hong Kong Park Descripción 200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2536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ages.travelpod.com/tripwow/photos/ta-0099-febe-3be2/kowloon-park-hong-kong-china+1152_12783749811-tpfil02aw-244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749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tatic.panoramio.com/photos/original/2372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448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2.bp.blogspot.com/-x0r7-pbLoUE/Tc0TEFOOwWI/AAAAAAAAfds/hcITEZvqvX8/s1600/IMG_927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329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rchivo: HongKongParkGreenhous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713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rchivo: HK Park rataviary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15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http://1.bp.blogspot.com/-IIlTp0iZi4E/TcX12DNZrfI/AAAAAAAAI1U/so4bcx8osqo/s1600/HK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56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static.panoramio.com/photos/original/8419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948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static.panoramio.com/photos/original/8420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874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3.bp.blogspot.com/_Honc3qTMks8/TI-lGBLFPrI/AAAAAAAAAPA/w8Hoq0kt1m0/s1600/P10104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906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jordanink.files.wordpress.com/2010/11/hkstudentsbrooksrobinoct2010-2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26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http://2.bp.blogspot.com/_LscwDwx985Y/TFa2xIhF34I/AAAAAAAAAEE/a-OPyphYW2k/s1600/15.kowloon+p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3109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farm1.static.flickr.com/59/175777852_f5a4a2c95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810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jamesconner.us/photos/2008-Hong_Kong/kowloon-walled_city_park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526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ong Kon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014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ong Kon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368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ong kong -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761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ong Kong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029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ong Kong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095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ong Kong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993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ong Kong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6014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ong Kong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61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Bangkok.-King´s Park</a:t>
            </a:r>
          </a:p>
        </p:txBody>
      </p:sp>
      <p:sp>
        <p:nvSpPr>
          <p:cNvPr id="3174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King Rama IX Royal Park, Bangkok</a:t>
            </a:r>
            <a:r>
              <a:rPr lang="es-ES" altLang="es-ES" dirty="0"/>
              <a:t> se inauguró en 1987 para conmemorar el 60 º cumpleaños del rey Rama IX. </a:t>
            </a:r>
          </a:p>
          <a:p>
            <a:pPr eaLnBrk="1" hangingPunct="1"/>
            <a:r>
              <a:rPr lang="es-ES" altLang="es-ES" dirty="0"/>
              <a:t>El parque, que se extiende sobre un terreno de 200 acres es el oasis de serenidad y paz hechos por los árboles, arbustos y flores. </a:t>
            </a:r>
          </a:p>
          <a:p>
            <a:pPr eaLnBrk="1" hangingPunct="1"/>
            <a:r>
              <a:rPr lang="es-ES" altLang="es-ES" dirty="0"/>
              <a:t>King Rama IX Royal Park, Bangkok es considerado como uno de los jardines botánicos más amplios en la ciudad que ofrece a los visitantes con un largo sendero  los edificios que muestran la vida y obra del rey Rama IX.</a:t>
            </a:r>
          </a:p>
        </p:txBody>
      </p:sp>
    </p:spTree>
    <p:extLst>
      <p:ext uri="{BB962C8B-B14F-4D97-AF65-F5344CB8AC3E}">
        <p14:creationId xmlns:p14="http://schemas.microsoft.com/office/powerpoint/2010/main" val="42364766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6969968" cy="5760739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Botánico en el parque es uno de los lugares más agradables para tumbarse y relajarse.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lago artificial es el lugar ideal para disfrutar de una variedad de deportes acuáticos, actividades y eventos culturales.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del agua que es el hogar de una diversidad de especies de peces y aves acuáticas.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medio ambiente exuberante del lugar sólo añade mas a su encanto natural.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y La Rommaniya Rasdara Sana son otros aspectos destacados del Rey Rama IX Royal Park, de Bangkok. 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1491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4.bp.blogspot.com/-krjpJZOdltY/Ta7tUBXpRpI/AAAAAAAAAEw/kpL85sZTNB0/s1600/Kings+Park+%25282%25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0"/>
            <a:ext cx="9612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0463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King´s Park Bangk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8414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King´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147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1.bp.blogspot.com/_zcflfdIHyqE/TEH8ycwETQI/AAAAAAAACAY/39QYzjO1OGo/s1600/P10104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7947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static.panoramio.com/photos/original/117360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75" y="0"/>
            <a:ext cx="9286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2003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static.panoramio.com/photos/original/117360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358313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2726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static.panoramio.com/photos/original/117361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6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398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static.panoramio.com/photos/original/117361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45320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King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84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Tsuruma Park</a:t>
            </a:r>
          </a:p>
        </p:txBody>
      </p:sp>
      <p:sp>
        <p:nvSpPr>
          <p:cNvPr id="4301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Tsuruma Park</a:t>
            </a:r>
            <a:r>
              <a:rPr lang="es-ES" altLang="ja-JP" dirty="0">
                <a:cs typeface="HG創英ﾌﾟﾚｾﾞﾝｽEB"/>
              </a:rPr>
              <a:t> </a:t>
            </a:r>
            <a:r>
              <a:rPr lang="es-ES" altLang="es-ES" dirty="0"/>
              <a:t>se encuentra en Showa-ku, Nagoya ,en el  centro de Japón .</a:t>
            </a:r>
          </a:p>
          <a:p>
            <a:pPr eaLnBrk="1" hangingPunct="1"/>
            <a:r>
              <a:rPr lang="es-ES" altLang="es-ES" dirty="0"/>
              <a:t>La historia del parque se remonta al año 1909. </a:t>
            </a:r>
          </a:p>
          <a:p>
            <a:pPr eaLnBrk="1" hangingPunct="1"/>
            <a:r>
              <a:rPr lang="es-ES" altLang="es-ES" dirty="0"/>
              <a:t>Cuenta con una gran fuente de agua y un gazebo para las bandas de música de principios del siglo XX, construido en el elegante estilo europeo, en ese momento. </a:t>
            </a:r>
          </a:p>
          <a:p>
            <a:pPr eaLnBrk="1" hangingPunct="1"/>
            <a:r>
              <a:rPr lang="es-ES" altLang="es-ES" dirty="0"/>
              <a:t> Ubicado dentro del parque esta la Biblioteca Central de Tsuruma .</a:t>
            </a:r>
          </a:p>
          <a:p>
            <a:pPr eaLnBrk="1" hangingPunct="1"/>
            <a:r>
              <a:rPr lang="es-ES" altLang="es-ES" dirty="0"/>
              <a:t>El parque cuenta con un Centro de Greenification que está a cargo de la Ciudad de Nagoya Greenery Asociación. 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4234665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/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parque cuenta con Yoshino cerezo japonés andromedas, zelkovas japonesas, membrillo en flor, Tulipán, Camelia, spirea Thunbergia, colza, Common boca de dragón, y el crisantemo del pantano.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Tsuruma Park es muy popular durante el Sakura estación de la flor del cerezo en la primavera de visualización, así como para las excursiones y eventos como la Caminata de Nagoya . </a:t>
            </a:r>
          </a:p>
          <a:p>
            <a:pPr eaLnBrk="1" hangingPunct="1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04973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lh6.ggpht.com/_TpaLysacE0k/Sd2zpORgRyI/AAAAAAAAET4/mmbBH9lys2E/IMG_0010%20sakura%20in%20tsuruma%20ko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0701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ファイル:Tsuruma Sakura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000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Tsuruma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4507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Tsuruma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6231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lh5.ggpht.com/-_kz4wul1tuA/R75RcsokIjI/AAAAAAAAAHk/S4Qv2CrjPxQ/IMG_05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1993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3.bp.blogspot.com/-H2X_zzD3f5s/Tb-rPfHj67I/AAAAAAAAK-Y/N9liBYNg7f4/s1600/IMG_04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95219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static.panoramio.com/photos/original/102986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5856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lh6.ggpht.com/-OoFHlO0tBgg/R75Rf8okImI/AAAAAAAAAH8/kHEZE5g1tm4/s640/IMG_05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8533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upload.wikimedia.org/wikipedia/commons/3/30/Tsuruma_park-Faunt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6738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lh5.ggpht.com/-REd2w_UCblI/R75RhsokIpI/AAAAAAAAAIU/w1n3fExzAxY/s640/IMG_05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9405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pPr eaLnBrk="1" hangingPunct="1"/>
            <a:r>
              <a:rPr lang="es-ES_tradnl" altLang="es-ES" sz="3200" dirty="0">
                <a:solidFill>
                  <a:schemeClr val="tx1"/>
                </a:solidFill>
                <a:latin typeface="Centaur" panose="02030504050205020304" pitchFamily="18" charset="0"/>
              </a:rPr>
              <a:t>BUDDHA PARK.-VIENTIANE-LAOS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6969968" cy="4103687"/>
          </a:xfrm>
        </p:spPr>
        <p:txBody>
          <a:bodyPr/>
          <a:lstStyle/>
          <a:p>
            <a:pPr eaLnBrk="1" hangingPunct="1"/>
            <a:r>
              <a:rPr lang="es-ES_tradnl" altLang="es-ES" dirty="0"/>
              <a:t>Como en Tailandia el arte mas tradicional de la cultura de Laos ha sido el religioso.</a:t>
            </a:r>
          </a:p>
          <a:p>
            <a:pPr eaLnBrk="1" hangingPunct="1"/>
            <a:r>
              <a:rPr lang="es-ES_tradnl" altLang="es-ES" dirty="0"/>
              <a:t>El parque de Buddha esta cerca de Vientiane construido por un sacerdote desde 1958 hasta hoy en día.</a:t>
            </a:r>
          </a:p>
          <a:p>
            <a:pPr eaLnBrk="1" hangingPunct="1"/>
            <a:r>
              <a:rPr lang="es-ES_tradnl" altLang="es-ES" dirty="0"/>
              <a:t>Las esculturas representan casi todos los modelos budistas e hindúes.</a:t>
            </a:r>
          </a:p>
        </p:txBody>
      </p:sp>
    </p:spTree>
    <p:extLst>
      <p:ext uri="{BB962C8B-B14F-4D97-AF65-F5344CB8AC3E}">
        <p14:creationId xmlns:p14="http://schemas.microsoft.com/office/powerpoint/2010/main" val="15640377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Bud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82483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Bud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280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Bud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3390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Bud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4779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Bu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6586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Bu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9411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Bu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3280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Bu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4814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Islas Feroe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06916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Las </a:t>
            </a:r>
            <a:r>
              <a:rPr lang="es-ES" b="1" dirty="0"/>
              <a:t>Islas Feroe</a:t>
            </a:r>
            <a:r>
              <a:rPr lang="es-ES" dirty="0"/>
              <a:t> son un grupo de islas en el Atlántico Norte, entre Escocia e Islandia.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clima es oceánico, marcado por la influencia templada de la Corriente del Golfo, lo que lo hace muy suave si se considera la latitud.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amplitud térmica es pues muy reducida, con veranos suaves e inviernos fríos.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Con respecto a las precipitaciones, se aproximan a los 1.400 mm al año, con un mínimo relativo en primavera-verano.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cielo está en general nublado, con presencia habitual de niebla, en ocasiones muy densa.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fuerte viento es también frecuente.</a:t>
            </a:r>
          </a:p>
        </p:txBody>
      </p:sp>
    </p:spTree>
    <p:extLst>
      <p:ext uri="{BB962C8B-B14F-4D97-AF65-F5344CB8AC3E}">
        <p14:creationId xmlns:p14="http://schemas.microsoft.com/office/powerpoint/2010/main" val="36025276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upload.wikimedia.org/wikipedia/commons/5/5d/Church_of_Kollafj%C3%B8r%C3%B0ur,_Faroe_Isl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9066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lh4.ggpht.com/_YxMrrZuL0HY/Sb6L93ESmtI/AAAAAAAAUyY/jjQpzi_G_dY/FO-Tra%2022_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4096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lh4.ggpht.com/_YxMrrZuL0HY/Sb6V1k3HhVI/AAAAAAAAU2s/8Uyp9-rzLGU/FO-Tra%20034_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0433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www.esacademic.com/pictures/eswiki/78/Nor%C3%B0rag%C3%B8ta,_Faroe_Islands_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1466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Feroe Island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8340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Ficus rep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7042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Foster Botanical Gardens</a:t>
            </a:r>
          </a:p>
        </p:txBody>
      </p:sp>
      <p:sp>
        <p:nvSpPr>
          <p:cNvPr id="7168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 El Jardín Botánico,</a:t>
            </a:r>
            <a:r>
              <a:rPr lang="es-ES" altLang="es-ES" dirty="0"/>
              <a:t> de 5,5 hectáreas, es uno de los tres jardines botánicos situados en 50 Boulevard North Vineyard, Honolulu, Hawaii , EE.UU. (cerca de Chinatown , en la intersección de la avenida y el bulevar Nu'uanu Viña). </a:t>
            </a:r>
          </a:p>
          <a:p>
            <a:pPr eaLnBrk="1" hangingPunct="1"/>
            <a:r>
              <a:rPr lang="es-ES" altLang="es-ES" dirty="0"/>
              <a:t>Foster es el único que está en una zona muy urbana con centros comerciales, escuelas, y los dos lugares de culto budistas y Metodista  cerca. </a:t>
            </a:r>
          </a:p>
          <a:p>
            <a:pPr eaLnBrk="1" hangingPunct="1"/>
            <a:r>
              <a:rPr lang="es-ES" altLang="es-ES" dirty="0"/>
              <a:t>El jardín es el jardín botánico más antiguo de Hawai, y  figura en el Registro Nacional de Lugares Históricos 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6072968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/>
          <a:lstStyle/>
          <a:p>
            <a:pPr eaLnBrk="1" hangingPunct="1"/>
            <a:r>
              <a:rPr lang="es-ES" altLang="es-ES" dirty="0"/>
              <a:t>Hoy el jardín se compone de la terraza superior (la parte más antigua del jardín); Terrazas Medio ( palmas , aráceas , heliconias , jengibre ); Jardín Económico ( hierbas , especias , colorantes , venenosas ), Glen Prehistoria (plantas primitivas plantadas en 1965) ; Lyon Orchid Garden, y la pantalla Orchid híbrido.</a:t>
            </a:r>
          </a:p>
          <a:p>
            <a:pPr eaLnBrk="1" hangingPunct="1"/>
            <a:r>
              <a:rPr lang="es-ES" altLang="es-ES" dirty="0"/>
              <a:t>También contiene una serie de árboles excepcionales, incluyendo una figura sagrada que esta bajo un descendiente clon del árbol Bodhi en el que Buda se sentó para  meditar. </a:t>
            </a:r>
          </a:p>
          <a:p>
            <a:pPr eaLnBrk="1" hangingPunct="1"/>
            <a:r>
              <a:rPr lang="es-ES" altLang="es-ES" dirty="0"/>
              <a:t>En total, contiene 25 de los cerca de 100 árboles excepcionales de Oahu clasificados . </a:t>
            </a:r>
          </a:p>
        </p:txBody>
      </p:sp>
    </p:spTree>
    <p:extLst>
      <p:ext uri="{BB962C8B-B14F-4D97-AF65-F5344CB8AC3E}">
        <p14:creationId xmlns:p14="http://schemas.microsoft.com/office/powerpoint/2010/main" val="14385260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www.traveltohawaiireviewed.com/image_attraction/oahu/attractions/Foster_Botanical_Garden/800/166-Foster_Botanical_Gard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46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5409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www.jotsy.net/weddingpics/data/media/13/03%20Foster%20Botanical%20Garden%20on%20Oah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6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Picture 4" descr="http://www.esacademic.com/pictures/eswiki/70/Flowering_Talipot_Palm_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6296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lh3.ggpht.com/-_l2OXI8ROWA/Rbmi80FmoxI/AAAAAAAAA_Y/LlhQZ571n6U/20070113_hawaii_oahu_foster_botanical_gardens_1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2214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lh4.ggpht.com/-jGY2cb7yPx8/RbmhnEFmolI/AAAAAAAAA94/b-7cN2_Nlds/s512/20070113_hawaii_oahu_foster_botanical_gardens_090_chinese_bayan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29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4" descr="http://lh6.ggpht.com/-_rsrKiI1C-g/RbmjKkFmozI/AAAAAAAAA_o/fv4P-AQ9vGs/s512/20070113_hawaii_oahu_foster_botanical_gardens_153_cannonball_tree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6589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lh6.ggpht.com/-RRrgzbNhMjY/RbmmIkFmpJI/AAAAAAAABCY/FaufIaWFOlI/s640/20070113_hawaii_oahu_foster_botanical_gardens_2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9120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Archivo: Foster Botanical Garden (orquídeas pantalla) - Honolulu, HI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2879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Fost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175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Fost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4682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Foster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4540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Fost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3100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Fost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7850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Fost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7082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Honolulu Airport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aeropuerto Internacional de Honolulu ofrece a los viajeros un agradable descanso de sus viajes en varios sitios de su jardín.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Chino, el de Hawai y el Japónes fueron diseñados por Richard C. Tongg, FASLA, en 1962, cuando Aeropuerto Internacional de Honolulu fue construido en este sitio.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jardines rodean el vestíbulo principal de la terminal Concourse.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jardines culturales mostrar la influencia de la herencia hawaiana, china y japonesa sobre la "vida en la isla" en el Estado de Hawaii. </a:t>
            </a:r>
          </a:p>
        </p:txBody>
      </p:sp>
    </p:spTree>
    <p:extLst>
      <p:ext uri="{BB962C8B-B14F-4D97-AF65-F5344CB8AC3E}">
        <p14:creationId xmlns:p14="http://schemas.microsoft.com/office/powerpoint/2010/main" val="35310386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/>
          <a:lstStyle/>
          <a:p>
            <a:pPr eaLnBrk="1" hangingPunct="1"/>
            <a:r>
              <a:rPr lang="es-ES" altLang="es-ES" dirty="0"/>
              <a:t>Caminos, puentes y trampolines conectan los tres jardines. </a:t>
            </a:r>
          </a:p>
          <a:p>
            <a:pPr eaLnBrk="1" hangingPunct="1"/>
            <a:r>
              <a:rPr lang="es-ES" altLang="es-ES" dirty="0"/>
              <a:t>Cursos de agua fluyen entre estos estanques y lagos para simbolizar la mezcla de las culturas en Hawaii.</a:t>
            </a:r>
          </a:p>
          <a:p>
            <a:pPr eaLnBrk="1" hangingPunct="1"/>
            <a:r>
              <a:rPr lang="es-ES" altLang="es-ES" dirty="0"/>
              <a:t> Esculturas de varios artistas también se puede encontrar en los jardines.</a:t>
            </a:r>
          </a:p>
        </p:txBody>
      </p:sp>
    </p:spTree>
    <p:extLst>
      <p:ext uri="{BB962C8B-B14F-4D97-AF65-F5344CB8AC3E}">
        <p14:creationId xmlns:p14="http://schemas.microsoft.com/office/powerpoint/2010/main" val="333808730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onolulu Airpor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824673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http://img.groundspeak.com/waymarking/large/4287d524-e921-4b05-81fb-848d8bfe074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0760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http://lh5.ggpht.com/-c5tN_g2PxDQ/R5Kt9K7qPFI/AAAAAAAAAO0/yi_sX5lwRmQ/s640/IMG_02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10250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http://lh3.ggpht.com/-EJ8xUGDsGLA/R5Ktyq7qPDI/AAAAAAAAAOk/GQ8cFnCSOG4/s640/IMG_02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647847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http://lh5.ggpht.com/_-OkkJH3xz-c/R5Kt3K7qPEI/AAAAAAAAAOs/J1bD2KyFeD8/IMG_02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086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Honolulu Airpo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9423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onolulu Airpo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5862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Honolulu Airpo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2970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Peradeniya Botanical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257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Real Jardín Botánico,</a:t>
            </a:r>
            <a:r>
              <a:rPr lang="es-ES" dirty="0"/>
              <a:t> Peradeniya se encuentra en las proximidades de la ciudad de Kandy , en la provincia central de Sri Lanka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 famoso por su colección de orquídeas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Incluye más de 300 variedades de orquídeas, especies, plantas medicinales y palmeras.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Que se le atribuye es el Herbario Nacional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El área total del jardín botánico es de (0,59 km </a:t>
            </a:r>
            <a:r>
              <a:rPr lang="es-ES" baseline="30000" dirty="0"/>
              <a:t>2),</a:t>
            </a:r>
            <a:r>
              <a:rPr lang="es-ES" dirty="0"/>
              <a:t> a 460 metros sobre el nivel del mar, y con una caída de la lluvia anual de 200 días.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 administrado por la División de Nacional de Jardines Botánicos del Departamento de Agricultura. </a:t>
            </a:r>
          </a:p>
        </p:txBody>
      </p:sp>
    </p:spTree>
    <p:extLst>
      <p:ext uri="{BB962C8B-B14F-4D97-AF65-F5344CB8AC3E}">
        <p14:creationId xmlns:p14="http://schemas.microsoft.com/office/powerpoint/2010/main" val="27921986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static.panoramio.com/photos/original/43445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136525"/>
            <a:ext cx="9396413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2097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Kandy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959059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static.panoramio.com/photos/original/434478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00715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Archivo: Kandy Jardín Botánico, Sri Lanka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33999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Archivo: Pera Bot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34979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http://www.hikenow.net/images/Kandy/img/KandyPeradeniya_0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03507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://static.panoramio.com/photos/original/434450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36525"/>
            <a:ext cx="9072562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29208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http://static.panoramio.com/photos/original/434453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4249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static.panoramio.com/photos/original/434479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61549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http://static.panoramio.com/photos/original/434479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09729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Archivo: Jardín Botánico de Peradeniya 0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10349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lh6.ggpht.com/-pKzJo_ZzOqA/S7ydhIJdWzI/AAAAAAAAHH0/M4qadsGfozc/s640/IMG_22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83969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File:Botanical Garden of Peradeniya 0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943651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http://static.panoramio.com/photos/original/434453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46449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Archivo: Jardín Botánico de Peradeniya 0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29603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://static.panoramio.com/photos/original/434453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45085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static.panoramio.com/photos/original/434454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65754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http://static.panoramio.com/photos/original/434458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79017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lankaholidays.com/pics/13505/botanical%20gard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93764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http://4.bp.blogspot.com/_LWOxtjGZ1lA/S-kVg_x5-4I/AAAAAAAAAAk/ofBxrXFbZqM/s1600/Botanical_Garden_of_Peradeniya_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07926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static.panoramio.com/photos/original/434458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27088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://static.panoramio.com/photos/original/434453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51457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static.panoramio.com/photos/original/434453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5052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http://static.panoramio.com/photos/original/434451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89567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static.panoramio.com/photos/original/434450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213" y="0"/>
            <a:ext cx="10080626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88432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http://static.panoramio.com/photos/original/434458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72979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http://1.bp.blogspot.com/_R09QG5Nf6WI/TSjg5KYmelI/AAAAAAAAAIw/S-BzZj90C00/s1600/1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14068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http://static.panoramio.com/photos/original/434459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81337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static.panoramio.com/photos/original/434459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36525"/>
            <a:ext cx="9072562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64457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http://static.panoramio.com/photos/original/434463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136525"/>
            <a:ext cx="9396413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60166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http://static.panoramio.com/photos/original/434463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03072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http://static.panoramio.com/photos/original/434463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136525"/>
            <a:ext cx="9396413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43433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static.panoramio.com/photos/original/434463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36649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http://static.panoramio.com/photos/original/434463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-136525"/>
            <a:ext cx="9324975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36740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static.panoramio.com/photos/original/434463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0481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http://static.panoramio.com/photos/original/434469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6849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static.panoramio.com/photos/original/434469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64328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http://static.panoramio.com/photos/original/434474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8253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http://static.panoramio.com/photos/original/434474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32050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http://static.panoramio.com/photos/original/434478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514328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http://enjoyingcultures.edublogs.org/files/2008/04/sri-lanka-0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36525"/>
            <a:ext cx="9072562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98532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http://1.bp.blogspot.com/_FVuWwiroQqM/TS-kszBk_iI/AAAAAAAAAds/ZvkCX4CU3ow/s1600/Sri%2BLanka%2B0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61126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http://lh5.ggpht.com/-JpDRGhJSmwo/SOenjEB1M-I/AAAAAAAAAWQ/YzTej3E1EMc/2006_1216SriLanka_Dec200602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47992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http://lh5.ggpht.com/_8QaWuGOV29k/S7ydcv-OOxI/AAAAAAAAHHs/FsqbuPV2Hq0/IMG_22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15636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http://lh4.ggpht.com/-35eX60njV0I/S7ydeChjVeI/AAAAAAAAHHw/SldKBZIhOg4/s640/IMG_22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422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1491</Words>
  <Application>Microsoft Office PowerPoint</Application>
  <PresentationFormat>Presentación en pantalla (4:3)</PresentationFormat>
  <Paragraphs>297</Paragraphs>
  <Slides>135</Slides>
  <Notes>119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135</vt:i4>
      </vt:variant>
    </vt:vector>
  </HeadingPairs>
  <TitlesOfParts>
    <vt:vector size="143" baseType="lpstr">
      <vt:lpstr>ＭＳ Ｐ明朝</vt:lpstr>
      <vt:lpstr>Calibri</vt:lpstr>
      <vt:lpstr>Centaur</vt:lpstr>
      <vt:lpstr>Century Schoolbook</vt:lpstr>
      <vt:lpstr>HG創英ﾌﾟﾚｾﾞﾝｽEB</vt:lpstr>
      <vt:lpstr>Wingdings</vt:lpstr>
      <vt:lpstr>Wingdings 2</vt:lpstr>
      <vt:lpstr>Default Theme</vt:lpstr>
      <vt:lpstr>ASIA.-LA VUELTA AL MUNDO EN 385 JARDINES.-HONG KONG Y VARIOS</vt:lpstr>
      <vt:lpstr>Hong Kong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Bangkok.-King´s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Tsuruma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BUDDHA PARK.-VIENTIANE-LAOS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Islas Feroe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Foster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Honolulu Airport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Peradeniya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6</cp:revision>
  <dcterms:created xsi:type="dcterms:W3CDTF">2013-09-12T16:18:33Z</dcterms:created>
  <dcterms:modified xsi:type="dcterms:W3CDTF">2018-03-01T16:41:38Z</dcterms:modified>
</cp:coreProperties>
</file>