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2"/>
  </p:notesMasterIdLst>
  <p:sldIdLst>
    <p:sldId id="257" r:id="rId2"/>
    <p:sldId id="258" r:id="rId3"/>
    <p:sldId id="368" r:id="rId4"/>
    <p:sldId id="267" r:id="rId5"/>
    <p:sldId id="261" r:id="rId6"/>
    <p:sldId id="262" r:id="rId7"/>
    <p:sldId id="270" r:id="rId8"/>
    <p:sldId id="271" r:id="rId9"/>
    <p:sldId id="259" r:id="rId10"/>
    <p:sldId id="260" r:id="rId11"/>
    <p:sldId id="263" r:id="rId12"/>
    <p:sldId id="264" r:id="rId13"/>
    <p:sldId id="265" r:id="rId14"/>
    <p:sldId id="268" r:id="rId15"/>
    <p:sldId id="269" r:id="rId16"/>
    <p:sldId id="272" r:id="rId17"/>
    <p:sldId id="273" r:id="rId18"/>
    <p:sldId id="274" r:id="rId19"/>
    <p:sldId id="275" r:id="rId20"/>
    <p:sldId id="276" r:id="rId21"/>
    <p:sldId id="369" r:id="rId22"/>
    <p:sldId id="370" r:id="rId23"/>
    <p:sldId id="371"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2" r:id="rId39"/>
    <p:sldId id="291" r:id="rId40"/>
    <p:sldId id="293" r:id="rId41"/>
    <p:sldId id="294" r:id="rId42"/>
    <p:sldId id="295" r:id="rId43"/>
    <p:sldId id="296" r:id="rId44"/>
    <p:sldId id="297" r:id="rId45"/>
    <p:sldId id="298" r:id="rId46"/>
    <p:sldId id="299" r:id="rId47"/>
    <p:sldId id="300" r:id="rId48"/>
    <p:sldId id="301" r:id="rId49"/>
    <p:sldId id="372" r:id="rId50"/>
    <p:sldId id="373" r:id="rId51"/>
    <p:sldId id="374" r:id="rId52"/>
    <p:sldId id="329" r:id="rId53"/>
    <p:sldId id="334" r:id="rId54"/>
    <p:sldId id="346" r:id="rId55"/>
    <p:sldId id="341" r:id="rId56"/>
    <p:sldId id="311" r:id="rId57"/>
    <p:sldId id="313" r:id="rId58"/>
    <p:sldId id="319" r:id="rId59"/>
    <p:sldId id="302" r:id="rId60"/>
    <p:sldId id="304" r:id="rId61"/>
    <p:sldId id="316" r:id="rId62"/>
    <p:sldId id="312" r:id="rId63"/>
    <p:sldId id="324" r:id="rId64"/>
    <p:sldId id="315" r:id="rId65"/>
    <p:sldId id="303" r:id="rId66"/>
    <p:sldId id="307" r:id="rId67"/>
    <p:sldId id="305" r:id="rId68"/>
    <p:sldId id="306" r:id="rId69"/>
    <p:sldId id="320" r:id="rId70"/>
    <p:sldId id="310" r:id="rId71"/>
    <p:sldId id="318" r:id="rId72"/>
    <p:sldId id="314" r:id="rId73"/>
    <p:sldId id="325" r:id="rId74"/>
    <p:sldId id="326" r:id="rId75"/>
    <p:sldId id="328" r:id="rId76"/>
    <p:sldId id="317" r:id="rId77"/>
    <p:sldId id="321" r:id="rId78"/>
    <p:sldId id="322" r:id="rId79"/>
    <p:sldId id="323" r:id="rId80"/>
    <p:sldId id="327" r:id="rId81"/>
    <p:sldId id="330" r:id="rId82"/>
    <p:sldId id="331" r:id="rId83"/>
    <p:sldId id="332" r:id="rId84"/>
    <p:sldId id="333" r:id="rId85"/>
    <p:sldId id="335" r:id="rId86"/>
    <p:sldId id="336" r:id="rId87"/>
    <p:sldId id="337" r:id="rId88"/>
    <p:sldId id="338" r:id="rId89"/>
    <p:sldId id="344" r:id="rId90"/>
    <p:sldId id="343" r:id="rId91"/>
    <p:sldId id="347" r:id="rId92"/>
    <p:sldId id="375" r:id="rId93"/>
    <p:sldId id="376" r:id="rId94"/>
    <p:sldId id="377" r:id="rId95"/>
    <p:sldId id="378" r:id="rId96"/>
    <p:sldId id="379" r:id="rId97"/>
    <p:sldId id="355" r:id="rId98"/>
    <p:sldId id="390" r:id="rId99"/>
    <p:sldId id="366" r:id="rId100"/>
    <p:sldId id="348" r:id="rId101"/>
    <p:sldId id="349" r:id="rId102"/>
    <p:sldId id="350" r:id="rId103"/>
    <p:sldId id="351" r:id="rId104"/>
    <p:sldId id="352" r:id="rId105"/>
    <p:sldId id="353" r:id="rId106"/>
    <p:sldId id="354" r:id="rId107"/>
    <p:sldId id="356" r:id="rId108"/>
    <p:sldId id="357" r:id="rId109"/>
    <p:sldId id="358" r:id="rId110"/>
    <p:sldId id="359" r:id="rId111"/>
    <p:sldId id="360" r:id="rId112"/>
    <p:sldId id="361" r:id="rId113"/>
    <p:sldId id="388" r:id="rId114"/>
    <p:sldId id="391" r:id="rId115"/>
    <p:sldId id="392" r:id="rId116"/>
    <p:sldId id="393" r:id="rId117"/>
    <p:sldId id="362" r:id="rId118"/>
    <p:sldId id="363" r:id="rId119"/>
    <p:sldId id="364" r:id="rId120"/>
    <p:sldId id="365" r:id="rId121"/>
    <p:sldId id="367" r:id="rId122"/>
    <p:sldId id="380" r:id="rId123"/>
    <p:sldId id="381" r:id="rId124"/>
    <p:sldId id="382" r:id="rId125"/>
    <p:sldId id="383" r:id="rId126"/>
    <p:sldId id="384" r:id="rId127"/>
    <p:sldId id="385" r:id="rId128"/>
    <p:sldId id="387" r:id="rId129"/>
    <p:sldId id="394" r:id="rId130"/>
    <p:sldId id="398"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499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E92F87-DC2B-420B-8305-ED58B72111B4}"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3B4349-8ED8-4B6C-AA93-B3C15D2F05AD}" type="slidenum">
              <a:rPr lang="es-ES" smtClean="0"/>
              <a:t>‹Nº›</a:t>
            </a:fld>
            <a:endParaRPr lang="es-ES" dirty="0"/>
          </a:p>
        </p:txBody>
      </p:sp>
    </p:spTree>
    <p:extLst>
      <p:ext uri="{BB962C8B-B14F-4D97-AF65-F5344CB8AC3E}">
        <p14:creationId xmlns:p14="http://schemas.microsoft.com/office/powerpoint/2010/main" val="112549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a:t>
            </a:fld>
            <a:endParaRPr lang="es-ES" dirty="0"/>
          </a:p>
        </p:txBody>
      </p:sp>
    </p:spTree>
    <p:extLst>
      <p:ext uri="{BB962C8B-B14F-4D97-AF65-F5344CB8AC3E}">
        <p14:creationId xmlns:p14="http://schemas.microsoft.com/office/powerpoint/2010/main" val="1998246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a:t>
            </a:fld>
            <a:endParaRPr lang="es-ES" dirty="0"/>
          </a:p>
        </p:txBody>
      </p:sp>
    </p:spTree>
    <p:extLst>
      <p:ext uri="{BB962C8B-B14F-4D97-AF65-F5344CB8AC3E}">
        <p14:creationId xmlns:p14="http://schemas.microsoft.com/office/powerpoint/2010/main" val="1973820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a:t>
            </a:fld>
            <a:endParaRPr lang="es-ES" dirty="0"/>
          </a:p>
        </p:txBody>
      </p:sp>
    </p:spTree>
    <p:extLst>
      <p:ext uri="{BB962C8B-B14F-4D97-AF65-F5344CB8AC3E}">
        <p14:creationId xmlns:p14="http://schemas.microsoft.com/office/powerpoint/2010/main" val="3990981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a:t>
            </a:fld>
            <a:endParaRPr lang="es-ES" dirty="0"/>
          </a:p>
        </p:txBody>
      </p:sp>
    </p:spTree>
    <p:extLst>
      <p:ext uri="{BB962C8B-B14F-4D97-AF65-F5344CB8AC3E}">
        <p14:creationId xmlns:p14="http://schemas.microsoft.com/office/powerpoint/2010/main" val="2790871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a:t>
            </a:fld>
            <a:endParaRPr lang="es-ES" dirty="0"/>
          </a:p>
        </p:txBody>
      </p:sp>
    </p:spTree>
    <p:extLst>
      <p:ext uri="{BB962C8B-B14F-4D97-AF65-F5344CB8AC3E}">
        <p14:creationId xmlns:p14="http://schemas.microsoft.com/office/powerpoint/2010/main" val="1179635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a:t>
            </a:fld>
            <a:endParaRPr lang="es-ES" dirty="0"/>
          </a:p>
        </p:txBody>
      </p:sp>
    </p:spTree>
    <p:extLst>
      <p:ext uri="{BB962C8B-B14F-4D97-AF65-F5344CB8AC3E}">
        <p14:creationId xmlns:p14="http://schemas.microsoft.com/office/powerpoint/2010/main" val="2518544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a:t>
            </a:fld>
            <a:endParaRPr lang="es-ES" dirty="0"/>
          </a:p>
        </p:txBody>
      </p:sp>
    </p:spTree>
    <p:extLst>
      <p:ext uri="{BB962C8B-B14F-4D97-AF65-F5344CB8AC3E}">
        <p14:creationId xmlns:p14="http://schemas.microsoft.com/office/powerpoint/2010/main" val="1646882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a:t>
            </a:fld>
            <a:endParaRPr lang="es-ES" dirty="0"/>
          </a:p>
        </p:txBody>
      </p:sp>
    </p:spTree>
    <p:extLst>
      <p:ext uri="{BB962C8B-B14F-4D97-AF65-F5344CB8AC3E}">
        <p14:creationId xmlns:p14="http://schemas.microsoft.com/office/powerpoint/2010/main" val="1730574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13</a:t>
            </a:fld>
            <a:endParaRPr lang="es-ES" dirty="0"/>
          </a:p>
        </p:txBody>
      </p:sp>
    </p:spTree>
    <p:extLst>
      <p:ext uri="{BB962C8B-B14F-4D97-AF65-F5344CB8AC3E}">
        <p14:creationId xmlns:p14="http://schemas.microsoft.com/office/powerpoint/2010/main" val="1205214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14</a:t>
            </a:fld>
            <a:endParaRPr lang="es-ES" dirty="0"/>
          </a:p>
        </p:txBody>
      </p:sp>
    </p:spTree>
    <p:extLst>
      <p:ext uri="{BB962C8B-B14F-4D97-AF65-F5344CB8AC3E}">
        <p14:creationId xmlns:p14="http://schemas.microsoft.com/office/powerpoint/2010/main" val="1567796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15</a:t>
            </a:fld>
            <a:endParaRPr lang="es-ES" dirty="0"/>
          </a:p>
        </p:txBody>
      </p:sp>
    </p:spTree>
    <p:extLst>
      <p:ext uri="{BB962C8B-B14F-4D97-AF65-F5344CB8AC3E}">
        <p14:creationId xmlns:p14="http://schemas.microsoft.com/office/powerpoint/2010/main" val="331062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16</a:t>
            </a:fld>
            <a:endParaRPr lang="es-ES" dirty="0"/>
          </a:p>
        </p:txBody>
      </p:sp>
    </p:spTree>
    <p:extLst>
      <p:ext uri="{BB962C8B-B14F-4D97-AF65-F5344CB8AC3E}">
        <p14:creationId xmlns:p14="http://schemas.microsoft.com/office/powerpoint/2010/main" val="2246799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17</a:t>
            </a:fld>
            <a:endParaRPr lang="es-ES" dirty="0"/>
          </a:p>
        </p:txBody>
      </p:sp>
    </p:spTree>
    <p:extLst>
      <p:ext uri="{BB962C8B-B14F-4D97-AF65-F5344CB8AC3E}">
        <p14:creationId xmlns:p14="http://schemas.microsoft.com/office/powerpoint/2010/main" val="3959547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18</a:t>
            </a:fld>
            <a:endParaRPr lang="es-ES" dirty="0"/>
          </a:p>
        </p:txBody>
      </p:sp>
    </p:spTree>
    <p:extLst>
      <p:ext uri="{BB962C8B-B14F-4D97-AF65-F5344CB8AC3E}">
        <p14:creationId xmlns:p14="http://schemas.microsoft.com/office/powerpoint/2010/main" val="352476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19</a:t>
            </a:fld>
            <a:endParaRPr lang="es-ES" dirty="0"/>
          </a:p>
        </p:txBody>
      </p:sp>
    </p:spTree>
    <p:extLst>
      <p:ext uri="{BB962C8B-B14F-4D97-AF65-F5344CB8AC3E}">
        <p14:creationId xmlns:p14="http://schemas.microsoft.com/office/powerpoint/2010/main" val="1906291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20</a:t>
            </a:fld>
            <a:endParaRPr lang="es-ES" dirty="0"/>
          </a:p>
        </p:txBody>
      </p:sp>
    </p:spTree>
    <p:extLst>
      <p:ext uri="{BB962C8B-B14F-4D97-AF65-F5344CB8AC3E}">
        <p14:creationId xmlns:p14="http://schemas.microsoft.com/office/powerpoint/2010/main" val="84174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23</a:t>
            </a:fld>
            <a:endParaRPr lang="es-ES" dirty="0"/>
          </a:p>
        </p:txBody>
      </p:sp>
    </p:spTree>
    <p:extLst>
      <p:ext uri="{BB962C8B-B14F-4D97-AF65-F5344CB8AC3E}">
        <p14:creationId xmlns:p14="http://schemas.microsoft.com/office/powerpoint/2010/main" val="96962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24</a:t>
            </a:fld>
            <a:endParaRPr lang="es-ES" dirty="0"/>
          </a:p>
        </p:txBody>
      </p:sp>
    </p:spTree>
    <p:extLst>
      <p:ext uri="{BB962C8B-B14F-4D97-AF65-F5344CB8AC3E}">
        <p14:creationId xmlns:p14="http://schemas.microsoft.com/office/powerpoint/2010/main" val="218890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 </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25</a:t>
            </a:fld>
            <a:endParaRPr lang="es-ES" dirty="0"/>
          </a:p>
        </p:txBody>
      </p:sp>
    </p:spTree>
    <p:extLst>
      <p:ext uri="{BB962C8B-B14F-4D97-AF65-F5344CB8AC3E}">
        <p14:creationId xmlns:p14="http://schemas.microsoft.com/office/powerpoint/2010/main" val="1237881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26</a:t>
            </a:fld>
            <a:endParaRPr lang="es-ES" dirty="0"/>
          </a:p>
        </p:txBody>
      </p:sp>
    </p:spTree>
    <p:extLst>
      <p:ext uri="{BB962C8B-B14F-4D97-AF65-F5344CB8AC3E}">
        <p14:creationId xmlns:p14="http://schemas.microsoft.com/office/powerpoint/2010/main" val="2004529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Garden.-Anual Flower</a:t>
            </a:r>
            <a:r>
              <a:rPr lang="es-ES" baseline="0" dirty="0"/>
              <a:t> Show</a:t>
            </a:r>
            <a:r>
              <a:rPr lang="es-ES" dirty="0"/>
              <a:t>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27</a:t>
            </a:fld>
            <a:endParaRPr lang="es-ES" dirty="0"/>
          </a:p>
        </p:txBody>
      </p:sp>
    </p:spTree>
    <p:extLst>
      <p:ext uri="{BB962C8B-B14F-4D97-AF65-F5344CB8AC3E}">
        <p14:creationId xmlns:p14="http://schemas.microsoft.com/office/powerpoint/2010/main" val="3116356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 Flower Show </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28</a:t>
            </a:fld>
            <a:endParaRPr lang="es-ES" dirty="0"/>
          </a:p>
        </p:txBody>
      </p:sp>
    </p:spTree>
    <p:extLst>
      <p:ext uri="{BB962C8B-B14F-4D97-AF65-F5344CB8AC3E}">
        <p14:creationId xmlns:p14="http://schemas.microsoft.com/office/powerpoint/2010/main" val="3917891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 Flower Show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29</a:t>
            </a:fld>
            <a:endParaRPr lang="es-ES" dirty="0"/>
          </a:p>
        </p:txBody>
      </p:sp>
    </p:spTree>
    <p:extLst>
      <p:ext uri="{BB962C8B-B14F-4D97-AF65-F5344CB8AC3E}">
        <p14:creationId xmlns:p14="http://schemas.microsoft.com/office/powerpoint/2010/main" val="4019512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 Flower Show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30</a:t>
            </a:fld>
            <a:endParaRPr lang="es-ES" dirty="0"/>
          </a:p>
        </p:txBody>
      </p:sp>
    </p:spTree>
    <p:extLst>
      <p:ext uri="{BB962C8B-B14F-4D97-AF65-F5344CB8AC3E}">
        <p14:creationId xmlns:p14="http://schemas.microsoft.com/office/powerpoint/2010/main" val="374456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 Flower Show </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31</a:t>
            </a:fld>
            <a:endParaRPr lang="es-ES" dirty="0"/>
          </a:p>
        </p:txBody>
      </p:sp>
    </p:spTree>
    <p:extLst>
      <p:ext uri="{BB962C8B-B14F-4D97-AF65-F5344CB8AC3E}">
        <p14:creationId xmlns:p14="http://schemas.microsoft.com/office/powerpoint/2010/main" val="2446195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32</a:t>
            </a:fld>
            <a:endParaRPr lang="es-ES" dirty="0"/>
          </a:p>
        </p:txBody>
      </p:sp>
    </p:spTree>
    <p:extLst>
      <p:ext uri="{BB962C8B-B14F-4D97-AF65-F5344CB8AC3E}">
        <p14:creationId xmlns:p14="http://schemas.microsoft.com/office/powerpoint/2010/main" val="2920593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33</a:t>
            </a:fld>
            <a:endParaRPr lang="es-ES" dirty="0"/>
          </a:p>
        </p:txBody>
      </p:sp>
    </p:spTree>
    <p:extLst>
      <p:ext uri="{BB962C8B-B14F-4D97-AF65-F5344CB8AC3E}">
        <p14:creationId xmlns:p14="http://schemas.microsoft.com/office/powerpoint/2010/main" val="2377222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34</a:t>
            </a:fld>
            <a:endParaRPr lang="es-ES" dirty="0"/>
          </a:p>
        </p:txBody>
      </p:sp>
    </p:spTree>
    <p:extLst>
      <p:ext uri="{BB962C8B-B14F-4D97-AF65-F5344CB8AC3E}">
        <p14:creationId xmlns:p14="http://schemas.microsoft.com/office/powerpoint/2010/main" val="2616302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35</a:t>
            </a:fld>
            <a:endParaRPr lang="es-ES" dirty="0"/>
          </a:p>
        </p:txBody>
      </p:sp>
    </p:spTree>
    <p:extLst>
      <p:ext uri="{BB962C8B-B14F-4D97-AF65-F5344CB8AC3E}">
        <p14:creationId xmlns:p14="http://schemas.microsoft.com/office/powerpoint/2010/main" val="3607068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36</a:t>
            </a:fld>
            <a:endParaRPr lang="es-ES" dirty="0"/>
          </a:p>
        </p:txBody>
      </p:sp>
    </p:spTree>
    <p:extLst>
      <p:ext uri="{BB962C8B-B14F-4D97-AF65-F5344CB8AC3E}">
        <p14:creationId xmlns:p14="http://schemas.microsoft.com/office/powerpoint/2010/main" val="2538672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a:t>
            </a:r>
            <a:r>
              <a:rPr lang="es-ES" baseline="0" dirty="0"/>
              <a:t> R</a:t>
            </a:r>
            <a:r>
              <a:rPr lang="es-ES" dirty="0"/>
              <a:t>ichards-</a:t>
            </a:r>
            <a:r>
              <a:rPr lang="es-ES" baseline="0" dirty="0"/>
              <a:t> P</a:t>
            </a:r>
            <a:r>
              <a:rPr lang="es-ES" dirty="0"/>
              <a:t>ark.</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38</a:t>
            </a:fld>
            <a:endParaRPr lang="es-ES" dirty="0"/>
          </a:p>
        </p:txBody>
      </p:sp>
    </p:spTree>
    <p:extLst>
      <p:ext uri="{BB962C8B-B14F-4D97-AF65-F5344CB8AC3E}">
        <p14:creationId xmlns:p14="http://schemas.microsoft.com/office/powerpoint/2010/main" val="2986026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a:t>
            </a:r>
            <a:r>
              <a:rPr lang="es-ES" baseline="0" dirty="0"/>
              <a:t> R</a:t>
            </a:r>
            <a:r>
              <a:rPr lang="es-ES" dirty="0"/>
              <a:t>ichards</a:t>
            </a:r>
            <a:r>
              <a:rPr lang="es-ES" baseline="0" dirty="0"/>
              <a:t> P</a:t>
            </a:r>
            <a:r>
              <a:rPr lang="es-ES" dirty="0"/>
              <a:t>ark.</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40</a:t>
            </a:fld>
            <a:endParaRPr lang="es-ES" dirty="0"/>
          </a:p>
        </p:txBody>
      </p:sp>
    </p:spTree>
    <p:extLst>
      <p:ext uri="{BB962C8B-B14F-4D97-AF65-F5344CB8AC3E}">
        <p14:creationId xmlns:p14="http://schemas.microsoft.com/office/powerpoint/2010/main" val="2781967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41</a:t>
            </a:fld>
            <a:endParaRPr lang="es-ES" dirty="0"/>
          </a:p>
        </p:txBody>
      </p:sp>
    </p:spTree>
    <p:extLst>
      <p:ext uri="{BB962C8B-B14F-4D97-AF65-F5344CB8AC3E}">
        <p14:creationId xmlns:p14="http://schemas.microsoft.com/office/powerpoint/2010/main" val="1524189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42</a:t>
            </a:fld>
            <a:endParaRPr lang="es-ES" dirty="0"/>
          </a:p>
        </p:txBody>
      </p:sp>
    </p:spTree>
    <p:extLst>
      <p:ext uri="{BB962C8B-B14F-4D97-AF65-F5344CB8AC3E}">
        <p14:creationId xmlns:p14="http://schemas.microsoft.com/office/powerpoint/2010/main" val="37972340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43</a:t>
            </a:fld>
            <a:endParaRPr lang="es-ES" dirty="0"/>
          </a:p>
        </p:txBody>
      </p:sp>
    </p:spTree>
    <p:extLst>
      <p:ext uri="{BB962C8B-B14F-4D97-AF65-F5344CB8AC3E}">
        <p14:creationId xmlns:p14="http://schemas.microsoft.com/office/powerpoint/2010/main" val="32872459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44</a:t>
            </a:fld>
            <a:endParaRPr lang="es-ES" dirty="0"/>
          </a:p>
        </p:txBody>
      </p:sp>
    </p:spTree>
    <p:extLst>
      <p:ext uri="{BB962C8B-B14F-4D97-AF65-F5344CB8AC3E}">
        <p14:creationId xmlns:p14="http://schemas.microsoft.com/office/powerpoint/2010/main" val="3916772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45</a:t>
            </a:fld>
            <a:endParaRPr lang="es-ES" dirty="0"/>
          </a:p>
        </p:txBody>
      </p:sp>
    </p:spTree>
    <p:extLst>
      <p:ext uri="{BB962C8B-B14F-4D97-AF65-F5344CB8AC3E}">
        <p14:creationId xmlns:p14="http://schemas.microsoft.com/office/powerpoint/2010/main" val="4025192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46</a:t>
            </a:fld>
            <a:endParaRPr lang="es-ES" dirty="0"/>
          </a:p>
        </p:txBody>
      </p:sp>
    </p:spTree>
    <p:extLst>
      <p:ext uri="{BB962C8B-B14F-4D97-AF65-F5344CB8AC3E}">
        <p14:creationId xmlns:p14="http://schemas.microsoft.com/office/powerpoint/2010/main" val="1435394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47</a:t>
            </a:fld>
            <a:endParaRPr lang="es-ES" dirty="0"/>
          </a:p>
        </p:txBody>
      </p:sp>
    </p:spTree>
    <p:extLst>
      <p:ext uri="{BB962C8B-B14F-4D97-AF65-F5344CB8AC3E}">
        <p14:creationId xmlns:p14="http://schemas.microsoft.com/office/powerpoint/2010/main" val="4265117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52</a:t>
            </a:fld>
            <a:endParaRPr lang="es-ES" dirty="0"/>
          </a:p>
        </p:txBody>
      </p:sp>
    </p:spTree>
    <p:extLst>
      <p:ext uri="{BB962C8B-B14F-4D97-AF65-F5344CB8AC3E}">
        <p14:creationId xmlns:p14="http://schemas.microsoft.com/office/powerpoint/2010/main" val="1166913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53</a:t>
            </a:fld>
            <a:endParaRPr lang="es-ES" dirty="0"/>
          </a:p>
        </p:txBody>
      </p:sp>
    </p:spTree>
    <p:extLst>
      <p:ext uri="{BB962C8B-B14F-4D97-AF65-F5344CB8AC3E}">
        <p14:creationId xmlns:p14="http://schemas.microsoft.com/office/powerpoint/2010/main" val="17225512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54</a:t>
            </a:fld>
            <a:endParaRPr lang="es-ES" dirty="0"/>
          </a:p>
        </p:txBody>
      </p:sp>
    </p:spTree>
    <p:extLst>
      <p:ext uri="{BB962C8B-B14F-4D97-AF65-F5344CB8AC3E}">
        <p14:creationId xmlns:p14="http://schemas.microsoft.com/office/powerpoint/2010/main" val="13945129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55</a:t>
            </a:fld>
            <a:endParaRPr lang="es-ES" dirty="0"/>
          </a:p>
        </p:txBody>
      </p:sp>
    </p:spTree>
    <p:extLst>
      <p:ext uri="{BB962C8B-B14F-4D97-AF65-F5344CB8AC3E}">
        <p14:creationId xmlns:p14="http://schemas.microsoft.com/office/powerpoint/2010/main" val="5800530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56</a:t>
            </a:fld>
            <a:endParaRPr lang="es-ES" dirty="0"/>
          </a:p>
        </p:txBody>
      </p:sp>
    </p:spTree>
    <p:extLst>
      <p:ext uri="{BB962C8B-B14F-4D97-AF65-F5344CB8AC3E}">
        <p14:creationId xmlns:p14="http://schemas.microsoft.com/office/powerpoint/2010/main" val="24821079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57</a:t>
            </a:fld>
            <a:endParaRPr lang="es-ES" dirty="0"/>
          </a:p>
        </p:txBody>
      </p:sp>
    </p:spTree>
    <p:extLst>
      <p:ext uri="{BB962C8B-B14F-4D97-AF65-F5344CB8AC3E}">
        <p14:creationId xmlns:p14="http://schemas.microsoft.com/office/powerpoint/2010/main" val="5208360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58</a:t>
            </a:fld>
            <a:endParaRPr lang="es-ES" dirty="0"/>
          </a:p>
        </p:txBody>
      </p:sp>
    </p:spTree>
    <p:extLst>
      <p:ext uri="{BB962C8B-B14F-4D97-AF65-F5344CB8AC3E}">
        <p14:creationId xmlns:p14="http://schemas.microsoft.com/office/powerpoint/2010/main" val="26354736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59</a:t>
            </a:fld>
            <a:endParaRPr lang="es-ES" dirty="0"/>
          </a:p>
        </p:txBody>
      </p:sp>
    </p:spTree>
    <p:extLst>
      <p:ext uri="{BB962C8B-B14F-4D97-AF65-F5344CB8AC3E}">
        <p14:creationId xmlns:p14="http://schemas.microsoft.com/office/powerpoint/2010/main" val="1318606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Brindavan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60</a:t>
            </a:fld>
            <a:endParaRPr lang="es-ES" dirty="0"/>
          </a:p>
        </p:txBody>
      </p:sp>
    </p:spTree>
    <p:extLst>
      <p:ext uri="{BB962C8B-B14F-4D97-AF65-F5344CB8AC3E}">
        <p14:creationId xmlns:p14="http://schemas.microsoft.com/office/powerpoint/2010/main" val="17504142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61</a:t>
            </a:fld>
            <a:endParaRPr lang="es-ES" dirty="0"/>
          </a:p>
        </p:txBody>
      </p:sp>
    </p:spTree>
    <p:extLst>
      <p:ext uri="{BB962C8B-B14F-4D97-AF65-F5344CB8AC3E}">
        <p14:creationId xmlns:p14="http://schemas.microsoft.com/office/powerpoint/2010/main" val="17002148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62</a:t>
            </a:fld>
            <a:endParaRPr lang="es-ES" dirty="0"/>
          </a:p>
        </p:txBody>
      </p:sp>
    </p:spTree>
    <p:extLst>
      <p:ext uri="{BB962C8B-B14F-4D97-AF65-F5344CB8AC3E}">
        <p14:creationId xmlns:p14="http://schemas.microsoft.com/office/powerpoint/2010/main" val="1284869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63</a:t>
            </a:fld>
            <a:endParaRPr lang="es-ES" dirty="0"/>
          </a:p>
        </p:txBody>
      </p:sp>
    </p:spTree>
    <p:extLst>
      <p:ext uri="{BB962C8B-B14F-4D97-AF65-F5344CB8AC3E}">
        <p14:creationId xmlns:p14="http://schemas.microsoft.com/office/powerpoint/2010/main" val="14612816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64</a:t>
            </a:fld>
            <a:endParaRPr lang="es-ES" dirty="0"/>
          </a:p>
        </p:txBody>
      </p:sp>
    </p:spTree>
    <p:extLst>
      <p:ext uri="{BB962C8B-B14F-4D97-AF65-F5344CB8AC3E}">
        <p14:creationId xmlns:p14="http://schemas.microsoft.com/office/powerpoint/2010/main" val="34908695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65</a:t>
            </a:fld>
            <a:endParaRPr lang="es-ES" dirty="0"/>
          </a:p>
        </p:txBody>
      </p:sp>
    </p:spTree>
    <p:extLst>
      <p:ext uri="{BB962C8B-B14F-4D97-AF65-F5344CB8AC3E}">
        <p14:creationId xmlns:p14="http://schemas.microsoft.com/office/powerpoint/2010/main" val="32403848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66</a:t>
            </a:fld>
            <a:endParaRPr lang="es-ES" dirty="0"/>
          </a:p>
        </p:txBody>
      </p:sp>
    </p:spTree>
    <p:extLst>
      <p:ext uri="{BB962C8B-B14F-4D97-AF65-F5344CB8AC3E}">
        <p14:creationId xmlns:p14="http://schemas.microsoft.com/office/powerpoint/2010/main" val="3521282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67</a:t>
            </a:fld>
            <a:endParaRPr lang="es-ES" dirty="0"/>
          </a:p>
        </p:txBody>
      </p:sp>
    </p:spTree>
    <p:extLst>
      <p:ext uri="{BB962C8B-B14F-4D97-AF65-F5344CB8AC3E}">
        <p14:creationId xmlns:p14="http://schemas.microsoft.com/office/powerpoint/2010/main" val="2639133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68</a:t>
            </a:fld>
            <a:endParaRPr lang="es-ES" dirty="0"/>
          </a:p>
        </p:txBody>
      </p:sp>
    </p:spTree>
    <p:extLst>
      <p:ext uri="{BB962C8B-B14F-4D97-AF65-F5344CB8AC3E}">
        <p14:creationId xmlns:p14="http://schemas.microsoft.com/office/powerpoint/2010/main" val="5950425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69</a:t>
            </a:fld>
            <a:endParaRPr lang="es-ES" dirty="0"/>
          </a:p>
        </p:txBody>
      </p:sp>
    </p:spTree>
    <p:extLst>
      <p:ext uri="{BB962C8B-B14F-4D97-AF65-F5344CB8AC3E}">
        <p14:creationId xmlns:p14="http://schemas.microsoft.com/office/powerpoint/2010/main" val="39466806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70</a:t>
            </a:fld>
            <a:endParaRPr lang="es-ES" dirty="0"/>
          </a:p>
        </p:txBody>
      </p:sp>
    </p:spTree>
    <p:extLst>
      <p:ext uri="{BB962C8B-B14F-4D97-AF65-F5344CB8AC3E}">
        <p14:creationId xmlns:p14="http://schemas.microsoft.com/office/powerpoint/2010/main" val="306387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71</a:t>
            </a:fld>
            <a:endParaRPr lang="es-ES" dirty="0"/>
          </a:p>
        </p:txBody>
      </p:sp>
    </p:spTree>
    <p:extLst>
      <p:ext uri="{BB962C8B-B14F-4D97-AF65-F5344CB8AC3E}">
        <p14:creationId xmlns:p14="http://schemas.microsoft.com/office/powerpoint/2010/main" val="22093689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72</a:t>
            </a:fld>
            <a:endParaRPr lang="es-ES" dirty="0"/>
          </a:p>
        </p:txBody>
      </p:sp>
    </p:spTree>
    <p:extLst>
      <p:ext uri="{BB962C8B-B14F-4D97-AF65-F5344CB8AC3E}">
        <p14:creationId xmlns:p14="http://schemas.microsoft.com/office/powerpoint/2010/main" val="1192746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73</a:t>
            </a:fld>
            <a:endParaRPr lang="es-ES" dirty="0"/>
          </a:p>
        </p:txBody>
      </p:sp>
    </p:spTree>
    <p:extLst>
      <p:ext uri="{BB962C8B-B14F-4D97-AF65-F5344CB8AC3E}">
        <p14:creationId xmlns:p14="http://schemas.microsoft.com/office/powerpoint/2010/main" val="40373748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74</a:t>
            </a:fld>
            <a:endParaRPr lang="es-ES" dirty="0"/>
          </a:p>
        </p:txBody>
      </p:sp>
    </p:spTree>
    <p:extLst>
      <p:ext uri="{BB962C8B-B14F-4D97-AF65-F5344CB8AC3E}">
        <p14:creationId xmlns:p14="http://schemas.microsoft.com/office/powerpoint/2010/main" val="32693421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75</a:t>
            </a:fld>
            <a:endParaRPr lang="es-ES" dirty="0"/>
          </a:p>
        </p:txBody>
      </p:sp>
    </p:spTree>
    <p:extLst>
      <p:ext uri="{BB962C8B-B14F-4D97-AF65-F5344CB8AC3E}">
        <p14:creationId xmlns:p14="http://schemas.microsoft.com/office/powerpoint/2010/main" val="6109731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76</a:t>
            </a:fld>
            <a:endParaRPr lang="es-ES" dirty="0"/>
          </a:p>
        </p:txBody>
      </p:sp>
    </p:spTree>
    <p:extLst>
      <p:ext uri="{BB962C8B-B14F-4D97-AF65-F5344CB8AC3E}">
        <p14:creationId xmlns:p14="http://schemas.microsoft.com/office/powerpoint/2010/main" val="33638658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77</a:t>
            </a:fld>
            <a:endParaRPr lang="es-ES" dirty="0"/>
          </a:p>
        </p:txBody>
      </p:sp>
    </p:spTree>
    <p:extLst>
      <p:ext uri="{BB962C8B-B14F-4D97-AF65-F5344CB8AC3E}">
        <p14:creationId xmlns:p14="http://schemas.microsoft.com/office/powerpoint/2010/main" val="24738524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78</a:t>
            </a:fld>
            <a:endParaRPr lang="es-ES" dirty="0"/>
          </a:p>
        </p:txBody>
      </p:sp>
    </p:spTree>
    <p:extLst>
      <p:ext uri="{BB962C8B-B14F-4D97-AF65-F5344CB8AC3E}">
        <p14:creationId xmlns:p14="http://schemas.microsoft.com/office/powerpoint/2010/main" val="34357492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79</a:t>
            </a:fld>
            <a:endParaRPr lang="es-ES" dirty="0"/>
          </a:p>
        </p:txBody>
      </p:sp>
    </p:spTree>
    <p:extLst>
      <p:ext uri="{BB962C8B-B14F-4D97-AF65-F5344CB8AC3E}">
        <p14:creationId xmlns:p14="http://schemas.microsoft.com/office/powerpoint/2010/main" val="36681720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80</a:t>
            </a:fld>
            <a:endParaRPr lang="es-ES" dirty="0"/>
          </a:p>
        </p:txBody>
      </p:sp>
    </p:spTree>
    <p:extLst>
      <p:ext uri="{BB962C8B-B14F-4D97-AF65-F5344CB8AC3E}">
        <p14:creationId xmlns:p14="http://schemas.microsoft.com/office/powerpoint/2010/main" val="24154012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81</a:t>
            </a:fld>
            <a:endParaRPr lang="es-ES" dirty="0"/>
          </a:p>
        </p:txBody>
      </p:sp>
    </p:spTree>
    <p:extLst>
      <p:ext uri="{BB962C8B-B14F-4D97-AF65-F5344CB8AC3E}">
        <p14:creationId xmlns:p14="http://schemas.microsoft.com/office/powerpoint/2010/main" val="35247184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82</a:t>
            </a:fld>
            <a:endParaRPr lang="es-ES" dirty="0"/>
          </a:p>
        </p:txBody>
      </p:sp>
    </p:spTree>
    <p:extLst>
      <p:ext uri="{BB962C8B-B14F-4D97-AF65-F5344CB8AC3E}">
        <p14:creationId xmlns:p14="http://schemas.microsoft.com/office/powerpoint/2010/main" val="21184760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83</a:t>
            </a:fld>
            <a:endParaRPr lang="es-ES" dirty="0"/>
          </a:p>
        </p:txBody>
      </p:sp>
    </p:spTree>
    <p:extLst>
      <p:ext uri="{BB962C8B-B14F-4D97-AF65-F5344CB8AC3E}">
        <p14:creationId xmlns:p14="http://schemas.microsoft.com/office/powerpoint/2010/main" val="21128651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84</a:t>
            </a:fld>
            <a:endParaRPr lang="es-ES" dirty="0"/>
          </a:p>
        </p:txBody>
      </p:sp>
    </p:spTree>
    <p:extLst>
      <p:ext uri="{BB962C8B-B14F-4D97-AF65-F5344CB8AC3E}">
        <p14:creationId xmlns:p14="http://schemas.microsoft.com/office/powerpoint/2010/main" val="8430831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85</a:t>
            </a:fld>
            <a:endParaRPr lang="es-ES" dirty="0"/>
          </a:p>
        </p:txBody>
      </p:sp>
    </p:spTree>
    <p:extLst>
      <p:ext uri="{BB962C8B-B14F-4D97-AF65-F5344CB8AC3E}">
        <p14:creationId xmlns:p14="http://schemas.microsoft.com/office/powerpoint/2010/main" val="28975002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86</a:t>
            </a:fld>
            <a:endParaRPr lang="es-ES" dirty="0"/>
          </a:p>
        </p:txBody>
      </p:sp>
    </p:spTree>
    <p:extLst>
      <p:ext uri="{BB962C8B-B14F-4D97-AF65-F5344CB8AC3E}">
        <p14:creationId xmlns:p14="http://schemas.microsoft.com/office/powerpoint/2010/main" val="40597726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87</a:t>
            </a:fld>
            <a:endParaRPr lang="es-ES" dirty="0"/>
          </a:p>
        </p:txBody>
      </p:sp>
    </p:spTree>
    <p:extLst>
      <p:ext uri="{BB962C8B-B14F-4D97-AF65-F5344CB8AC3E}">
        <p14:creationId xmlns:p14="http://schemas.microsoft.com/office/powerpoint/2010/main" val="7346180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88</a:t>
            </a:fld>
            <a:endParaRPr lang="es-ES" dirty="0"/>
          </a:p>
        </p:txBody>
      </p:sp>
    </p:spTree>
    <p:extLst>
      <p:ext uri="{BB962C8B-B14F-4D97-AF65-F5344CB8AC3E}">
        <p14:creationId xmlns:p14="http://schemas.microsoft.com/office/powerpoint/2010/main" val="30710771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89</a:t>
            </a:fld>
            <a:endParaRPr lang="es-ES" dirty="0"/>
          </a:p>
        </p:txBody>
      </p:sp>
    </p:spTree>
    <p:extLst>
      <p:ext uri="{BB962C8B-B14F-4D97-AF65-F5344CB8AC3E}">
        <p14:creationId xmlns:p14="http://schemas.microsoft.com/office/powerpoint/2010/main" val="5411274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90</a:t>
            </a:fld>
            <a:endParaRPr lang="es-ES" dirty="0"/>
          </a:p>
        </p:txBody>
      </p:sp>
    </p:spTree>
    <p:extLst>
      <p:ext uri="{BB962C8B-B14F-4D97-AF65-F5344CB8AC3E}">
        <p14:creationId xmlns:p14="http://schemas.microsoft.com/office/powerpoint/2010/main" val="21953936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97</a:t>
            </a:fld>
            <a:endParaRPr lang="es-ES" dirty="0"/>
          </a:p>
        </p:txBody>
      </p:sp>
    </p:spTree>
    <p:extLst>
      <p:ext uri="{BB962C8B-B14F-4D97-AF65-F5344CB8AC3E}">
        <p14:creationId xmlns:p14="http://schemas.microsoft.com/office/powerpoint/2010/main" val="12833404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98</a:t>
            </a:fld>
            <a:endParaRPr lang="es-ES" dirty="0"/>
          </a:p>
        </p:txBody>
      </p:sp>
    </p:spTree>
    <p:extLst>
      <p:ext uri="{BB962C8B-B14F-4D97-AF65-F5344CB8AC3E}">
        <p14:creationId xmlns:p14="http://schemas.microsoft.com/office/powerpoint/2010/main" val="25794334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99</a:t>
            </a:fld>
            <a:endParaRPr lang="es-ES" dirty="0"/>
          </a:p>
        </p:txBody>
      </p:sp>
    </p:spTree>
    <p:extLst>
      <p:ext uri="{BB962C8B-B14F-4D97-AF65-F5344CB8AC3E}">
        <p14:creationId xmlns:p14="http://schemas.microsoft.com/office/powerpoint/2010/main" val="7560886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100</a:t>
            </a:fld>
            <a:endParaRPr lang="es-ES" dirty="0"/>
          </a:p>
        </p:txBody>
      </p:sp>
    </p:spTree>
    <p:extLst>
      <p:ext uri="{BB962C8B-B14F-4D97-AF65-F5344CB8AC3E}">
        <p14:creationId xmlns:p14="http://schemas.microsoft.com/office/powerpoint/2010/main" val="14837764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r>
              <a:rPr lang="es-ES" dirty="0"/>
              <a:t>.-Cassia javanica</a:t>
            </a:r>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101</a:t>
            </a:fld>
            <a:endParaRPr lang="es-ES" dirty="0"/>
          </a:p>
        </p:txBody>
      </p:sp>
    </p:spTree>
    <p:extLst>
      <p:ext uri="{BB962C8B-B14F-4D97-AF65-F5344CB8AC3E}">
        <p14:creationId xmlns:p14="http://schemas.microsoft.com/office/powerpoint/2010/main" val="32952010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102</a:t>
            </a:fld>
            <a:endParaRPr lang="es-ES" dirty="0"/>
          </a:p>
        </p:txBody>
      </p:sp>
    </p:spTree>
    <p:extLst>
      <p:ext uri="{BB962C8B-B14F-4D97-AF65-F5344CB8AC3E}">
        <p14:creationId xmlns:p14="http://schemas.microsoft.com/office/powerpoint/2010/main" val="30434993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103</a:t>
            </a:fld>
            <a:endParaRPr lang="es-ES" dirty="0"/>
          </a:p>
        </p:txBody>
      </p:sp>
    </p:spTree>
    <p:extLst>
      <p:ext uri="{BB962C8B-B14F-4D97-AF65-F5344CB8AC3E}">
        <p14:creationId xmlns:p14="http://schemas.microsoft.com/office/powerpoint/2010/main" val="35264190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104</a:t>
            </a:fld>
            <a:endParaRPr lang="es-ES" dirty="0"/>
          </a:p>
        </p:txBody>
      </p:sp>
    </p:spTree>
    <p:extLst>
      <p:ext uri="{BB962C8B-B14F-4D97-AF65-F5344CB8AC3E}">
        <p14:creationId xmlns:p14="http://schemas.microsoft.com/office/powerpoint/2010/main" val="4440399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105</a:t>
            </a:fld>
            <a:endParaRPr lang="es-ES" dirty="0"/>
          </a:p>
        </p:txBody>
      </p:sp>
    </p:spTree>
    <p:extLst>
      <p:ext uri="{BB962C8B-B14F-4D97-AF65-F5344CB8AC3E}">
        <p14:creationId xmlns:p14="http://schemas.microsoft.com/office/powerpoint/2010/main" val="18078595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106</a:t>
            </a:fld>
            <a:endParaRPr lang="es-ES" dirty="0"/>
          </a:p>
        </p:txBody>
      </p:sp>
    </p:spTree>
    <p:extLst>
      <p:ext uri="{BB962C8B-B14F-4D97-AF65-F5344CB8AC3E}">
        <p14:creationId xmlns:p14="http://schemas.microsoft.com/office/powerpoint/2010/main" val="19179167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107</a:t>
            </a:fld>
            <a:endParaRPr lang="es-ES" dirty="0"/>
          </a:p>
        </p:txBody>
      </p:sp>
    </p:spTree>
    <p:extLst>
      <p:ext uri="{BB962C8B-B14F-4D97-AF65-F5344CB8AC3E}">
        <p14:creationId xmlns:p14="http://schemas.microsoft.com/office/powerpoint/2010/main" val="40003398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108</a:t>
            </a:fld>
            <a:endParaRPr lang="es-ES" dirty="0"/>
          </a:p>
        </p:txBody>
      </p:sp>
    </p:spTree>
    <p:extLst>
      <p:ext uri="{BB962C8B-B14F-4D97-AF65-F5344CB8AC3E}">
        <p14:creationId xmlns:p14="http://schemas.microsoft.com/office/powerpoint/2010/main" val="30052758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Park.-Tabebuia</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109</a:t>
            </a:fld>
            <a:endParaRPr lang="es-ES" dirty="0"/>
          </a:p>
        </p:txBody>
      </p:sp>
    </p:spTree>
    <p:extLst>
      <p:ext uri="{BB962C8B-B14F-4D97-AF65-F5344CB8AC3E}">
        <p14:creationId xmlns:p14="http://schemas.microsoft.com/office/powerpoint/2010/main" val="40332383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Park.-Delonix</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110</a:t>
            </a:fld>
            <a:endParaRPr lang="es-ES" dirty="0"/>
          </a:p>
        </p:txBody>
      </p:sp>
    </p:spTree>
    <p:extLst>
      <p:ext uri="{BB962C8B-B14F-4D97-AF65-F5344CB8AC3E}">
        <p14:creationId xmlns:p14="http://schemas.microsoft.com/office/powerpoint/2010/main" val="39011144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111</a:t>
            </a:fld>
            <a:endParaRPr lang="es-ES" dirty="0"/>
          </a:p>
        </p:txBody>
      </p:sp>
    </p:spTree>
    <p:extLst>
      <p:ext uri="{BB962C8B-B14F-4D97-AF65-F5344CB8AC3E}">
        <p14:creationId xmlns:p14="http://schemas.microsoft.com/office/powerpoint/2010/main" val="385101629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Park.-Delonis regia</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112</a:t>
            </a:fld>
            <a:endParaRPr lang="es-ES" dirty="0"/>
          </a:p>
        </p:txBody>
      </p:sp>
    </p:spTree>
    <p:extLst>
      <p:ext uri="{BB962C8B-B14F-4D97-AF65-F5344CB8AC3E}">
        <p14:creationId xmlns:p14="http://schemas.microsoft.com/office/powerpoint/2010/main" val="204492455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Park.-Tabebuia chrysantha</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113</a:t>
            </a:fld>
            <a:endParaRPr lang="es-ES" dirty="0"/>
          </a:p>
        </p:txBody>
      </p:sp>
    </p:spTree>
    <p:extLst>
      <p:ext uri="{BB962C8B-B14F-4D97-AF65-F5344CB8AC3E}">
        <p14:creationId xmlns:p14="http://schemas.microsoft.com/office/powerpoint/2010/main" val="280435325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Park.-Tabebuia</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114</a:t>
            </a:fld>
            <a:endParaRPr lang="es-ES" dirty="0"/>
          </a:p>
        </p:txBody>
      </p:sp>
    </p:spTree>
    <p:extLst>
      <p:ext uri="{BB962C8B-B14F-4D97-AF65-F5344CB8AC3E}">
        <p14:creationId xmlns:p14="http://schemas.microsoft.com/office/powerpoint/2010/main" val="23148049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115</a:t>
            </a:fld>
            <a:endParaRPr lang="es-ES" dirty="0"/>
          </a:p>
        </p:txBody>
      </p:sp>
    </p:spTree>
    <p:extLst>
      <p:ext uri="{BB962C8B-B14F-4D97-AF65-F5344CB8AC3E}">
        <p14:creationId xmlns:p14="http://schemas.microsoft.com/office/powerpoint/2010/main" val="33619105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117</a:t>
            </a:fld>
            <a:endParaRPr lang="es-ES" dirty="0"/>
          </a:p>
        </p:txBody>
      </p:sp>
    </p:spTree>
    <p:extLst>
      <p:ext uri="{BB962C8B-B14F-4D97-AF65-F5344CB8AC3E}">
        <p14:creationId xmlns:p14="http://schemas.microsoft.com/office/powerpoint/2010/main" val="14957203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118</a:t>
            </a:fld>
            <a:endParaRPr lang="es-ES" dirty="0"/>
          </a:p>
        </p:txBody>
      </p:sp>
    </p:spTree>
    <p:extLst>
      <p:ext uri="{BB962C8B-B14F-4D97-AF65-F5344CB8AC3E}">
        <p14:creationId xmlns:p14="http://schemas.microsoft.com/office/powerpoint/2010/main" val="14877205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119</a:t>
            </a:fld>
            <a:endParaRPr lang="es-ES" dirty="0"/>
          </a:p>
        </p:txBody>
      </p:sp>
    </p:spTree>
    <p:extLst>
      <p:ext uri="{BB962C8B-B14F-4D97-AF65-F5344CB8AC3E}">
        <p14:creationId xmlns:p14="http://schemas.microsoft.com/office/powerpoint/2010/main" val="3405790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120</a:t>
            </a:fld>
            <a:endParaRPr lang="es-ES" dirty="0"/>
          </a:p>
        </p:txBody>
      </p:sp>
    </p:spTree>
    <p:extLst>
      <p:ext uri="{BB962C8B-B14F-4D97-AF65-F5344CB8AC3E}">
        <p14:creationId xmlns:p14="http://schemas.microsoft.com/office/powerpoint/2010/main" val="28064219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121</a:t>
            </a:fld>
            <a:endParaRPr lang="es-ES" dirty="0"/>
          </a:p>
        </p:txBody>
      </p:sp>
    </p:spTree>
    <p:extLst>
      <p:ext uri="{BB962C8B-B14F-4D97-AF65-F5344CB8AC3E}">
        <p14:creationId xmlns:p14="http://schemas.microsoft.com/office/powerpoint/2010/main" val="31399407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122</a:t>
            </a:fld>
            <a:endParaRPr lang="es-ES" dirty="0"/>
          </a:p>
        </p:txBody>
      </p:sp>
    </p:spTree>
    <p:extLst>
      <p:ext uri="{BB962C8B-B14F-4D97-AF65-F5344CB8AC3E}">
        <p14:creationId xmlns:p14="http://schemas.microsoft.com/office/powerpoint/2010/main" val="31340584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123</a:t>
            </a:fld>
            <a:endParaRPr lang="es-ES" dirty="0"/>
          </a:p>
        </p:txBody>
      </p:sp>
    </p:spTree>
    <p:extLst>
      <p:ext uri="{BB962C8B-B14F-4D97-AF65-F5344CB8AC3E}">
        <p14:creationId xmlns:p14="http://schemas.microsoft.com/office/powerpoint/2010/main" val="345390553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124</a:t>
            </a:fld>
            <a:endParaRPr lang="es-ES" dirty="0"/>
          </a:p>
        </p:txBody>
      </p:sp>
    </p:spTree>
    <p:extLst>
      <p:ext uri="{BB962C8B-B14F-4D97-AF65-F5344CB8AC3E}">
        <p14:creationId xmlns:p14="http://schemas.microsoft.com/office/powerpoint/2010/main" val="398426456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125</a:t>
            </a:fld>
            <a:endParaRPr lang="es-ES" dirty="0"/>
          </a:p>
        </p:txBody>
      </p:sp>
    </p:spTree>
    <p:extLst>
      <p:ext uri="{BB962C8B-B14F-4D97-AF65-F5344CB8AC3E}">
        <p14:creationId xmlns:p14="http://schemas.microsoft.com/office/powerpoint/2010/main" val="42297257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126</a:t>
            </a:fld>
            <a:endParaRPr lang="es-ES" dirty="0"/>
          </a:p>
        </p:txBody>
      </p:sp>
    </p:spTree>
    <p:extLst>
      <p:ext uri="{BB962C8B-B14F-4D97-AF65-F5344CB8AC3E}">
        <p14:creationId xmlns:p14="http://schemas.microsoft.com/office/powerpoint/2010/main" val="1946803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127</a:t>
            </a:fld>
            <a:endParaRPr lang="es-ES" dirty="0"/>
          </a:p>
        </p:txBody>
      </p:sp>
    </p:spTree>
    <p:extLst>
      <p:ext uri="{BB962C8B-B14F-4D97-AF65-F5344CB8AC3E}">
        <p14:creationId xmlns:p14="http://schemas.microsoft.com/office/powerpoint/2010/main" val="424720121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128</a:t>
            </a:fld>
            <a:endParaRPr lang="es-ES" dirty="0"/>
          </a:p>
        </p:txBody>
      </p:sp>
    </p:spTree>
    <p:extLst>
      <p:ext uri="{BB962C8B-B14F-4D97-AF65-F5344CB8AC3E}">
        <p14:creationId xmlns:p14="http://schemas.microsoft.com/office/powerpoint/2010/main" val="324955102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129</a:t>
            </a:fld>
            <a:endParaRPr lang="es-ES" dirty="0"/>
          </a:p>
        </p:txBody>
      </p:sp>
    </p:spTree>
    <p:extLst>
      <p:ext uri="{BB962C8B-B14F-4D97-AF65-F5344CB8AC3E}">
        <p14:creationId xmlns:p14="http://schemas.microsoft.com/office/powerpoint/2010/main" val="94436054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Bangalore.-Cubbon Park</a:t>
            </a:r>
          </a:p>
          <a:p>
            <a:endParaRPr lang="es-ES" dirty="0"/>
          </a:p>
        </p:txBody>
      </p:sp>
      <p:sp>
        <p:nvSpPr>
          <p:cNvPr id="4" name="3 Marcador de número de diapositiva"/>
          <p:cNvSpPr>
            <a:spLocks noGrp="1"/>
          </p:cNvSpPr>
          <p:nvPr>
            <p:ph type="sldNum" sz="quarter" idx="10"/>
          </p:nvPr>
        </p:nvSpPr>
        <p:spPr/>
        <p:txBody>
          <a:bodyPr/>
          <a:lstStyle/>
          <a:p>
            <a:fld id="{BC3B4349-8ED8-4B6C-AA93-B3C15D2F05AD}" type="slidenum">
              <a:rPr lang="es-ES" smtClean="0"/>
              <a:t>130</a:t>
            </a:fld>
            <a:endParaRPr lang="es-ES" dirty="0"/>
          </a:p>
        </p:txBody>
      </p:sp>
    </p:spTree>
    <p:extLst>
      <p:ext uri="{BB962C8B-B14F-4D97-AF65-F5344CB8AC3E}">
        <p14:creationId xmlns:p14="http://schemas.microsoft.com/office/powerpoint/2010/main" val="3108690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7489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59522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7059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941067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80397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32326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042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059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25423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0902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5568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268125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upload.wikimedia.org/wikipedia/commons/a/a0/Garden_-_Agri-Horticultural_Society_of_India_-_Alipore_-_Kolkata_2013-02-10_4806.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upload.wikimedia.org/wikipedia/commons/2/26/Cassia_javanica_flowers.jpg"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88640"/>
            <a:ext cx="6172200" cy="4248472"/>
          </a:xfrm>
        </p:spPr>
        <p:txBody>
          <a:bodyPr>
            <a:normAutofit fontScale="90000"/>
          </a:bodyPr>
          <a:lstStyle/>
          <a:p>
            <a:r>
              <a:rPr lang="es-ES" sz="3600" dirty="0"/>
              <a:t>ASIA.-LA VUELTA AL MUNDO EN 385 JARDINES</a:t>
            </a:r>
            <a:br>
              <a:rPr lang="es-ES" sz="3600" dirty="0"/>
            </a:br>
            <a:r>
              <a:rPr lang="es-ES" sz="3600" dirty="0"/>
              <a:t>INDIA</a:t>
            </a:r>
            <a:r>
              <a:rPr lang="es-ES" dirty="0"/>
              <a:t>.-Bangalore Palace.-Agri Horticultural Garden.- Richard Park-. Brindavan Gardens.-Cubbon Park</a:t>
            </a:r>
            <a:br>
              <a:rPr lang="es-ES" dirty="0"/>
            </a:br>
            <a:r>
              <a:rPr lang="es-ES" dirty="0"/>
              <a:t>. </a:t>
            </a:r>
            <a:br>
              <a:rPr lang="es-ES" dirty="0"/>
            </a:br>
            <a:endParaRPr lang="es-ES" dirty="0"/>
          </a:p>
        </p:txBody>
      </p:sp>
      <p:sp>
        <p:nvSpPr>
          <p:cNvPr id="3" name="2 Subtítulo"/>
          <p:cNvSpPr>
            <a:spLocks noGrp="1"/>
          </p:cNvSpPr>
          <p:nvPr>
            <p:ph type="subTitle" idx="1"/>
          </p:nvPr>
        </p:nvSpPr>
        <p:spPr>
          <a:xfrm>
            <a:off x="2699792" y="4931022"/>
            <a:ext cx="46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514330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Palace Gardens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Palacio de Bangalore, un palacio situado en Bangalore , India , fue construido por el Rev. Garrett, quien fue el primer director de la Escuela Superior Central en Bangalore, ahora conocida como Universidad Central.  </a:t>
            </a:r>
          </a:p>
          <a:p>
            <a:r>
              <a:rPr lang="es-ES" dirty="0"/>
              <a:t>La construcción del palacio se inició en 1862 y terminó en 1944.</a:t>
            </a:r>
          </a:p>
          <a:p>
            <a:r>
              <a:rPr lang="es-ES" dirty="0"/>
              <a:t>En 1884, fue comprado por el Maharaja de Mysore </a:t>
            </a:r>
          </a:p>
          <a:p>
            <a:r>
              <a:rPr lang="es-ES" dirty="0"/>
              <a:t>Ahora propiedad de la corriente descendiente de la familia real de Mysore, Srikanta Datta Narsimharaja Wadiyar , el palacio ha sido recientemente reformado. </a:t>
            </a:r>
          </a:p>
        </p:txBody>
      </p:sp>
    </p:spTree>
    <p:extLst>
      <p:ext uri="{BB962C8B-B14F-4D97-AF65-F5344CB8AC3E}">
        <p14:creationId xmlns:p14="http://schemas.microsoft.com/office/powerpoint/2010/main" val="336583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Se cree erróneamente  ser una réplica del castillo de Windsor en Inglaterra.. </a:t>
            </a:r>
          </a:p>
          <a:p>
            <a:endParaRPr lang="es-ES" dirty="0"/>
          </a:p>
          <a:p>
            <a:endParaRPr lang="es-ES" dirty="0"/>
          </a:p>
        </p:txBody>
      </p:sp>
    </p:spTree>
    <p:extLst>
      <p:ext uri="{BB962C8B-B14F-4D97-AF65-F5344CB8AC3E}">
        <p14:creationId xmlns:p14="http://schemas.microsoft.com/office/powerpoint/2010/main" val="3486260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4307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614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3067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46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4194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6405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0859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9" t="3529" r="2794" b="10196"/>
          <a:stretch/>
        </p:blipFill>
        <p:spPr>
          <a:xfrm>
            <a:off x="0" y="0"/>
            <a:ext cx="9144000" cy="6857999"/>
          </a:xfrm>
          <a:prstGeom prst="rect">
            <a:avLst/>
          </a:prstGeom>
        </p:spPr>
      </p:pic>
    </p:spTree>
    <p:extLst>
      <p:ext uri="{BB962C8B-B14F-4D97-AF65-F5344CB8AC3E}">
        <p14:creationId xmlns:p14="http://schemas.microsoft.com/office/powerpoint/2010/main" val="3104296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3" t="1961" r="1744" b="7255"/>
          <a:stretch/>
        </p:blipFill>
        <p:spPr>
          <a:xfrm>
            <a:off x="0" y="0"/>
            <a:ext cx="9144000" cy="6858000"/>
          </a:xfrm>
          <a:prstGeom prst="rect">
            <a:avLst/>
          </a:prstGeom>
        </p:spPr>
      </p:pic>
    </p:spTree>
    <p:extLst>
      <p:ext uri="{BB962C8B-B14F-4D97-AF65-F5344CB8AC3E}">
        <p14:creationId xmlns:p14="http://schemas.microsoft.com/office/powerpoint/2010/main" val="514511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47" t="5099" r="1470" b="3333"/>
          <a:stretch/>
        </p:blipFill>
        <p:spPr>
          <a:xfrm>
            <a:off x="0" y="0"/>
            <a:ext cx="9144000" cy="6858000"/>
          </a:xfrm>
          <a:prstGeom prst="rect">
            <a:avLst/>
          </a:prstGeom>
        </p:spPr>
      </p:pic>
    </p:spTree>
    <p:extLst>
      <p:ext uri="{BB962C8B-B14F-4D97-AF65-F5344CB8AC3E}">
        <p14:creationId xmlns:p14="http://schemas.microsoft.com/office/powerpoint/2010/main" val="508111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506233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1752532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8998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2802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3948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5038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1888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Agri Horticultural Garden </a:t>
            </a:r>
          </a:p>
        </p:txBody>
      </p:sp>
      <p:sp>
        <p:nvSpPr>
          <p:cNvPr id="3" name="2 Marcador de contenido"/>
          <p:cNvSpPr>
            <a:spLocks noGrp="1"/>
          </p:cNvSpPr>
          <p:nvPr>
            <p:ph sz="quarter" idx="1"/>
          </p:nvPr>
        </p:nvSpPr>
        <p:spPr/>
        <p:txBody>
          <a:bodyPr>
            <a:normAutofit lnSpcReduction="10000"/>
          </a:bodyPr>
          <a:lstStyle/>
          <a:p>
            <a:r>
              <a:rPr lang="es-ES" dirty="0"/>
              <a:t>La Sociedad de Horticultura Agricultura de la India fue fundada en 1820 por William Carey en el Alipore Road, Kolkata .</a:t>
            </a:r>
          </a:p>
          <a:p>
            <a:r>
              <a:rPr lang="es-ES" dirty="0"/>
              <a:t> Cuenta con un jardín de flores , invernaderos , un laboratorio de investigación y una biblioteca . Alberga una gran colección de plantas y flores . Cuenta con una importante colección de variedades botánicas, incluidos Cannas de los cuales tiene una larga y distinguida tradición, con instalaciones para los jardineros y los amantes de las plantas / flores. </a:t>
            </a:r>
          </a:p>
          <a:p>
            <a:r>
              <a:rPr lang="es-ES" dirty="0"/>
              <a:t>Cursos de jardinería y cultivo de ciertas especies se ofrecen al público en general, de vez en cuando. </a:t>
            </a:r>
          </a:p>
        </p:txBody>
      </p:sp>
    </p:spTree>
    <p:extLst>
      <p:ext uri="{BB962C8B-B14F-4D97-AF65-F5344CB8AC3E}">
        <p14:creationId xmlns:p14="http://schemas.microsoft.com/office/powerpoint/2010/main" val="3999451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Una gran variedad de helechos y plantas medicinales se cultivan en los jardines de la Sociedad.</a:t>
            </a:r>
          </a:p>
          <a:p>
            <a:r>
              <a:rPr lang="es-ES" dirty="0"/>
              <a:t> Miles de frutas y flores se cultivan y también se pueden comprar en el vivero.</a:t>
            </a:r>
          </a:p>
          <a:p>
            <a:r>
              <a:rPr lang="es-ES" dirty="0"/>
              <a:t> Organiza programas anuales de flores en invierno e imparte formación en horticultura , que es una importante atracción de temporada. </a:t>
            </a:r>
          </a:p>
          <a:p>
            <a:r>
              <a:rPr lang="es-ES" dirty="0"/>
              <a:t>En 1894 el Sr. Percy Lancaster fue nombrado Secretario de la Sociedad, y fundó la famosa Alipore Canna Collection.</a:t>
            </a:r>
          </a:p>
          <a:p>
            <a:r>
              <a:rPr lang="es-ES" dirty="0"/>
              <a:t> Su obra fue continuada por su hijo, el señor Sydney Percy-Lancaster hasta su jubilación en 1960. </a:t>
            </a:r>
          </a:p>
          <a:p>
            <a:endParaRPr lang="es-ES" dirty="0"/>
          </a:p>
        </p:txBody>
      </p:sp>
    </p:spTree>
    <p:extLst>
      <p:ext uri="{BB962C8B-B14F-4D97-AF65-F5344CB8AC3E}">
        <p14:creationId xmlns:p14="http://schemas.microsoft.com/office/powerpoint/2010/main" val="2901733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Jardín - Sociedad Agri-Hortícola de la India - Alipore - Kolkata 10/02/2013 48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181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039" r="1174"/>
          <a:stretch/>
        </p:blipFill>
        <p:spPr>
          <a:xfrm>
            <a:off x="4482" y="0"/>
            <a:ext cx="9139518" cy="6857999"/>
          </a:xfrm>
          <a:prstGeom prst="rect">
            <a:avLst/>
          </a:prstGeom>
        </p:spPr>
      </p:pic>
    </p:spTree>
    <p:extLst>
      <p:ext uri="{BB962C8B-B14F-4D97-AF65-F5344CB8AC3E}">
        <p14:creationId xmlns:p14="http://schemas.microsoft.com/office/powerpoint/2010/main" val="2259467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7999"/>
          </a:xfrm>
          <a:prstGeom prst="rect">
            <a:avLst/>
          </a:prstGeom>
        </p:spPr>
      </p:pic>
    </p:spTree>
    <p:extLst>
      <p:ext uri="{BB962C8B-B14F-4D97-AF65-F5344CB8AC3E}">
        <p14:creationId xmlns:p14="http://schemas.microsoft.com/office/powerpoint/2010/main" val="2325847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57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534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357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613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919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62200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605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017771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0276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7486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7432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Richard Park.</a:t>
            </a:r>
            <a:br>
              <a:rPr lang="es-ES" dirty="0"/>
            </a:br>
            <a:endParaRPr lang="es-ES" dirty="0"/>
          </a:p>
        </p:txBody>
      </p:sp>
      <p:sp>
        <p:nvSpPr>
          <p:cNvPr id="3" name="2 Marcador de contenido"/>
          <p:cNvSpPr>
            <a:spLocks noGrp="1"/>
          </p:cNvSpPr>
          <p:nvPr>
            <p:ph sz="quarter" idx="1"/>
          </p:nvPr>
        </p:nvSpPr>
        <p:spPr/>
        <p:txBody>
          <a:bodyPr/>
          <a:lstStyle/>
          <a:p>
            <a:r>
              <a:rPr lang="es-ES" dirty="0"/>
              <a:t>Richard Park es no de los parques más antiguos de Frazer Tow.-Bangalore.-India </a:t>
            </a:r>
          </a:p>
        </p:txBody>
      </p:sp>
    </p:spTree>
    <p:extLst>
      <p:ext uri="{BB962C8B-B14F-4D97-AF65-F5344CB8AC3E}">
        <p14:creationId xmlns:p14="http://schemas.microsoft.com/office/powerpoint/2010/main" val="875033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2157"/>
          <a:stretch/>
        </p:blipFill>
        <p:spPr>
          <a:xfrm>
            <a:off x="0" y="0"/>
            <a:ext cx="9251576" cy="6857999"/>
          </a:xfrm>
          <a:prstGeom prst="rect">
            <a:avLst/>
          </a:prstGeom>
        </p:spPr>
      </p:pic>
    </p:spTree>
    <p:extLst>
      <p:ext uri="{BB962C8B-B14F-4D97-AF65-F5344CB8AC3E}">
        <p14:creationId xmlns:p14="http://schemas.microsoft.com/office/powerpoint/2010/main" val="3163948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3953354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12549"/>
          <a:stretch/>
        </p:blipFill>
        <p:spPr>
          <a:xfrm>
            <a:off x="-1" y="0"/>
            <a:ext cx="9305365" cy="6857999"/>
          </a:xfrm>
          <a:prstGeom prst="rect">
            <a:avLst/>
          </a:prstGeom>
        </p:spPr>
      </p:pic>
    </p:spTree>
    <p:extLst>
      <p:ext uri="{BB962C8B-B14F-4D97-AF65-F5344CB8AC3E}">
        <p14:creationId xmlns:p14="http://schemas.microsoft.com/office/powerpoint/2010/main" val="3916526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549"/>
          <a:stretch/>
        </p:blipFill>
        <p:spPr>
          <a:xfrm>
            <a:off x="0" y="0"/>
            <a:ext cx="9144000" cy="6857999"/>
          </a:xfrm>
          <a:prstGeom prst="rect">
            <a:avLst/>
          </a:prstGeom>
        </p:spPr>
      </p:pic>
    </p:spTree>
    <p:extLst>
      <p:ext uri="{BB962C8B-B14F-4D97-AF65-F5344CB8AC3E}">
        <p14:creationId xmlns:p14="http://schemas.microsoft.com/office/powerpoint/2010/main" val="529886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59" b="13137"/>
          <a:stretch/>
        </p:blipFill>
        <p:spPr>
          <a:xfrm>
            <a:off x="-108520" y="0"/>
            <a:ext cx="9252520" cy="6858000"/>
          </a:xfrm>
          <a:prstGeom prst="rect">
            <a:avLst/>
          </a:prstGeom>
        </p:spPr>
      </p:pic>
    </p:spTree>
    <p:extLst>
      <p:ext uri="{BB962C8B-B14F-4D97-AF65-F5344CB8AC3E}">
        <p14:creationId xmlns:p14="http://schemas.microsoft.com/office/powerpoint/2010/main" val="3217256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69" b="12941"/>
          <a:stretch/>
        </p:blipFill>
        <p:spPr>
          <a:xfrm>
            <a:off x="0" y="0"/>
            <a:ext cx="9480176" cy="6857999"/>
          </a:xfrm>
          <a:prstGeom prst="rect">
            <a:avLst/>
          </a:prstGeom>
        </p:spPr>
      </p:pic>
    </p:spTree>
    <p:extLst>
      <p:ext uri="{BB962C8B-B14F-4D97-AF65-F5344CB8AC3E}">
        <p14:creationId xmlns:p14="http://schemas.microsoft.com/office/powerpoint/2010/main" val="40606795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2157"/>
          <a:stretch/>
        </p:blipFill>
        <p:spPr>
          <a:xfrm>
            <a:off x="-1" y="0"/>
            <a:ext cx="9238129" cy="6857999"/>
          </a:xfrm>
          <a:prstGeom prst="rect">
            <a:avLst/>
          </a:prstGeom>
        </p:spPr>
      </p:pic>
    </p:spTree>
    <p:extLst>
      <p:ext uri="{BB962C8B-B14F-4D97-AF65-F5344CB8AC3E}">
        <p14:creationId xmlns:p14="http://schemas.microsoft.com/office/powerpoint/2010/main" val="30698253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45"/>
          <a:stretch/>
        </p:blipFill>
        <p:spPr>
          <a:xfrm>
            <a:off x="0" y="0"/>
            <a:ext cx="9144000" cy="6858000"/>
          </a:xfrm>
          <a:prstGeom prst="rect">
            <a:avLst/>
          </a:prstGeom>
        </p:spPr>
      </p:pic>
    </p:spTree>
    <p:extLst>
      <p:ext uri="{BB962C8B-B14F-4D97-AF65-F5344CB8AC3E}">
        <p14:creationId xmlns:p14="http://schemas.microsoft.com/office/powerpoint/2010/main" val="4096556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3992"/>
          <a:stretch/>
        </p:blipFill>
        <p:spPr>
          <a:xfrm>
            <a:off x="-1" y="0"/>
            <a:ext cx="9238129" cy="6858000"/>
          </a:xfrm>
          <a:prstGeom prst="rect">
            <a:avLst/>
          </a:prstGeom>
        </p:spPr>
      </p:pic>
    </p:spTree>
    <p:extLst>
      <p:ext uri="{BB962C8B-B14F-4D97-AF65-F5344CB8AC3E}">
        <p14:creationId xmlns:p14="http://schemas.microsoft.com/office/powerpoint/2010/main" val="2412780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324528" cy="6957392"/>
          </a:xfrm>
          <a:prstGeom prst="rect">
            <a:avLst/>
          </a:prstGeom>
        </p:spPr>
      </p:pic>
    </p:spTree>
    <p:extLst>
      <p:ext uri="{BB962C8B-B14F-4D97-AF65-F5344CB8AC3E}">
        <p14:creationId xmlns:p14="http://schemas.microsoft.com/office/powerpoint/2010/main" val="36860348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Brindavan Gardens</a:t>
            </a:r>
          </a:p>
        </p:txBody>
      </p:sp>
      <p:sp>
        <p:nvSpPr>
          <p:cNvPr id="3" name="2 Marcador de contenido"/>
          <p:cNvSpPr>
            <a:spLocks noGrp="1"/>
          </p:cNvSpPr>
          <p:nvPr>
            <p:ph sz="quarter" idx="1"/>
          </p:nvPr>
        </p:nvSpPr>
        <p:spPr/>
        <p:txBody>
          <a:bodyPr/>
          <a:lstStyle/>
          <a:p>
            <a:r>
              <a:rPr lang="es-ES" dirty="0"/>
              <a:t>El Brindavan Gardens es un jardín situado en el estado de Karnataka , en la India . </a:t>
            </a:r>
          </a:p>
          <a:p>
            <a:r>
              <a:rPr lang="es-ES" dirty="0"/>
              <a:t>Se encuentra junto a la presa Krishnarajasagara que se construye a través del río Kaveri . </a:t>
            </a:r>
          </a:p>
          <a:p>
            <a:r>
              <a:rPr lang="es-ES" dirty="0"/>
              <a:t> El trabajo para delinear este jardín se inició en el año 1927 y se terminó en 1932. </a:t>
            </a:r>
          </a:p>
          <a:p>
            <a:r>
              <a:rPr lang="es-ES" dirty="0"/>
              <a:t> Visitado por cerca de 2 millones de turistas al año , el jardín es uno de los principales lugares de interés cerca de la ciudad de Mysore.</a:t>
            </a:r>
          </a:p>
        </p:txBody>
      </p:sp>
    </p:spTree>
    <p:extLst>
      <p:ext uri="{BB962C8B-B14F-4D97-AF65-F5344CB8AC3E}">
        <p14:creationId xmlns:p14="http://schemas.microsoft.com/office/powerpoint/2010/main" val="1462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Bajo la dirección de Sir Mirza Ismail , el Dewan (director financiero) de Mysore .</a:t>
            </a:r>
          </a:p>
          <a:p>
            <a:r>
              <a:rPr lang="es-ES" dirty="0"/>
              <a:t> Como parte del embellecimiento de la presa, Sir Mirza Ismail ha concebido un plan de desarrollo de un jardín en el estilo mogol con un diseño similar al de Shalimar Gardens en Cachemira . </a:t>
            </a:r>
          </a:p>
          <a:p>
            <a:r>
              <a:rPr lang="es-ES" dirty="0"/>
              <a:t> El trabajo en este jardín se inició en 1927. </a:t>
            </a:r>
          </a:p>
          <a:p>
            <a:r>
              <a:rPr lang="es-ES" dirty="0"/>
              <a:t>Fue construido en una terraza de moda y el nombre Krishnarajendra Terrace Garden. </a:t>
            </a:r>
          </a:p>
          <a:p>
            <a:r>
              <a:rPr lang="es-ES" dirty="0"/>
              <a:t>El principal arquitecto del parque era GH Krumbigal, entonces Superintendente de Parques y Jardines del Gobierno Mysore.</a:t>
            </a:r>
          </a:p>
        </p:txBody>
      </p:sp>
    </p:spTree>
    <p:extLst>
      <p:ext uri="{BB962C8B-B14F-4D97-AF65-F5344CB8AC3E}">
        <p14:creationId xmlns:p14="http://schemas.microsoft.com/office/powerpoint/2010/main" val="9586556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 jardín es mantenido por el Cauvery Niravari Nigama (Departamento de Riego Cauvery), una empresa del Gobierno de Karnataka </a:t>
            </a:r>
          </a:p>
          <a:p>
            <a:r>
              <a:rPr lang="es-ES" dirty="0"/>
              <a:t> Se extiende por un área de  (240.000 m 2). </a:t>
            </a:r>
          </a:p>
          <a:p>
            <a:r>
              <a:rPr lang="es-ES" dirty="0"/>
              <a:t>Junto a él también hay un huerto de frutas repartidas en  (300.000 m 2) y 2 granjas hortícolas, Nagavana (30 acres) y Chandravana (5 acres).</a:t>
            </a:r>
          </a:p>
          <a:p>
            <a:r>
              <a:rPr lang="es-ES" dirty="0"/>
              <a:t> El jardín se presenta en 3 terrazas que contienen fuentes de agua, Ficus árboles, plantas de follaje como Duranta plumierii y Euphorbia y plantas con flores como Celosia , Marigold y buganvillas .</a:t>
            </a:r>
          </a:p>
          <a:p>
            <a:r>
              <a:rPr lang="es-ES" dirty="0"/>
              <a:t> El jardín está abierto al público en general y una-cuota de inscripción se cobra. </a:t>
            </a:r>
          </a:p>
          <a:p>
            <a:r>
              <a:rPr lang="es-ES" dirty="0"/>
              <a:t>El jardín también cuenta con  (esculturas de animales creados por el recorte arbustos), pérgolas (pasadizo sombreado cubierto por enredaderas) y gazebos. </a:t>
            </a:r>
          </a:p>
        </p:txBody>
      </p:sp>
    </p:spTree>
    <p:extLst>
      <p:ext uri="{BB962C8B-B14F-4D97-AF65-F5344CB8AC3E}">
        <p14:creationId xmlns:p14="http://schemas.microsoft.com/office/powerpoint/2010/main" val="31321863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principal atracción del parque es la fuente musical en la que las ráfagas de agua se sincronizan con la música de las canciones.</a:t>
            </a:r>
          </a:p>
          <a:p>
            <a:r>
              <a:rPr lang="es-ES" dirty="0"/>
              <a:t> También hay un lago en el jardín con zona de navegación disponibles para los visitantes. </a:t>
            </a:r>
          </a:p>
          <a:p>
            <a:r>
              <a:rPr lang="es-ES" dirty="0"/>
              <a:t>El jardín fue renovado en 2005 con un coste de Rs. 5 millones de rupias . </a:t>
            </a:r>
          </a:p>
          <a:p>
            <a:r>
              <a:rPr lang="es-ES" dirty="0"/>
              <a:t> La renovación incluyó engalanar la fuente musical mediante un sistema digitalizado y reparación de fuentes disfuncionales. </a:t>
            </a:r>
          </a:p>
          <a:p>
            <a:r>
              <a:rPr lang="es-ES" dirty="0"/>
              <a:t> En 2007, los jardines estaban cerrados por un breve tiempo como medida de seguridad para evitar problemas relacionados con la controversia  del agua de Kaveri . </a:t>
            </a:r>
          </a:p>
          <a:p>
            <a:endParaRPr lang="es-ES" dirty="0"/>
          </a:p>
        </p:txBody>
      </p:sp>
    </p:spTree>
    <p:extLst>
      <p:ext uri="{BB962C8B-B14F-4D97-AF65-F5344CB8AC3E}">
        <p14:creationId xmlns:p14="http://schemas.microsoft.com/office/powerpoint/2010/main" val="4249576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2362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972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957392"/>
          </a:xfrm>
          <a:prstGeom prst="rect">
            <a:avLst/>
          </a:prstGeom>
        </p:spPr>
      </p:pic>
    </p:spTree>
    <p:extLst>
      <p:ext uri="{BB962C8B-B14F-4D97-AF65-F5344CB8AC3E}">
        <p14:creationId xmlns:p14="http://schemas.microsoft.com/office/powerpoint/2010/main" val="22836435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94268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66302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60139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83" y="0"/>
            <a:ext cx="9071634" cy="6858000"/>
          </a:xfrm>
          <a:prstGeom prst="rect">
            <a:avLst/>
          </a:prstGeom>
        </p:spPr>
      </p:pic>
    </p:spTree>
    <p:extLst>
      <p:ext uri="{BB962C8B-B14F-4D97-AF65-F5344CB8AC3E}">
        <p14:creationId xmlns:p14="http://schemas.microsoft.com/office/powerpoint/2010/main" val="39498120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20139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55365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647" b="14509"/>
          <a:stretch/>
        </p:blipFill>
        <p:spPr>
          <a:xfrm>
            <a:off x="-1" y="0"/>
            <a:ext cx="9386047" cy="6858000"/>
          </a:xfrm>
          <a:prstGeom prst="rect">
            <a:avLst/>
          </a:prstGeom>
        </p:spPr>
      </p:pic>
    </p:spTree>
    <p:extLst>
      <p:ext uri="{BB962C8B-B14F-4D97-AF65-F5344CB8AC3E}">
        <p14:creationId xmlns:p14="http://schemas.microsoft.com/office/powerpoint/2010/main" val="9395871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6459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3186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957392"/>
          </a:xfrm>
          <a:prstGeom prst="rect">
            <a:avLst/>
          </a:prstGeom>
        </p:spPr>
      </p:pic>
    </p:spTree>
    <p:extLst>
      <p:ext uri="{BB962C8B-B14F-4D97-AF65-F5344CB8AC3E}">
        <p14:creationId xmlns:p14="http://schemas.microsoft.com/office/powerpoint/2010/main" val="21532415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489612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40113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252520" cy="6858000"/>
          </a:xfrm>
          <a:prstGeom prst="rect">
            <a:avLst/>
          </a:prstGeom>
        </p:spPr>
      </p:pic>
    </p:spTree>
    <p:extLst>
      <p:ext uri="{BB962C8B-B14F-4D97-AF65-F5344CB8AC3E}">
        <p14:creationId xmlns:p14="http://schemas.microsoft.com/office/powerpoint/2010/main" val="35851631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8866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54"/>
          <a:stretch/>
        </p:blipFill>
        <p:spPr>
          <a:xfrm>
            <a:off x="13447" y="86380"/>
            <a:ext cx="9144000" cy="6771619"/>
          </a:xfrm>
          <a:prstGeom prst="rect">
            <a:avLst/>
          </a:prstGeom>
        </p:spPr>
      </p:pic>
    </p:spTree>
    <p:extLst>
      <p:ext uri="{BB962C8B-B14F-4D97-AF65-F5344CB8AC3E}">
        <p14:creationId xmlns:p14="http://schemas.microsoft.com/office/powerpoint/2010/main" val="1521522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6043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 y="67235"/>
            <a:ext cx="9245796" cy="6857999"/>
          </a:xfrm>
          <a:prstGeom prst="rect">
            <a:avLst/>
          </a:prstGeom>
        </p:spPr>
      </p:pic>
    </p:spTree>
    <p:extLst>
      <p:ext uri="{BB962C8B-B14F-4D97-AF65-F5344CB8AC3E}">
        <p14:creationId xmlns:p14="http://schemas.microsoft.com/office/powerpoint/2010/main" val="8870301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02106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260402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95306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3757031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79278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179512" y="0"/>
            <a:ext cx="8964488" cy="6858000"/>
          </a:xfrm>
          <a:prstGeom prst="rect">
            <a:avLst/>
          </a:prstGeom>
        </p:spPr>
      </p:pic>
    </p:spTree>
    <p:extLst>
      <p:ext uri="{BB962C8B-B14F-4D97-AF65-F5344CB8AC3E}">
        <p14:creationId xmlns:p14="http://schemas.microsoft.com/office/powerpoint/2010/main" val="19621264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14"/>
            <a:ext cx="9144000" cy="6854386"/>
          </a:xfrm>
          <a:prstGeom prst="rect">
            <a:avLst/>
          </a:prstGeom>
        </p:spPr>
      </p:pic>
    </p:spTree>
    <p:extLst>
      <p:ext uri="{BB962C8B-B14F-4D97-AF65-F5344CB8AC3E}">
        <p14:creationId xmlns:p14="http://schemas.microsoft.com/office/powerpoint/2010/main" val="31717613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627803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823" t="3936" r="2941" b="5017"/>
          <a:stretch/>
        </p:blipFill>
        <p:spPr>
          <a:xfrm>
            <a:off x="0" y="0"/>
            <a:ext cx="9252520" cy="6858000"/>
          </a:xfrm>
          <a:prstGeom prst="rect">
            <a:avLst/>
          </a:prstGeom>
        </p:spPr>
      </p:pic>
    </p:spTree>
    <p:extLst>
      <p:ext uri="{BB962C8B-B14F-4D97-AF65-F5344CB8AC3E}">
        <p14:creationId xmlns:p14="http://schemas.microsoft.com/office/powerpoint/2010/main" val="19181878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992"/>
          <a:stretch/>
        </p:blipFill>
        <p:spPr>
          <a:xfrm>
            <a:off x="107504" y="-99392"/>
            <a:ext cx="9036496" cy="6957392"/>
          </a:xfrm>
          <a:prstGeom prst="rect">
            <a:avLst/>
          </a:prstGeom>
        </p:spPr>
      </p:pic>
    </p:spTree>
    <p:extLst>
      <p:ext uri="{BB962C8B-B14F-4D97-AF65-F5344CB8AC3E}">
        <p14:creationId xmlns:p14="http://schemas.microsoft.com/office/powerpoint/2010/main" val="35715253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26750040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6820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7213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537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42271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30" t="4632" r="3087" b="5277"/>
          <a:stretch/>
        </p:blipFill>
        <p:spPr>
          <a:xfrm>
            <a:off x="0" y="0"/>
            <a:ext cx="9144000" cy="6957392"/>
          </a:xfrm>
          <a:prstGeom prst="rect">
            <a:avLst/>
          </a:prstGeom>
        </p:spPr>
      </p:pic>
    </p:spTree>
    <p:extLst>
      <p:ext uri="{BB962C8B-B14F-4D97-AF65-F5344CB8AC3E}">
        <p14:creationId xmlns:p14="http://schemas.microsoft.com/office/powerpoint/2010/main" val="35481344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6" y="0"/>
            <a:ext cx="9120094" cy="6858000"/>
          </a:xfrm>
          <a:prstGeom prst="rect">
            <a:avLst/>
          </a:prstGeom>
        </p:spPr>
      </p:pic>
    </p:spTree>
    <p:extLst>
      <p:ext uri="{BB962C8B-B14F-4D97-AF65-F5344CB8AC3E}">
        <p14:creationId xmlns:p14="http://schemas.microsoft.com/office/powerpoint/2010/main" val="39343424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559" t="5277" r="3087" b="3772"/>
          <a:stretch/>
        </p:blipFill>
        <p:spPr>
          <a:xfrm>
            <a:off x="0" y="0"/>
            <a:ext cx="9144000" cy="6957391"/>
          </a:xfrm>
          <a:prstGeom prst="rect">
            <a:avLst/>
          </a:prstGeom>
        </p:spPr>
      </p:pic>
    </p:spTree>
    <p:extLst>
      <p:ext uri="{BB962C8B-B14F-4D97-AF65-F5344CB8AC3E}">
        <p14:creationId xmlns:p14="http://schemas.microsoft.com/office/powerpoint/2010/main" val="1365130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45802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Bangalore.-Cubbon Park</a:t>
            </a:r>
          </a:p>
        </p:txBody>
      </p:sp>
      <p:sp>
        <p:nvSpPr>
          <p:cNvPr id="3" name="2 Marcador de contenido"/>
          <p:cNvSpPr>
            <a:spLocks noGrp="1"/>
          </p:cNvSpPr>
          <p:nvPr>
            <p:ph sz="quarter" idx="1"/>
          </p:nvPr>
        </p:nvSpPr>
        <p:spPr/>
        <p:txBody>
          <a:bodyPr>
            <a:normAutofit/>
          </a:bodyPr>
          <a:lstStyle/>
          <a:p>
            <a:r>
              <a:rPr lang="es-ES" dirty="0"/>
              <a:t>Cubbon Park es el área de un punto de referencia "pulmón" de la ciudad de Bangalore, que se encuentra  en el corazón de la ciudad en el área de Administración Central. </a:t>
            </a:r>
          </a:p>
          <a:p>
            <a:r>
              <a:rPr lang="es-ES" dirty="0"/>
              <a:t>Originalmente creado en 1870, cuando el general Richard Sankey fue el ingeniero jefe británico de entonces del estado de Mysore , que cubrió un área de  (0,40 km 2) y posterior expansión ha tenido lugar y la zona informó Ahora es de unos (1.2 kilómetro 2). </a:t>
            </a:r>
          </a:p>
        </p:txBody>
      </p:sp>
    </p:spTree>
    <p:extLst>
      <p:ext uri="{BB962C8B-B14F-4D97-AF65-F5344CB8AC3E}">
        <p14:creationId xmlns:p14="http://schemas.microsoft.com/office/powerpoint/2010/main" val="19265546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Este parque público fue nombrado por primera vez como " Park "de Meade de Sir John Meade, el Comisionado interino de Mysore en 1870 y, posteriormente rebautizado como Parque Cubbon después del comisionado más antiguo de la época, Sir Marcos Cubbon .</a:t>
            </a:r>
          </a:p>
          <a:p>
            <a:r>
              <a:rPr lang="es-ES" dirty="0"/>
              <a:t> Para conmemorar las Bodas de Plata de la regla de Sri Krishnaraja Wodeyar en el Estado de Mysore, en el año 1927, el parque fue nuevamente rebautizado como "Sri Chamarajendra Park.", En memoria de la regla 19 del estado de Sri Chamarajendra Wodeyar (1868 - 94) durante cuyo gobierno el parque entró en existencia. </a:t>
            </a:r>
          </a:p>
        </p:txBody>
      </p:sp>
    </p:spTree>
    <p:extLst>
      <p:ext uri="{BB962C8B-B14F-4D97-AF65-F5344CB8AC3E}">
        <p14:creationId xmlns:p14="http://schemas.microsoft.com/office/powerpoint/2010/main" val="11861778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paisaje en el parque integra creativamente afloramientos de roca natural con matorrales de árboles, bambúes grandes, con extensión de césped y macizos de flores y de los monumentos dentro de sus límites, regulados por el Departamento de Horticultura del Gobierno de Karnataka .</a:t>
            </a:r>
          </a:p>
          <a:p>
            <a:r>
              <a:rPr lang="es-ES" dirty="0"/>
              <a:t> El área predominantemente verde del parque tiene muchos caminos transitables, y los senderos bien establecidos que recorren el parque son frecuentados por los senderistas de la madrugada y los naturalistas que estudian las plantas en el entorno natural tranquilo.  </a:t>
            </a:r>
          </a:p>
          <a:p>
            <a:r>
              <a:rPr lang="es-ES" dirty="0"/>
              <a:t>Los turistas que visitan este parque en la ciudad de Bangalore han apodado la propia ciudad como "Ciudad Jardín".  </a:t>
            </a:r>
          </a:p>
          <a:p>
            <a:endParaRPr lang="es-ES" dirty="0"/>
          </a:p>
        </p:txBody>
      </p:sp>
    </p:spTree>
    <p:extLst>
      <p:ext uri="{BB962C8B-B14F-4D97-AF65-F5344CB8AC3E}">
        <p14:creationId xmlns:p14="http://schemas.microsoft.com/office/powerpoint/2010/main" val="27364108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importancia del Parque con el medio ambiente de la ciudad es el más indicado por dos arquitectos urbanos que han ganado el concurso nacional de diseño de "Parque de la Libertad." </a:t>
            </a:r>
          </a:p>
          <a:p>
            <a:r>
              <a:rPr lang="es-ES" dirty="0"/>
              <a:t>Especies botánicas autóctonas y exóticas que se encuentran en el parque son unos 68 géneros y 96 especies, con un total de alrededor de 6.000 plantas / árboles.</a:t>
            </a:r>
          </a:p>
          <a:p>
            <a:r>
              <a:rPr lang="es-ES" dirty="0"/>
              <a:t> Las especies autóctonas que se encuentran en el parque son: artocarpus , cassia fistula , ficus , polyalthias etc, y especies exóticas como araucarias , bambú , Castanospermum australe , Grevillea robusta , millettia , Peltophorum , Schinus molle , Swietenia mahagoni , tabebuia . sp, etc… </a:t>
            </a:r>
          </a:p>
          <a:p>
            <a:endParaRPr lang="es-ES" dirty="0"/>
          </a:p>
        </p:txBody>
      </p:sp>
    </p:spTree>
    <p:extLst>
      <p:ext uri="{BB962C8B-B14F-4D97-AF65-F5344CB8AC3E}">
        <p14:creationId xmlns:p14="http://schemas.microsoft.com/office/powerpoint/2010/main" val="24594497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Entre los exóticos árboles ornamentales y flores que bordean las carreteras del parque son la Grevillea robusta (roble plata)-los primeros robles introducidos en Bangalore desde Australia  y el Delonix o gulmohar árbol (flores de color rojo brillante con pétalos largos) a lo largo de el camino Cubbon en el parque, que es un muy cultivado como arbol ornamental tropical en todo el mundo.</a:t>
            </a:r>
          </a:p>
          <a:p>
            <a:r>
              <a:rPr lang="es-ES" dirty="0"/>
              <a:t>El Centro de Educación Ambiental (CEE), la India, en el año 2006, se embarcó en un proyecto para desarrollar un folleto sobre el parque y hacer participar a los jóvenes en diversas actividades para ayudar a explorar el parque ya través de ella, aprender más acerca del más amplio medio ambiente. </a:t>
            </a:r>
          </a:p>
        </p:txBody>
      </p:sp>
    </p:spTree>
    <p:extLst>
      <p:ext uri="{BB962C8B-B14F-4D97-AF65-F5344CB8AC3E}">
        <p14:creationId xmlns:p14="http://schemas.microsoft.com/office/powerpoint/2010/main" val="20383640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folleto llevó a cabo como un esfuerzo conjunto de la CEE, Departamento de Horticultura, ING Vysa Banco y voluntarios lleva a cabo todos los datos sobre el parque y también invita, a través de la tarjeta después de que se le atribuye, para las personas interesadas a convertirse en "Amigos del  Parque Cubbon. '. </a:t>
            </a:r>
          </a:p>
          <a:p>
            <a:endParaRPr lang="es-ES" dirty="0"/>
          </a:p>
        </p:txBody>
      </p:sp>
    </p:spTree>
    <p:extLst>
      <p:ext uri="{BB962C8B-B14F-4D97-AF65-F5344CB8AC3E}">
        <p14:creationId xmlns:p14="http://schemas.microsoft.com/office/powerpoint/2010/main" val="5974551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957392"/>
          </a:xfrm>
          <a:prstGeom prst="rect">
            <a:avLst/>
          </a:prstGeom>
        </p:spPr>
      </p:pic>
    </p:spTree>
    <p:extLst>
      <p:ext uri="{BB962C8B-B14F-4D97-AF65-F5344CB8AC3E}">
        <p14:creationId xmlns:p14="http://schemas.microsoft.com/office/powerpoint/2010/main" val="37227260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788"/>
            <a:ext cx="9144000" cy="6911788"/>
          </a:xfrm>
          <a:prstGeom prst="rect">
            <a:avLst/>
          </a:prstGeom>
        </p:spPr>
      </p:pic>
    </p:spTree>
    <p:extLst>
      <p:ext uri="{BB962C8B-B14F-4D97-AF65-F5344CB8AC3E}">
        <p14:creationId xmlns:p14="http://schemas.microsoft.com/office/powerpoint/2010/main" val="40712223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8901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84054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Cassia javanica flower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0955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5628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48395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9636140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34692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703705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4051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1026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12990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3976"/>
            <a:ext cx="9144000" cy="6090047"/>
          </a:xfrm>
          <a:prstGeom prst="rect">
            <a:avLst/>
          </a:prstGeom>
        </p:spPr>
      </p:pic>
    </p:spTree>
    <p:extLst>
      <p:ext uri="{BB962C8B-B14F-4D97-AF65-F5344CB8AC3E}">
        <p14:creationId xmlns:p14="http://schemas.microsoft.com/office/powerpoint/2010/main" val="9563990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26031106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05887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69"/>
            <a:ext cx="9144000" cy="6787662"/>
          </a:xfrm>
          <a:prstGeom prst="rect">
            <a:avLst/>
          </a:prstGeom>
        </p:spPr>
      </p:pic>
    </p:spTree>
    <p:extLst>
      <p:ext uri="{BB962C8B-B14F-4D97-AF65-F5344CB8AC3E}">
        <p14:creationId xmlns:p14="http://schemas.microsoft.com/office/powerpoint/2010/main" val="41222183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628862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200800"/>
          </a:xfrm>
          <a:prstGeom prst="rect">
            <a:avLst/>
          </a:prstGeom>
        </p:spPr>
      </p:pic>
    </p:spTree>
    <p:extLst>
      <p:ext uri="{BB962C8B-B14F-4D97-AF65-F5344CB8AC3E}">
        <p14:creationId xmlns:p14="http://schemas.microsoft.com/office/powerpoint/2010/main" val="7613534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9487039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52481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02018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69748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21350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1631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7216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018649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103114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777764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25006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0222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1373"/>
          <a:stretch/>
        </p:blipFill>
        <p:spPr>
          <a:xfrm>
            <a:off x="-1" y="0"/>
            <a:ext cx="9332259" cy="6858000"/>
          </a:xfrm>
          <a:prstGeom prst="rect">
            <a:avLst/>
          </a:prstGeom>
        </p:spPr>
      </p:pic>
    </p:spTree>
    <p:extLst>
      <p:ext uri="{BB962C8B-B14F-4D97-AF65-F5344CB8AC3E}">
        <p14:creationId xmlns:p14="http://schemas.microsoft.com/office/powerpoint/2010/main" val="21026925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2634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00395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137</TotalTime>
  <Words>1873</Words>
  <Application>Microsoft Office PowerPoint</Application>
  <PresentationFormat>Presentación en pantalla (4:3)</PresentationFormat>
  <Paragraphs>279</Paragraphs>
  <Slides>130</Slides>
  <Notes>111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2_Default Theme</vt:lpstr>
      <vt:lpstr>ASIA.-LA VUELTA AL MUNDO EN 385 JARDINES INDIA.-Bangalore Palace.-Agri Horticultural Garden.- Richard Park-. Brindavan Gardens.-Cubbon Park .  </vt:lpstr>
      <vt:lpstr>Bangalore Palace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Agri Horticultural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 Richard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Brindavan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JARDINES.-INDIA</dc:title>
  <dc:creator>Josep</dc:creator>
  <cp:lastModifiedBy>Usuario</cp:lastModifiedBy>
  <cp:revision>15</cp:revision>
  <dcterms:created xsi:type="dcterms:W3CDTF">2013-11-12T08:00:44Z</dcterms:created>
  <dcterms:modified xsi:type="dcterms:W3CDTF">2018-03-01T16:52:38Z</dcterms:modified>
</cp:coreProperties>
</file>