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123"/>
  </p:notesMasterIdLst>
  <p:sldIdLst>
    <p:sldId id="257" r:id="rId2"/>
    <p:sldId id="259" r:id="rId3"/>
    <p:sldId id="370" r:id="rId4"/>
    <p:sldId id="371" r:id="rId5"/>
    <p:sldId id="372" r:id="rId6"/>
    <p:sldId id="373" r:id="rId7"/>
    <p:sldId id="374" r:id="rId8"/>
    <p:sldId id="375" r:id="rId9"/>
    <p:sldId id="377" r:id="rId10"/>
    <p:sldId id="376" r:id="rId11"/>
    <p:sldId id="378" r:id="rId12"/>
    <p:sldId id="379" r:id="rId13"/>
    <p:sldId id="406" r:id="rId14"/>
    <p:sldId id="260" r:id="rId15"/>
    <p:sldId id="261" r:id="rId16"/>
    <p:sldId id="262"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9" r:id="rId30"/>
    <p:sldId id="280" r:id="rId31"/>
    <p:sldId id="281" r:id="rId32"/>
    <p:sldId id="282" r:id="rId33"/>
    <p:sldId id="283" r:id="rId34"/>
    <p:sldId id="380" r:id="rId35"/>
    <p:sldId id="390" r:id="rId36"/>
    <p:sldId id="381" r:id="rId37"/>
    <p:sldId id="382" r:id="rId38"/>
    <p:sldId id="383" r:id="rId39"/>
    <p:sldId id="384" r:id="rId40"/>
    <p:sldId id="411" r:id="rId41"/>
    <p:sldId id="277" r:id="rId42"/>
    <p:sldId id="385" r:id="rId43"/>
    <p:sldId id="263" r:id="rId44"/>
    <p:sldId id="386" r:id="rId45"/>
    <p:sldId id="387" r:id="rId46"/>
    <p:sldId id="388" r:id="rId47"/>
    <p:sldId id="392" r:id="rId48"/>
    <p:sldId id="396" r:id="rId49"/>
    <p:sldId id="398" r:id="rId50"/>
    <p:sldId id="412" r:id="rId51"/>
    <p:sldId id="402" r:id="rId52"/>
    <p:sldId id="391" r:id="rId53"/>
    <p:sldId id="393" r:id="rId54"/>
    <p:sldId id="394" r:id="rId55"/>
    <p:sldId id="397" r:id="rId56"/>
    <p:sldId id="399" r:id="rId57"/>
    <p:sldId id="400" r:id="rId58"/>
    <p:sldId id="401" r:id="rId59"/>
    <p:sldId id="403" r:id="rId60"/>
    <p:sldId id="404" r:id="rId61"/>
    <p:sldId id="407" r:id="rId62"/>
    <p:sldId id="408" r:id="rId63"/>
    <p:sldId id="409" r:id="rId64"/>
    <p:sldId id="410" r:id="rId65"/>
    <p:sldId id="405" r:id="rId66"/>
    <p:sldId id="284" r:id="rId67"/>
    <p:sldId id="413" r:id="rId68"/>
    <p:sldId id="414" r:id="rId69"/>
    <p:sldId id="415" r:id="rId70"/>
    <p:sldId id="416" r:id="rId71"/>
    <p:sldId id="417" r:id="rId72"/>
    <p:sldId id="296" r:id="rId73"/>
    <p:sldId id="311" r:id="rId74"/>
    <p:sldId id="338" r:id="rId75"/>
    <p:sldId id="307" r:id="rId76"/>
    <p:sldId id="308" r:id="rId77"/>
    <p:sldId id="319" r:id="rId78"/>
    <p:sldId id="317" r:id="rId79"/>
    <p:sldId id="286" r:id="rId80"/>
    <p:sldId id="324" r:id="rId81"/>
    <p:sldId id="287" r:id="rId82"/>
    <p:sldId id="295" r:id="rId83"/>
    <p:sldId id="288" r:id="rId84"/>
    <p:sldId id="289" r:id="rId85"/>
    <p:sldId id="290" r:id="rId86"/>
    <p:sldId id="291" r:id="rId87"/>
    <p:sldId id="292" r:id="rId88"/>
    <p:sldId id="293" r:id="rId89"/>
    <p:sldId id="331" r:id="rId90"/>
    <p:sldId id="297" r:id="rId91"/>
    <p:sldId id="298" r:id="rId92"/>
    <p:sldId id="299" r:id="rId93"/>
    <p:sldId id="300" r:id="rId94"/>
    <p:sldId id="316" r:id="rId95"/>
    <p:sldId id="301" r:id="rId96"/>
    <p:sldId id="302" r:id="rId97"/>
    <p:sldId id="303" r:id="rId98"/>
    <p:sldId id="304" r:id="rId99"/>
    <p:sldId id="305" r:id="rId100"/>
    <p:sldId id="306" r:id="rId101"/>
    <p:sldId id="309" r:id="rId102"/>
    <p:sldId id="310" r:id="rId103"/>
    <p:sldId id="312" r:id="rId104"/>
    <p:sldId id="318" r:id="rId105"/>
    <p:sldId id="320" r:id="rId106"/>
    <p:sldId id="321" r:id="rId107"/>
    <p:sldId id="322" r:id="rId108"/>
    <p:sldId id="339" r:id="rId109"/>
    <p:sldId id="323" r:id="rId110"/>
    <p:sldId id="313" r:id="rId111"/>
    <p:sldId id="314" r:id="rId112"/>
    <p:sldId id="325" r:id="rId113"/>
    <p:sldId id="327" r:id="rId114"/>
    <p:sldId id="328" r:id="rId115"/>
    <p:sldId id="329" r:id="rId116"/>
    <p:sldId id="330" r:id="rId117"/>
    <p:sldId id="332" r:id="rId118"/>
    <p:sldId id="334" r:id="rId119"/>
    <p:sldId id="335" r:id="rId120"/>
    <p:sldId id="336" r:id="rId121"/>
    <p:sldId id="337" r:id="rId1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sorterViewPr>
    <p:cViewPr>
      <p:scale>
        <a:sx n="100" d="100"/>
        <a:sy n="100" d="100"/>
      </p:scale>
      <p:origin x="0" y="-12672"/>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presProps" Target="pres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85F1EAC-18C3-42B6-87E4-987E8ACDC6A9}" type="datetimeFigureOut">
              <a:rPr lang="es-ES" smtClean="0"/>
              <a:t>01/03/2018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511B09-13AF-4110-BAFE-06546A310814}" type="slidenum">
              <a:rPr lang="es-ES" smtClean="0"/>
              <a:t>‹Nº›</a:t>
            </a:fld>
            <a:endParaRPr lang="es-ES" dirty="0"/>
          </a:p>
        </p:txBody>
      </p:sp>
    </p:spTree>
    <p:extLst>
      <p:ext uri="{BB962C8B-B14F-4D97-AF65-F5344CB8AC3E}">
        <p14:creationId xmlns:p14="http://schemas.microsoft.com/office/powerpoint/2010/main" val="25227660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Ooty Botanical Gardens</a:t>
            </a:r>
          </a:p>
        </p:txBody>
      </p:sp>
      <p:sp>
        <p:nvSpPr>
          <p:cNvPr id="4" name="3 Marcador de número de diapositiva"/>
          <p:cNvSpPr>
            <a:spLocks noGrp="1"/>
          </p:cNvSpPr>
          <p:nvPr>
            <p:ph type="sldNum" sz="quarter" idx="10"/>
          </p:nvPr>
        </p:nvSpPr>
        <p:spPr/>
        <p:txBody>
          <a:bodyPr/>
          <a:lstStyle/>
          <a:p>
            <a:fld id="{16511B09-13AF-4110-BAFE-06546A310814}" type="slidenum">
              <a:rPr lang="es-ES" smtClean="0"/>
              <a:t>13</a:t>
            </a:fld>
            <a:endParaRPr lang="es-ES" dirty="0"/>
          </a:p>
        </p:txBody>
      </p:sp>
    </p:spTree>
    <p:extLst>
      <p:ext uri="{BB962C8B-B14F-4D97-AF65-F5344CB8AC3E}">
        <p14:creationId xmlns:p14="http://schemas.microsoft.com/office/powerpoint/2010/main" val="34182153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Ooty Botanical Garden</a:t>
            </a:r>
          </a:p>
          <a:p>
            <a:endParaRPr lang="es-ES" dirty="0"/>
          </a:p>
        </p:txBody>
      </p:sp>
      <p:sp>
        <p:nvSpPr>
          <p:cNvPr id="4" name="3 Marcador de número de diapositiva"/>
          <p:cNvSpPr>
            <a:spLocks noGrp="1"/>
          </p:cNvSpPr>
          <p:nvPr>
            <p:ph type="sldNum" sz="quarter" idx="10"/>
          </p:nvPr>
        </p:nvSpPr>
        <p:spPr/>
        <p:txBody>
          <a:bodyPr/>
          <a:lstStyle/>
          <a:p>
            <a:fld id="{8A9F2675-E951-4860-BB34-4BEB058FD106}" type="slidenum">
              <a:rPr lang="es-ES" smtClean="0">
                <a:solidFill>
                  <a:prstClr val="black"/>
                </a:solidFill>
              </a:rPr>
              <a:pPr/>
              <a:t>14</a:t>
            </a:fld>
            <a:endParaRPr lang="es-ES" dirty="0">
              <a:solidFill>
                <a:prstClr val="black"/>
              </a:solidFill>
            </a:endParaRPr>
          </a:p>
        </p:txBody>
      </p:sp>
    </p:spTree>
    <p:extLst>
      <p:ext uri="{BB962C8B-B14F-4D97-AF65-F5344CB8AC3E}">
        <p14:creationId xmlns:p14="http://schemas.microsoft.com/office/powerpoint/2010/main" val="7861122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Ooty Botanical Garden</a:t>
            </a:r>
          </a:p>
        </p:txBody>
      </p:sp>
      <p:sp>
        <p:nvSpPr>
          <p:cNvPr id="4" name="3 Marcador de número de diapositiva"/>
          <p:cNvSpPr>
            <a:spLocks noGrp="1"/>
          </p:cNvSpPr>
          <p:nvPr>
            <p:ph type="sldNum" sz="quarter" idx="10"/>
          </p:nvPr>
        </p:nvSpPr>
        <p:spPr/>
        <p:txBody>
          <a:bodyPr/>
          <a:lstStyle/>
          <a:p>
            <a:fld id="{8A9F2675-E951-4860-BB34-4BEB058FD106}" type="slidenum">
              <a:rPr lang="es-ES" smtClean="0">
                <a:solidFill>
                  <a:prstClr val="black"/>
                </a:solidFill>
              </a:rPr>
              <a:pPr/>
              <a:t>15</a:t>
            </a:fld>
            <a:endParaRPr lang="es-ES" dirty="0">
              <a:solidFill>
                <a:prstClr val="black"/>
              </a:solidFill>
            </a:endParaRPr>
          </a:p>
        </p:txBody>
      </p:sp>
    </p:spTree>
    <p:extLst>
      <p:ext uri="{BB962C8B-B14F-4D97-AF65-F5344CB8AC3E}">
        <p14:creationId xmlns:p14="http://schemas.microsoft.com/office/powerpoint/2010/main" val="10850710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Ooty Botanical Garden</a:t>
            </a:r>
          </a:p>
          <a:p>
            <a:endParaRPr lang="es-ES" dirty="0"/>
          </a:p>
        </p:txBody>
      </p:sp>
      <p:sp>
        <p:nvSpPr>
          <p:cNvPr id="4" name="3 Marcador de número de diapositiva"/>
          <p:cNvSpPr>
            <a:spLocks noGrp="1"/>
          </p:cNvSpPr>
          <p:nvPr>
            <p:ph type="sldNum" sz="quarter" idx="10"/>
          </p:nvPr>
        </p:nvSpPr>
        <p:spPr/>
        <p:txBody>
          <a:bodyPr/>
          <a:lstStyle/>
          <a:p>
            <a:fld id="{16511B09-13AF-4110-BAFE-06546A310814}" type="slidenum">
              <a:rPr lang="es-ES" smtClean="0"/>
              <a:t>16</a:t>
            </a:fld>
            <a:endParaRPr lang="es-ES" dirty="0"/>
          </a:p>
        </p:txBody>
      </p:sp>
    </p:spTree>
    <p:extLst>
      <p:ext uri="{BB962C8B-B14F-4D97-AF65-F5344CB8AC3E}">
        <p14:creationId xmlns:p14="http://schemas.microsoft.com/office/powerpoint/2010/main" val="25301669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Ooty Botanical Garden</a:t>
            </a:r>
          </a:p>
          <a:p>
            <a:endParaRPr lang="es-ES" dirty="0"/>
          </a:p>
        </p:txBody>
      </p:sp>
      <p:sp>
        <p:nvSpPr>
          <p:cNvPr id="4" name="3 Marcador de número de diapositiva"/>
          <p:cNvSpPr>
            <a:spLocks noGrp="1"/>
          </p:cNvSpPr>
          <p:nvPr>
            <p:ph type="sldNum" sz="quarter" idx="10"/>
          </p:nvPr>
        </p:nvSpPr>
        <p:spPr/>
        <p:txBody>
          <a:bodyPr/>
          <a:lstStyle/>
          <a:p>
            <a:fld id="{16511B09-13AF-4110-BAFE-06546A310814}" type="slidenum">
              <a:rPr lang="es-ES" smtClean="0"/>
              <a:t>17</a:t>
            </a:fld>
            <a:endParaRPr lang="es-ES" dirty="0"/>
          </a:p>
        </p:txBody>
      </p:sp>
    </p:spTree>
    <p:extLst>
      <p:ext uri="{BB962C8B-B14F-4D97-AF65-F5344CB8AC3E}">
        <p14:creationId xmlns:p14="http://schemas.microsoft.com/office/powerpoint/2010/main" val="21450976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Ooty Botanical Garden</a:t>
            </a:r>
          </a:p>
          <a:p>
            <a:endParaRPr lang="es-ES" dirty="0"/>
          </a:p>
        </p:txBody>
      </p:sp>
      <p:sp>
        <p:nvSpPr>
          <p:cNvPr id="4" name="3 Marcador de número de diapositiva"/>
          <p:cNvSpPr>
            <a:spLocks noGrp="1"/>
          </p:cNvSpPr>
          <p:nvPr>
            <p:ph type="sldNum" sz="quarter" idx="10"/>
          </p:nvPr>
        </p:nvSpPr>
        <p:spPr/>
        <p:txBody>
          <a:bodyPr/>
          <a:lstStyle/>
          <a:p>
            <a:fld id="{16511B09-13AF-4110-BAFE-06546A310814}" type="slidenum">
              <a:rPr lang="es-ES" smtClean="0"/>
              <a:t>18</a:t>
            </a:fld>
            <a:endParaRPr lang="es-ES" dirty="0"/>
          </a:p>
        </p:txBody>
      </p:sp>
    </p:spTree>
    <p:extLst>
      <p:ext uri="{BB962C8B-B14F-4D97-AF65-F5344CB8AC3E}">
        <p14:creationId xmlns:p14="http://schemas.microsoft.com/office/powerpoint/2010/main" val="42415128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Ooty Botanical Garden</a:t>
            </a:r>
          </a:p>
          <a:p>
            <a:endParaRPr lang="es-ES" dirty="0"/>
          </a:p>
        </p:txBody>
      </p:sp>
      <p:sp>
        <p:nvSpPr>
          <p:cNvPr id="4" name="3 Marcador de número de diapositiva"/>
          <p:cNvSpPr>
            <a:spLocks noGrp="1"/>
          </p:cNvSpPr>
          <p:nvPr>
            <p:ph type="sldNum" sz="quarter" idx="10"/>
          </p:nvPr>
        </p:nvSpPr>
        <p:spPr/>
        <p:txBody>
          <a:bodyPr/>
          <a:lstStyle/>
          <a:p>
            <a:fld id="{8A9F2675-E951-4860-BB34-4BEB058FD106}" type="slidenum">
              <a:rPr lang="es-ES" smtClean="0">
                <a:solidFill>
                  <a:prstClr val="black"/>
                </a:solidFill>
              </a:rPr>
              <a:pPr/>
              <a:t>19</a:t>
            </a:fld>
            <a:endParaRPr lang="es-ES" dirty="0">
              <a:solidFill>
                <a:prstClr val="black"/>
              </a:solidFill>
            </a:endParaRPr>
          </a:p>
        </p:txBody>
      </p:sp>
    </p:spTree>
    <p:extLst>
      <p:ext uri="{BB962C8B-B14F-4D97-AF65-F5344CB8AC3E}">
        <p14:creationId xmlns:p14="http://schemas.microsoft.com/office/powerpoint/2010/main" val="3338184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Ooty Botanical Garden</a:t>
            </a:r>
          </a:p>
          <a:p>
            <a:endParaRPr lang="es-ES" dirty="0"/>
          </a:p>
        </p:txBody>
      </p:sp>
      <p:sp>
        <p:nvSpPr>
          <p:cNvPr id="4" name="3 Marcador de número de diapositiva"/>
          <p:cNvSpPr>
            <a:spLocks noGrp="1"/>
          </p:cNvSpPr>
          <p:nvPr>
            <p:ph type="sldNum" sz="quarter" idx="10"/>
          </p:nvPr>
        </p:nvSpPr>
        <p:spPr/>
        <p:txBody>
          <a:bodyPr/>
          <a:lstStyle/>
          <a:p>
            <a:fld id="{8A9F2675-E951-4860-BB34-4BEB058FD106}" type="slidenum">
              <a:rPr lang="es-ES" smtClean="0">
                <a:solidFill>
                  <a:prstClr val="black"/>
                </a:solidFill>
              </a:rPr>
              <a:pPr/>
              <a:t>20</a:t>
            </a:fld>
            <a:endParaRPr lang="es-ES" dirty="0">
              <a:solidFill>
                <a:prstClr val="black"/>
              </a:solidFill>
            </a:endParaRPr>
          </a:p>
        </p:txBody>
      </p:sp>
    </p:spTree>
    <p:extLst>
      <p:ext uri="{BB962C8B-B14F-4D97-AF65-F5344CB8AC3E}">
        <p14:creationId xmlns:p14="http://schemas.microsoft.com/office/powerpoint/2010/main" val="33891080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Ooty Botanical Garden</a:t>
            </a:r>
          </a:p>
          <a:p>
            <a:endParaRPr lang="es-ES" dirty="0"/>
          </a:p>
        </p:txBody>
      </p:sp>
      <p:sp>
        <p:nvSpPr>
          <p:cNvPr id="4" name="3 Marcador de número de diapositiva"/>
          <p:cNvSpPr>
            <a:spLocks noGrp="1"/>
          </p:cNvSpPr>
          <p:nvPr>
            <p:ph type="sldNum" sz="quarter" idx="10"/>
          </p:nvPr>
        </p:nvSpPr>
        <p:spPr/>
        <p:txBody>
          <a:bodyPr/>
          <a:lstStyle/>
          <a:p>
            <a:fld id="{16511B09-13AF-4110-BAFE-06546A310814}" type="slidenum">
              <a:rPr lang="es-ES" smtClean="0"/>
              <a:t>21</a:t>
            </a:fld>
            <a:endParaRPr lang="es-ES" dirty="0"/>
          </a:p>
        </p:txBody>
      </p:sp>
    </p:spTree>
    <p:extLst>
      <p:ext uri="{BB962C8B-B14F-4D97-AF65-F5344CB8AC3E}">
        <p14:creationId xmlns:p14="http://schemas.microsoft.com/office/powerpoint/2010/main" val="10687039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Ooty Botanical Garden</a:t>
            </a:r>
          </a:p>
          <a:p>
            <a:endParaRPr lang="es-ES" dirty="0"/>
          </a:p>
        </p:txBody>
      </p:sp>
      <p:sp>
        <p:nvSpPr>
          <p:cNvPr id="4" name="3 Marcador de número de diapositiva"/>
          <p:cNvSpPr>
            <a:spLocks noGrp="1"/>
          </p:cNvSpPr>
          <p:nvPr>
            <p:ph type="sldNum" sz="quarter" idx="10"/>
          </p:nvPr>
        </p:nvSpPr>
        <p:spPr/>
        <p:txBody>
          <a:bodyPr/>
          <a:lstStyle/>
          <a:p>
            <a:fld id="{8A9F2675-E951-4860-BB34-4BEB058FD106}" type="slidenum">
              <a:rPr lang="es-ES" smtClean="0">
                <a:solidFill>
                  <a:prstClr val="black"/>
                </a:solidFill>
              </a:rPr>
              <a:pPr/>
              <a:t>22</a:t>
            </a:fld>
            <a:endParaRPr lang="es-ES" dirty="0">
              <a:solidFill>
                <a:prstClr val="black"/>
              </a:solidFill>
            </a:endParaRPr>
          </a:p>
        </p:txBody>
      </p:sp>
    </p:spTree>
    <p:extLst>
      <p:ext uri="{BB962C8B-B14F-4D97-AF65-F5344CB8AC3E}">
        <p14:creationId xmlns:p14="http://schemas.microsoft.com/office/powerpoint/2010/main" val="32379324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Ooty Botanical Garden</a:t>
            </a:r>
          </a:p>
          <a:p>
            <a:endParaRPr lang="es-ES" dirty="0"/>
          </a:p>
        </p:txBody>
      </p:sp>
      <p:sp>
        <p:nvSpPr>
          <p:cNvPr id="4" name="3 Marcador de número de diapositiva"/>
          <p:cNvSpPr>
            <a:spLocks noGrp="1"/>
          </p:cNvSpPr>
          <p:nvPr>
            <p:ph type="sldNum" sz="quarter" idx="10"/>
          </p:nvPr>
        </p:nvSpPr>
        <p:spPr/>
        <p:txBody>
          <a:bodyPr/>
          <a:lstStyle/>
          <a:p>
            <a:fld id="{8A9F2675-E951-4860-BB34-4BEB058FD106}" type="slidenum">
              <a:rPr lang="es-ES" smtClean="0">
                <a:solidFill>
                  <a:prstClr val="black"/>
                </a:solidFill>
              </a:rPr>
              <a:pPr/>
              <a:t>23</a:t>
            </a:fld>
            <a:endParaRPr lang="es-ES" dirty="0">
              <a:solidFill>
                <a:prstClr val="black"/>
              </a:solidFill>
            </a:endParaRPr>
          </a:p>
        </p:txBody>
      </p:sp>
    </p:spTree>
    <p:extLst>
      <p:ext uri="{BB962C8B-B14F-4D97-AF65-F5344CB8AC3E}">
        <p14:creationId xmlns:p14="http://schemas.microsoft.com/office/powerpoint/2010/main" val="1081151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Ooty Botanical Garden</a:t>
            </a:r>
          </a:p>
          <a:p>
            <a:endParaRPr lang="es-ES" dirty="0"/>
          </a:p>
        </p:txBody>
      </p:sp>
      <p:sp>
        <p:nvSpPr>
          <p:cNvPr id="4" name="3 Marcador de número de diapositiva"/>
          <p:cNvSpPr>
            <a:spLocks noGrp="1"/>
          </p:cNvSpPr>
          <p:nvPr>
            <p:ph type="sldNum" sz="quarter" idx="10"/>
          </p:nvPr>
        </p:nvSpPr>
        <p:spPr/>
        <p:txBody>
          <a:bodyPr/>
          <a:lstStyle/>
          <a:p>
            <a:fld id="{16511B09-13AF-4110-BAFE-06546A310814}" type="slidenum">
              <a:rPr lang="es-ES" smtClean="0"/>
              <a:t>24</a:t>
            </a:fld>
            <a:endParaRPr lang="es-ES" dirty="0"/>
          </a:p>
        </p:txBody>
      </p:sp>
    </p:spTree>
    <p:extLst>
      <p:ext uri="{BB962C8B-B14F-4D97-AF65-F5344CB8AC3E}">
        <p14:creationId xmlns:p14="http://schemas.microsoft.com/office/powerpoint/2010/main" val="12863985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Ooty Botanical Garden</a:t>
            </a:r>
          </a:p>
          <a:p>
            <a:endParaRPr lang="es-ES" dirty="0"/>
          </a:p>
        </p:txBody>
      </p:sp>
      <p:sp>
        <p:nvSpPr>
          <p:cNvPr id="4" name="3 Marcador de número de diapositiva"/>
          <p:cNvSpPr>
            <a:spLocks noGrp="1"/>
          </p:cNvSpPr>
          <p:nvPr>
            <p:ph type="sldNum" sz="quarter" idx="10"/>
          </p:nvPr>
        </p:nvSpPr>
        <p:spPr/>
        <p:txBody>
          <a:bodyPr/>
          <a:lstStyle/>
          <a:p>
            <a:fld id="{16511B09-13AF-4110-BAFE-06546A310814}" type="slidenum">
              <a:rPr lang="es-ES" smtClean="0"/>
              <a:t>25</a:t>
            </a:fld>
            <a:endParaRPr lang="es-ES" dirty="0"/>
          </a:p>
        </p:txBody>
      </p:sp>
    </p:spTree>
    <p:extLst>
      <p:ext uri="{BB962C8B-B14F-4D97-AF65-F5344CB8AC3E}">
        <p14:creationId xmlns:p14="http://schemas.microsoft.com/office/powerpoint/2010/main" val="23632669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Ooty Botanical Garden</a:t>
            </a:r>
          </a:p>
          <a:p>
            <a:endParaRPr lang="es-ES" dirty="0"/>
          </a:p>
        </p:txBody>
      </p:sp>
      <p:sp>
        <p:nvSpPr>
          <p:cNvPr id="4" name="3 Marcador de número de diapositiva"/>
          <p:cNvSpPr>
            <a:spLocks noGrp="1"/>
          </p:cNvSpPr>
          <p:nvPr>
            <p:ph type="sldNum" sz="quarter" idx="10"/>
          </p:nvPr>
        </p:nvSpPr>
        <p:spPr/>
        <p:txBody>
          <a:bodyPr/>
          <a:lstStyle/>
          <a:p>
            <a:fld id="{16511B09-13AF-4110-BAFE-06546A310814}" type="slidenum">
              <a:rPr lang="es-ES" smtClean="0"/>
              <a:t>26</a:t>
            </a:fld>
            <a:endParaRPr lang="es-ES" dirty="0"/>
          </a:p>
        </p:txBody>
      </p:sp>
    </p:spTree>
    <p:extLst>
      <p:ext uri="{BB962C8B-B14F-4D97-AF65-F5344CB8AC3E}">
        <p14:creationId xmlns:p14="http://schemas.microsoft.com/office/powerpoint/2010/main" val="17025487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Ooty Botanical Garden</a:t>
            </a:r>
          </a:p>
          <a:p>
            <a:endParaRPr lang="es-ES" dirty="0"/>
          </a:p>
        </p:txBody>
      </p:sp>
      <p:sp>
        <p:nvSpPr>
          <p:cNvPr id="4" name="3 Marcador de número de diapositiva"/>
          <p:cNvSpPr>
            <a:spLocks noGrp="1"/>
          </p:cNvSpPr>
          <p:nvPr>
            <p:ph type="sldNum" sz="quarter" idx="10"/>
          </p:nvPr>
        </p:nvSpPr>
        <p:spPr/>
        <p:txBody>
          <a:bodyPr/>
          <a:lstStyle/>
          <a:p>
            <a:fld id="{16511B09-13AF-4110-BAFE-06546A310814}" type="slidenum">
              <a:rPr lang="es-ES" smtClean="0"/>
              <a:t>27</a:t>
            </a:fld>
            <a:endParaRPr lang="es-ES" dirty="0"/>
          </a:p>
        </p:txBody>
      </p:sp>
    </p:spTree>
    <p:extLst>
      <p:ext uri="{BB962C8B-B14F-4D97-AF65-F5344CB8AC3E}">
        <p14:creationId xmlns:p14="http://schemas.microsoft.com/office/powerpoint/2010/main" val="3440586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Ooty Botanical Garden</a:t>
            </a:r>
          </a:p>
          <a:p>
            <a:endParaRPr lang="es-ES" dirty="0"/>
          </a:p>
        </p:txBody>
      </p:sp>
      <p:sp>
        <p:nvSpPr>
          <p:cNvPr id="4" name="3 Marcador de número de diapositiva"/>
          <p:cNvSpPr>
            <a:spLocks noGrp="1"/>
          </p:cNvSpPr>
          <p:nvPr>
            <p:ph type="sldNum" sz="quarter" idx="10"/>
          </p:nvPr>
        </p:nvSpPr>
        <p:spPr/>
        <p:txBody>
          <a:bodyPr/>
          <a:lstStyle/>
          <a:p>
            <a:fld id="{8A9F2675-E951-4860-BB34-4BEB058FD106}" type="slidenum">
              <a:rPr lang="es-ES" smtClean="0">
                <a:solidFill>
                  <a:prstClr val="black"/>
                </a:solidFill>
              </a:rPr>
              <a:pPr/>
              <a:t>28</a:t>
            </a:fld>
            <a:endParaRPr lang="es-ES" dirty="0">
              <a:solidFill>
                <a:prstClr val="black"/>
              </a:solidFill>
            </a:endParaRPr>
          </a:p>
        </p:txBody>
      </p:sp>
    </p:spTree>
    <p:extLst>
      <p:ext uri="{BB962C8B-B14F-4D97-AF65-F5344CB8AC3E}">
        <p14:creationId xmlns:p14="http://schemas.microsoft.com/office/powerpoint/2010/main" val="24790166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Ooty Botanical Garden</a:t>
            </a:r>
          </a:p>
          <a:p>
            <a:endParaRPr lang="es-ES" dirty="0"/>
          </a:p>
        </p:txBody>
      </p:sp>
      <p:sp>
        <p:nvSpPr>
          <p:cNvPr id="4" name="3 Marcador de número de diapositiva"/>
          <p:cNvSpPr>
            <a:spLocks noGrp="1"/>
          </p:cNvSpPr>
          <p:nvPr>
            <p:ph type="sldNum" sz="quarter" idx="10"/>
          </p:nvPr>
        </p:nvSpPr>
        <p:spPr/>
        <p:txBody>
          <a:bodyPr/>
          <a:lstStyle/>
          <a:p>
            <a:fld id="{16511B09-13AF-4110-BAFE-06546A310814}" type="slidenum">
              <a:rPr lang="es-ES" smtClean="0"/>
              <a:t>29</a:t>
            </a:fld>
            <a:endParaRPr lang="es-ES" dirty="0"/>
          </a:p>
        </p:txBody>
      </p:sp>
    </p:spTree>
    <p:extLst>
      <p:ext uri="{BB962C8B-B14F-4D97-AF65-F5344CB8AC3E}">
        <p14:creationId xmlns:p14="http://schemas.microsoft.com/office/powerpoint/2010/main" val="35310764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Ooty Botanical Garden</a:t>
            </a:r>
          </a:p>
          <a:p>
            <a:endParaRPr lang="es-ES" dirty="0"/>
          </a:p>
        </p:txBody>
      </p:sp>
      <p:sp>
        <p:nvSpPr>
          <p:cNvPr id="4" name="3 Marcador de número de diapositiva"/>
          <p:cNvSpPr>
            <a:spLocks noGrp="1"/>
          </p:cNvSpPr>
          <p:nvPr>
            <p:ph type="sldNum" sz="quarter" idx="10"/>
          </p:nvPr>
        </p:nvSpPr>
        <p:spPr/>
        <p:txBody>
          <a:bodyPr/>
          <a:lstStyle/>
          <a:p>
            <a:fld id="{16511B09-13AF-4110-BAFE-06546A310814}" type="slidenum">
              <a:rPr lang="es-ES" smtClean="0"/>
              <a:t>30</a:t>
            </a:fld>
            <a:endParaRPr lang="es-ES" dirty="0"/>
          </a:p>
        </p:txBody>
      </p:sp>
    </p:spTree>
    <p:extLst>
      <p:ext uri="{BB962C8B-B14F-4D97-AF65-F5344CB8AC3E}">
        <p14:creationId xmlns:p14="http://schemas.microsoft.com/office/powerpoint/2010/main" val="7673077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Ooty Botanical Garden</a:t>
            </a:r>
          </a:p>
          <a:p>
            <a:endParaRPr lang="es-ES" dirty="0"/>
          </a:p>
        </p:txBody>
      </p:sp>
      <p:sp>
        <p:nvSpPr>
          <p:cNvPr id="4" name="3 Marcador de número de diapositiva"/>
          <p:cNvSpPr>
            <a:spLocks noGrp="1"/>
          </p:cNvSpPr>
          <p:nvPr>
            <p:ph type="sldNum" sz="quarter" idx="10"/>
          </p:nvPr>
        </p:nvSpPr>
        <p:spPr/>
        <p:txBody>
          <a:bodyPr/>
          <a:lstStyle/>
          <a:p>
            <a:fld id="{16511B09-13AF-4110-BAFE-06546A310814}" type="slidenum">
              <a:rPr lang="es-ES" smtClean="0"/>
              <a:t>31</a:t>
            </a:fld>
            <a:endParaRPr lang="es-ES" dirty="0"/>
          </a:p>
        </p:txBody>
      </p:sp>
    </p:spTree>
    <p:extLst>
      <p:ext uri="{BB962C8B-B14F-4D97-AF65-F5344CB8AC3E}">
        <p14:creationId xmlns:p14="http://schemas.microsoft.com/office/powerpoint/2010/main" val="10767194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Ooty Botanical Garden</a:t>
            </a:r>
          </a:p>
          <a:p>
            <a:endParaRPr lang="es-ES" dirty="0"/>
          </a:p>
        </p:txBody>
      </p:sp>
      <p:sp>
        <p:nvSpPr>
          <p:cNvPr id="4" name="3 Marcador de número de diapositiva"/>
          <p:cNvSpPr>
            <a:spLocks noGrp="1"/>
          </p:cNvSpPr>
          <p:nvPr>
            <p:ph type="sldNum" sz="quarter" idx="10"/>
          </p:nvPr>
        </p:nvSpPr>
        <p:spPr/>
        <p:txBody>
          <a:bodyPr/>
          <a:lstStyle/>
          <a:p>
            <a:fld id="{16511B09-13AF-4110-BAFE-06546A310814}" type="slidenum">
              <a:rPr lang="es-ES" smtClean="0"/>
              <a:t>32</a:t>
            </a:fld>
            <a:endParaRPr lang="es-ES" dirty="0"/>
          </a:p>
        </p:txBody>
      </p:sp>
    </p:spTree>
    <p:extLst>
      <p:ext uri="{BB962C8B-B14F-4D97-AF65-F5344CB8AC3E}">
        <p14:creationId xmlns:p14="http://schemas.microsoft.com/office/powerpoint/2010/main" val="38268375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Ooty Botanical Garden</a:t>
            </a:r>
          </a:p>
          <a:p>
            <a:endParaRPr lang="es-ES" dirty="0"/>
          </a:p>
        </p:txBody>
      </p:sp>
      <p:sp>
        <p:nvSpPr>
          <p:cNvPr id="4" name="3 Marcador de número de diapositiva"/>
          <p:cNvSpPr>
            <a:spLocks noGrp="1"/>
          </p:cNvSpPr>
          <p:nvPr>
            <p:ph type="sldNum" sz="quarter" idx="10"/>
          </p:nvPr>
        </p:nvSpPr>
        <p:spPr/>
        <p:txBody>
          <a:bodyPr/>
          <a:lstStyle/>
          <a:p>
            <a:fld id="{16511B09-13AF-4110-BAFE-06546A310814}" type="slidenum">
              <a:rPr lang="es-ES" smtClean="0"/>
              <a:t>33</a:t>
            </a:fld>
            <a:endParaRPr lang="es-ES" dirty="0"/>
          </a:p>
        </p:txBody>
      </p:sp>
    </p:spTree>
    <p:extLst>
      <p:ext uri="{BB962C8B-B14F-4D97-AF65-F5344CB8AC3E}">
        <p14:creationId xmlns:p14="http://schemas.microsoft.com/office/powerpoint/2010/main" val="40621555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Ooty Botanical Garden..</a:t>
            </a:r>
          </a:p>
        </p:txBody>
      </p:sp>
      <p:sp>
        <p:nvSpPr>
          <p:cNvPr id="4" name="3 Marcador de número de diapositiva"/>
          <p:cNvSpPr>
            <a:spLocks noGrp="1"/>
          </p:cNvSpPr>
          <p:nvPr>
            <p:ph type="sldNum" sz="quarter" idx="10"/>
          </p:nvPr>
        </p:nvSpPr>
        <p:spPr/>
        <p:txBody>
          <a:bodyPr/>
          <a:lstStyle/>
          <a:p>
            <a:fld id="{16511B09-13AF-4110-BAFE-06546A310814}" type="slidenum">
              <a:rPr lang="es-ES" smtClean="0"/>
              <a:t>34</a:t>
            </a:fld>
            <a:endParaRPr lang="es-ES" dirty="0"/>
          </a:p>
        </p:txBody>
      </p:sp>
    </p:spTree>
    <p:extLst>
      <p:ext uri="{BB962C8B-B14F-4D97-AF65-F5344CB8AC3E}">
        <p14:creationId xmlns:p14="http://schemas.microsoft.com/office/powerpoint/2010/main" val="30958678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Ooty Botanical Garden. Dracaena indivisa var.atropurpurea </a:t>
            </a:r>
          </a:p>
        </p:txBody>
      </p:sp>
      <p:sp>
        <p:nvSpPr>
          <p:cNvPr id="4" name="3 Marcador de número de diapositiva"/>
          <p:cNvSpPr>
            <a:spLocks noGrp="1"/>
          </p:cNvSpPr>
          <p:nvPr>
            <p:ph type="sldNum" sz="quarter" idx="10"/>
          </p:nvPr>
        </p:nvSpPr>
        <p:spPr/>
        <p:txBody>
          <a:bodyPr/>
          <a:lstStyle/>
          <a:p>
            <a:fld id="{16511B09-13AF-4110-BAFE-06546A310814}" type="slidenum">
              <a:rPr lang="es-ES" smtClean="0"/>
              <a:t>35</a:t>
            </a:fld>
            <a:endParaRPr lang="es-ES" dirty="0"/>
          </a:p>
        </p:txBody>
      </p:sp>
    </p:spTree>
    <p:extLst>
      <p:ext uri="{BB962C8B-B14F-4D97-AF65-F5344CB8AC3E}">
        <p14:creationId xmlns:p14="http://schemas.microsoft.com/office/powerpoint/2010/main" val="36853978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Ooty Botanical Garden..</a:t>
            </a:r>
          </a:p>
        </p:txBody>
      </p:sp>
      <p:sp>
        <p:nvSpPr>
          <p:cNvPr id="4" name="3 Marcador de número de diapositiva"/>
          <p:cNvSpPr>
            <a:spLocks noGrp="1"/>
          </p:cNvSpPr>
          <p:nvPr>
            <p:ph type="sldNum" sz="quarter" idx="10"/>
          </p:nvPr>
        </p:nvSpPr>
        <p:spPr/>
        <p:txBody>
          <a:bodyPr/>
          <a:lstStyle/>
          <a:p>
            <a:fld id="{16511B09-13AF-4110-BAFE-06546A310814}" type="slidenum">
              <a:rPr lang="es-ES" smtClean="0"/>
              <a:t>36</a:t>
            </a:fld>
            <a:endParaRPr lang="es-ES" dirty="0"/>
          </a:p>
        </p:txBody>
      </p:sp>
    </p:spTree>
    <p:extLst>
      <p:ext uri="{BB962C8B-B14F-4D97-AF65-F5344CB8AC3E}">
        <p14:creationId xmlns:p14="http://schemas.microsoft.com/office/powerpoint/2010/main" val="42798001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16511B09-13AF-4110-BAFE-06546A310814}" type="slidenum">
              <a:rPr lang="es-ES" smtClean="0"/>
              <a:t>37</a:t>
            </a:fld>
            <a:endParaRPr lang="es-ES" dirty="0"/>
          </a:p>
        </p:txBody>
      </p:sp>
    </p:spTree>
    <p:extLst>
      <p:ext uri="{BB962C8B-B14F-4D97-AF65-F5344CB8AC3E}">
        <p14:creationId xmlns:p14="http://schemas.microsoft.com/office/powerpoint/2010/main" val="32193237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Ooty Botanical Garden.</a:t>
            </a:r>
          </a:p>
        </p:txBody>
      </p:sp>
      <p:sp>
        <p:nvSpPr>
          <p:cNvPr id="4" name="3 Marcador de número de diapositiva"/>
          <p:cNvSpPr>
            <a:spLocks noGrp="1"/>
          </p:cNvSpPr>
          <p:nvPr>
            <p:ph type="sldNum" sz="quarter" idx="10"/>
          </p:nvPr>
        </p:nvSpPr>
        <p:spPr/>
        <p:txBody>
          <a:bodyPr/>
          <a:lstStyle/>
          <a:p>
            <a:fld id="{16511B09-13AF-4110-BAFE-06546A310814}" type="slidenum">
              <a:rPr lang="es-ES" smtClean="0"/>
              <a:t>38</a:t>
            </a:fld>
            <a:endParaRPr lang="es-ES" dirty="0"/>
          </a:p>
        </p:txBody>
      </p:sp>
    </p:spTree>
    <p:extLst>
      <p:ext uri="{BB962C8B-B14F-4D97-AF65-F5344CB8AC3E}">
        <p14:creationId xmlns:p14="http://schemas.microsoft.com/office/powerpoint/2010/main" val="3738638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Ooty Botanical Garden.</a:t>
            </a:r>
          </a:p>
        </p:txBody>
      </p:sp>
      <p:sp>
        <p:nvSpPr>
          <p:cNvPr id="4" name="3 Marcador de número de diapositiva"/>
          <p:cNvSpPr>
            <a:spLocks noGrp="1"/>
          </p:cNvSpPr>
          <p:nvPr>
            <p:ph type="sldNum" sz="quarter" idx="10"/>
          </p:nvPr>
        </p:nvSpPr>
        <p:spPr/>
        <p:txBody>
          <a:bodyPr/>
          <a:lstStyle/>
          <a:p>
            <a:fld id="{16511B09-13AF-4110-BAFE-06546A310814}" type="slidenum">
              <a:rPr lang="es-ES" smtClean="0"/>
              <a:t>39</a:t>
            </a:fld>
            <a:endParaRPr lang="es-ES" dirty="0"/>
          </a:p>
        </p:txBody>
      </p:sp>
    </p:spTree>
    <p:extLst>
      <p:ext uri="{BB962C8B-B14F-4D97-AF65-F5344CB8AC3E}">
        <p14:creationId xmlns:p14="http://schemas.microsoft.com/office/powerpoint/2010/main" val="21987424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Ooty</a:t>
            </a:r>
            <a:r>
              <a:rPr lang="es-ES" baseline="0" dirty="0"/>
              <a:t> Botanical Garden</a:t>
            </a:r>
            <a:endParaRPr lang="es-ES" dirty="0"/>
          </a:p>
        </p:txBody>
      </p:sp>
      <p:sp>
        <p:nvSpPr>
          <p:cNvPr id="4" name="3 Marcador de número de diapositiva"/>
          <p:cNvSpPr>
            <a:spLocks noGrp="1"/>
          </p:cNvSpPr>
          <p:nvPr>
            <p:ph type="sldNum" sz="quarter" idx="10"/>
          </p:nvPr>
        </p:nvSpPr>
        <p:spPr/>
        <p:txBody>
          <a:bodyPr/>
          <a:lstStyle/>
          <a:p>
            <a:fld id="{16511B09-13AF-4110-BAFE-06546A310814}" type="slidenum">
              <a:rPr lang="es-ES" smtClean="0"/>
              <a:t>40</a:t>
            </a:fld>
            <a:endParaRPr lang="es-ES" dirty="0"/>
          </a:p>
        </p:txBody>
      </p:sp>
    </p:spTree>
    <p:extLst>
      <p:ext uri="{BB962C8B-B14F-4D97-AF65-F5344CB8AC3E}">
        <p14:creationId xmlns:p14="http://schemas.microsoft.com/office/powerpoint/2010/main" val="7940362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Ooty Botanical Garden</a:t>
            </a:r>
          </a:p>
          <a:p>
            <a:endParaRPr lang="es-ES" dirty="0"/>
          </a:p>
        </p:txBody>
      </p:sp>
      <p:sp>
        <p:nvSpPr>
          <p:cNvPr id="4" name="3 Marcador de número de diapositiva"/>
          <p:cNvSpPr>
            <a:spLocks noGrp="1"/>
          </p:cNvSpPr>
          <p:nvPr>
            <p:ph type="sldNum" sz="quarter" idx="10"/>
          </p:nvPr>
        </p:nvSpPr>
        <p:spPr/>
        <p:txBody>
          <a:bodyPr/>
          <a:lstStyle/>
          <a:p>
            <a:fld id="{8A9F2675-E951-4860-BB34-4BEB058FD106}" type="slidenum">
              <a:rPr lang="es-ES" smtClean="0">
                <a:solidFill>
                  <a:prstClr val="black"/>
                </a:solidFill>
              </a:rPr>
              <a:pPr/>
              <a:t>41</a:t>
            </a:fld>
            <a:endParaRPr lang="es-ES" dirty="0">
              <a:solidFill>
                <a:prstClr val="black"/>
              </a:solidFill>
            </a:endParaRPr>
          </a:p>
        </p:txBody>
      </p:sp>
    </p:spTree>
    <p:extLst>
      <p:ext uri="{BB962C8B-B14F-4D97-AF65-F5344CB8AC3E}">
        <p14:creationId xmlns:p14="http://schemas.microsoft.com/office/powerpoint/2010/main" val="309095470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Ooty Botanical Garden.</a:t>
            </a:r>
          </a:p>
        </p:txBody>
      </p:sp>
      <p:sp>
        <p:nvSpPr>
          <p:cNvPr id="4" name="3 Marcador de número de diapositiva"/>
          <p:cNvSpPr>
            <a:spLocks noGrp="1"/>
          </p:cNvSpPr>
          <p:nvPr>
            <p:ph type="sldNum" sz="quarter" idx="10"/>
          </p:nvPr>
        </p:nvSpPr>
        <p:spPr/>
        <p:txBody>
          <a:bodyPr/>
          <a:lstStyle/>
          <a:p>
            <a:fld id="{16511B09-13AF-4110-BAFE-06546A310814}" type="slidenum">
              <a:rPr lang="es-ES" smtClean="0"/>
              <a:t>42</a:t>
            </a:fld>
            <a:endParaRPr lang="es-ES" dirty="0"/>
          </a:p>
        </p:txBody>
      </p:sp>
    </p:spTree>
    <p:extLst>
      <p:ext uri="{BB962C8B-B14F-4D97-AF65-F5344CB8AC3E}">
        <p14:creationId xmlns:p14="http://schemas.microsoft.com/office/powerpoint/2010/main" val="121422009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Ooty Botanical Garden</a:t>
            </a:r>
          </a:p>
          <a:p>
            <a:endParaRPr lang="es-ES" dirty="0"/>
          </a:p>
        </p:txBody>
      </p:sp>
      <p:sp>
        <p:nvSpPr>
          <p:cNvPr id="4" name="3 Marcador de número de diapositiva"/>
          <p:cNvSpPr>
            <a:spLocks noGrp="1"/>
          </p:cNvSpPr>
          <p:nvPr>
            <p:ph type="sldNum" sz="quarter" idx="10"/>
          </p:nvPr>
        </p:nvSpPr>
        <p:spPr/>
        <p:txBody>
          <a:bodyPr/>
          <a:lstStyle/>
          <a:p>
            <a:fld id="{8A9F2675-E951-4860-BB34-4BEB058FD106}" type="slidenum">
              <a:rPr lang="es-ES" smtClean="0">
                <a:solidFill>
                  <a:prstClr val="black"/>
                </a:solidFill>
              </a:rPr>
              <a:pPr/>
              <a:t>43</a:t>
            </a:fld>
            <a:endParaRPr lang="es-ES" dirty="0">
              <a:solidFill>
                <a:prstClr val="black"/>
              </a:solidFill>
            </a:endParaRPr>
          </a:p>
        </p:txBody>
      </p:sp>
    </p:spTree>
    <p:extLst>
      <p:ext uri="{BB962C8B-B14F-4D97-AF65-F5344CB8AC3E}">
        <p14:creationId xmlns:p14="http://schemas.microsoft.com/office/powerpoint/2010/main" val="79460950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Ooty Botanical Garden.Perpetuina.-Gomphrena globosa</a:t>
            </a:r>
          </a:p>
        </p:txBody>
      </p:sp>
      <p:sp>
        <p:nvSpPr>
          <p:cNvPr id="4" name="3 Marcador de número de diapositiva"/>
          <p:cNvSpPr>
            <a:spLocks noGrp="1"/>
          </p:cNvSpPr>
          <p:nvPr>
            <p:ph type="sldNum" sz="quarter" idx="10"/>
          </p:nvPr>
        </p:nvSpPr>
        <p:spPr/>
        <p:txBody>
          <a:bodyPr/>
          <a:lstStyle/>
          <a:p>
            <a:fld id="{16511B09-13AF-4110-BAFE-06546A310814}" type="slidenum">
              <a:rPr lang="es-ES" smtClean="0"/>
              <a:t>44</a:t>
            </a:fld>
            <a:endParaRPr lang="es-ES" dirty="0"/>
          </a:p>
        </p:txBody>
      </p:sp>
    </p:spTree>
    <p:extLst>
      <p:ext uri="{BB962C8B-B14F-4D97-AF65-F5344CB8AC3E}">
        <p14:creationId xmlns:p14="http://schemas.microsoft.com/office/powerpoint/2010/main" val="5370502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Ooty Botanical Garden.</a:t>
            </a:r>
          </a:p>
        </p:txBody>
      </p:sp>
      <p:sp>
        <p:nvSpPr>
          <p:cNvPr id="4" name="3 Marcador de número de diapositiva"/>
          <p:cNvSpPr>
            <a:spLocks noGrp="1"/>
          </p:cNvSpPr>
          <p:nvPr>
            <p:ph type="sldNum" sz="quarter" idx="10"/>
          </p:nvPr>
        </p:nvSpPr>
        <p:spPr/>
        <p:txBody>
          <a:bodyPr/>
          <a:lstStyle/>
          <a:p>
            <a:fld id="{16511B09-13AF-4110-BAFE-06546A310814}" type="slidenum">
              <a:rPr lang="es-ES" smtClean="0"/>
              <a:t>45</a:t>
            </a:fld>
            <a:endParaRPr lang="es-ES" dirty="0"/>
          </a:p>
        </p:txBody>
      </p:sp>
    </p:spTree>
    <p:extLst>
      <p:ext uri="{BB962C8B-B14F-4D97-AF65-F5344CB8AC3E}">
        <p14:creationId xmlns:p14="http://schemas.microsoft.com/office/powerpoint/2010/main" val="219847043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Ooty Botanical Garden.-Delphiniums</a:t>
            </a:r>
          </a:p>
        </p:txBody>
      </p:sp>
      <p:sp>
        <p:nvSpPr>
          <p:cNvPr id="4" name="3 Marcador de número de diapositiva"/>
          <p:cNvSpPr>
            <a:spLocks noGrp="1"/>
          </p:cNvSpPr>
          <p:nvPr>
            <p:ph type="sldNum" sz="quarter" idx="10"/>
          </p:nvPr>
        </p:nvSpPr>
        <p:spPr/>
        <p:txBody>
          <a:bodyPr/>
          <a:lstStyle/>
          <a:p>
            <a:fld id="{16511B09-13AF-4110-BAFE-06546A310814}" type="slidenum">
              <a:rPr lang="es-ES" smtClean="0"/>
              <a:t>46</a:t>
            </a:fld>
            <a:endParaRPr lang="es-ES" dirty="0"/>
          </a:p>
        </p:txBody>
      </p:sp>
    </p:spTree>
    <p:extLst>
      <p:ext uri="{BB962C8B-B14F-4D97-AF65-F5344CB8AC3E}">
        <p14:creationId xmlns:p14="http://schemas.microsoft.com/office/powerpoint/2010/main" val="196735660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Ooty Botanical Garden.-Salvia splendens</a:t>
            </a:r>
          </a:p>
        </p:txBody>
      </p:sp>
      <p:sp>
        <p:nvSpPr>
          <p:cNvPr id="4" name="3 Marcador de número de diapositiva"/>
          <p:cNvSpPr>
            <a:spLocks noGrp="1"/>
          </p:cNvSpPr>
          <p:nvPr>
            <p:ph type="sldNum" sz="quarter" idx="10"/>
          </p:nvPr>
        </p:nvSpPr>
        <p:spPr/>
        <p:txBody>
          <a:bodyPr/>
          <a:lstStyle/>
          <a:p>
            <a:fld id="{16511B09-13AF-4110-BAFE-06546A310814}" type="slidenum">
              <a:rPr lang="es-ES" smtClean="0"/>
              <a:t>47</a:t>
            </a:fld>
            <a:endParaRPr lang="es-ES" dirty="0"/>
          </a:p>
        </p:txBody>
      </p:sp>
    </p:spTree>
    <p:extLst>
      <p:ext uri="{BB962C8B-B14F-4D97-AF65-F5344CB8AC3E}">
        <p14:creationId xmlns:p14="http://schemas.microsoft.com/office/powerpoint/2010/main" val="262788886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16511B09-13AF-4110-BAFE-06546A310814}" type="slidenum">
              <a:rPr lang="es-ES" smtClean="0"/>
              <a:t>48</a:t>
            </a:fld>
            <a:endParaRPr lang="es-ES" dirty="0"/>
          </a:p>
        </p:txBody>
      </p:sp>
    </p:spTree>
    <p:extLst>
      <p:ext uri="{BB962C8B-B14F-4D97-AF65-F5344CB8AC3E}">
        <p14:creationId xmlns:p14="http://schemas.microsoft.com/office/powerpoint/2010/main" val="255270955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Ooty Botanical Garden.-Flower Show</a:t>
            </a:r>
          </a:p>
        </p:txBody>
      </p:sp>
      <p:sp>
        <p:nvSpPr>
          <p:cNvPr id="4" name="3 Marcador de número de diapositiva"/>
          <p:cNvSpPr>
            <a:spLocks noGrp="1"/>
          </p:cNvSpPr>
          <p:nvPr>
            <p:ph type="sldNum" sz="quarter" idx="10"/>
          </p:nvPr>
        </p:nvSpPr>
        <p:spPr/>
        <p:txBody>
          <a:bodyPr/>
          <a:lstStyle/>
          <a:p>
            <a:fld id="{16511B09-13AF-4110-BAFE-06546A310814}" type="slidenum">
              <a:rPr lang="es-ES" smtClean="0"/>
              <a:t>49</a:t>
            </a:fld>
            <a:endParaRPr lang="es-ES" dirty="0"/>
          </a:p>
        </p:txBody>
      </p:sp>
    </p:spTree>
    <p:extLst>
      <p:ext uri="{BB962C8B-B14F-4D97-AF65-F5344CB8AC3E}">
        <p14:creationId xmlns:p14="http://schemas.microsoft.com/office/powerpoint/2010/main" val="42363925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Ooty-Flower-Show-</a:t>
            </a:r>
          </a:p>
        </p:txBody>
      </p:sp>
      <p:sp>
        <p:nvSpPr>
          <p:cNvPr id="4" name="3 Marcador de número de diapositiva"/>
          <p:cNvSpPr>
            <a:spLocks noGrp="1"/>
          </p:cNvSpPr>
          <p:nvPr>
            <p:ph type="sldNum" sz="quarter" idx="10"/>
          </p:nvPr>
        </p:nvSpPr>
        <p:spPr/>
        <p:txBody>
          <a:bodyPr/>
          <a:lstStyle/>
          <a:p>
            <a:fld id="{16511B09-13AF-4110-BAFE-06546A310814}" type="slidenum">
              <a:rPr lang="es-ES" smtClean="0"/>
              <a:t>50</a:t>
            </a:fld>
            <a:endParaRPr lang="es-ES" dirty="0"/>
          </a:p>
        </p:txBody>
      </p:sp>
    </p:spTree>
    <p:extLst>
      <p:ext uri="{BB962C8B-B14F-4D97-AF65-F5344CB8AC3E}">
        <p14:creationId xmlns:p14="http://schemas.microsoft.com/office/powerpoint/2010/main" val="53220095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16511B09-13AF-4110-BAFE-06546A310814}" type="slidenum">
              <a:rPr lang="es-ES" smtClean="0"/>
              <a:t>51</a:t>
            </a:fld>
            <a:endParaRPr lang="es-ES" dirty="0"/>
          </a:p>
        </p:txBody>
      </p:sp>
    </p:spTree>
    <p:extLst>
      <p:ext uri="{BB962C8B-B14F-4D97-AF65-F5344CB8AC3E}">
        <p14:creationId xmlns:p14="http://schemas.microsoft.com/office/powerpoint/2010/main" val="75729675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Ooty Botanical Garden.</a:t>
            </a:r>
          </a:p>
        </p:txBody>
      </p:sp>
      <p:sp>
        <p:nvSpPr>
          <p:cNvPr id="4" name="3 Marcador de número de diapositiva"/>
          <p:cNvSpPr>
            <a:spLocks noGrp="1"/>
          </p:cNvSpPr>
          <p:nvPr>
            <p:ph type="sldNum" sz="quarter" idx="10"/>
          </p:nvPr>
        </p:nvSpPr>
        <p:spPr/>
        <p:txBody>
          <a:bodyPr/>
          <a:lstStyle/>
          <a:p>
            <a:fld id="{16511B09-13AF-4110-BAFE-06546A310814}" type="slidenum">
              <a:rPr lang="es-ES" smtClean="0"/>
              <a:t>52</a:t>
            </a:fld>
            <a:endParaRPr lang="es-ES" dirty="0"/>
          </a:p>
        </p:txBody>
      </p:sp>
    </p:spTree>
    <p:extLst>
      <p:ext uri="{BB962C8B-B14F-4D97-AF65-F5344CB8AC3E}">
        <p14:creationId xmlns:p14="http://schemas.microsoft.com/office/powerpoint/2010/main" val="140298560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16511B09-13AF-4110-BAFE-06546A310814}" type="slidenum">
              <a:rPr lang="es-ES" smtClean="0"/>
              <a:t>53</a:t>
            </a:fld>
            <a:endParaRPr lang="es-ES" dirty="0"/>
          </a:p>
        </p:txBody>
      </p:sp>
    </p:spTree>
    <p:extLst>
      <p:ext uri="{BB962C8B-B14F-4D97-AF65-F5344CB8AC3E}">
        <p14:creationId xmlns:p14="http://schemas.microsoft.com/office/powerpoint/2010/main" val="65378433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Ooty Botanical Garden.-Rosaleda</a:t>
            </a:r>
          </a:p>
        </p:txBody>
      </p:sp>
      <p:sp>
        <p:nvSpPr>
          <p:cNvPr id="4" name="3 Marcador de número de diapositiva"/>
          <p:cNvSpPr>
            <a:spLocks noGrp="1"/>
          </p:cNvSpPr>
          <p:nvPr>
            <p:ph type="sldNum" sz="quarter" idx="10"/>
          </p:nvPr>
        </p:nvSpPr>
        <p:spPr/>
        <p:txBody>
          <a:bodyPr/>
          <a:lstStyle/>
          <a:p>
            <a:fld id="{16511B09-13AF-4110-BAFE-06546A310814}" type="slidenum">
              <a:rPr lang="es-ES" smtClean="0"/>
              <a:t>54</a:t>
            </a:fld>
            <a:endParaRPr lang="es-ES" dirty="0"/>
          </a:p>
        </p:txBody>
      </p:sp>
    </p:spTree>
    <p:extLst>
      <p:ext uri="{BB962C8B-B14F-4D97-AF65-F5344CB8AC3E}">
        <p14:creationId xmlns:p14="http://schemas.microsoft.com/office/powerpoint/2010/main" val="372503278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Ooty Botanical Garden.-Rose Garden</a:t>
            </a:r>
          </a:p>
        </p:txBody>
      </p:sp>
      <p:sp>
        <p:nvSpPr>
          <p:cNvPr id="4" name="3 Marcador de número de diapositiva"/>
          <p:cNvSpPr>
            <a:spLocks noGrp="1"/>
          </p:cNvSpPr>
          <p:nvPr>
            <p:ph type="sldNum" sz="quarter" idx="10"/>
          </p:nvPr>
        </p:nvSpPr>
        <p:spPr/>
        <p:txBody>
          <a:bodyPr/>
          <a:lstStyle/>
          <a:p>
            <a:fld id="{16511B09-13AF-4110-BAFE-06546A310814}" type="slidenum">
              <a:rPr lang="es-ES" smtClean="0"/>
              <a:t>55</a:t>
            </a:fld>
            <a:endParaRPr lang="es-ES" dirty="0"/>
          </a:p>
        </p:txBody>
      </p:sp>
    </p:spTree>
    <p:extLst>
      <p:ext uri="{BB962C8B-B14F-4D97-AF65-F5344CB8AC3E}">
        <p14:creationId xmlns:p14="http://schemas.microsoft.com/office/powerpoint/2010/main" val="101770626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16511B09-13AF-4110-BAFE-06546A310814}" type="slidenum">
              <a:rPr lang="es-ES" smtClean="0"/>
              <a:t>57</a:t>
            </a:fld>
            <a:endParaRPr lang="es-ES" dirty="0"/>
          </a:p>
        </p:txBody>
      </p:sp>
    </p:spTree>
    <p:extLst>
      <p:ext uri="{BB962C8B-B14F-4D97-AF65-F5344CB8AC3E}">
        <p14:creationId xmlns:p14="http://schemas.microsoft.com/office/powerpoint/2010/main" val="397284523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16511B09-13AF-4110-BAFE-06546A310814}" type="slidenum">
              <a:rPr lang="es-ES" smtClean="0"/>
              <a:t>58</a:t>
            </a:fld>
            <a:endParaRPr lang="es-ES" dirty="0"/>
          </a:p>
        </p:txBody>
      </p:sp>
    </p:spTree>
    <p:extLst>
      <p:ext uri="{BB962C8B-B14F-4D97-AF65-F5344CB8AC3E}">
        <p14:creationId xmlns:p14="http://schemas.microsoft.com/office/powerpoint/2010/main" val="293289406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Ooty Botanical Gardens</a:t>
            </a:r>
          </a:p>
        </p:txBody>
      </p:sp>
      <p:sp>
        <p:nvSpPr>
          <p:cNvPr id="4" name="3 Marcador de número de diapositiva"/>
          <p:cNvSpPr>
            <a:spLocks noGrp="1"/>
          </p:cNvSpPr>
          <p:nvPr>
            <p:ph type="sldNum" sz="quarter" idx="10"/>
          </p:nvPr>
        </p:nvSpPr>
        <p:spPr/>
        <p:txBody>
          <a:bodyPr/>
          <a:lstStyle/>
          <a:p>
            <a:fld id="{16511B09-13AF-4110-BAFE-06546A310814}" type="slidenum">
              <a:rPr lang="es-ES" smtClean="0"/>
              <a:t>59</a:t>
            </a:fld>
            <a:endParaRPr lang="es-ES" dirty="0"/>
          </a:p>
        </p:txBody>
      </p:sp>
    </p:spTree>
    <p:extLst>
      <p:ext uri="{BB962C8B-B14F-4D97-AF65-F5344CB8AC3E}">
        <p14:creationId xmlns:p14="http://schemas.microsoft.com/office/powerpoint/2010/main" val="289811837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Ooty Botanical Gardens</a:t>
            </a:r>
          </a:p>
        </p:txBody>
      </p:sp>
      <p:sp>
        <p:nvSpPr>
          <p:cNvPr id="4" name="3 Marcador de número de diapositiva"/>
          <p:cNvSpPr>
            <a:spLocks noGrp="1"/>
          </p:cNvSpPr>
          <p:nvPr>
            <p:ph type="sldNum" sz="quarter" idx="10"/>
          </p:nvPr>
        </p:nvSpPr>
        <p:spPr/>
        <p:txBody>
          <a:bodyPr/>
          <a:lstStyle/>
          <a:p>
            <a:fld id="{16511B09-13AF-4110-BAFE-06546A310814}" type="slidenum">
              <a:rPr lang="es-ES" smtClean="0"/>
              <a:t>60</a:t>
            </a:fld>
            <a:endParaRPr lang="es-ES" dirty="0"/>
          </a:p>
        </p:txBody>
      </p:sp>
    </p:spTree>
    <p:extLst>
      <p:ext uri="{BB962C8B-B14F-4D97-AF65-F5344CB8AC3E}">
        <p14:creationId xmlns:p14="http://schemas.microsoft.com/office/powerpoint/2010/main" val="143515835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Ooty Botanical Gardens</a:t>
            </a:r>
          </a:p>
        </p:txBody>
      </p:sp>
      <p:sp>
        <p:nvSpPr>
          <p:cNvPr id="4" name="3 Marcador de número de diapositiva"/>
          <p:cNvSpPr>
            <a:spLocks noGrp="1"/>
          </p:cNvSpPr>
          <p:nvPr>
            <p:ph type="sldNum" sz="quarter" idx="10"/>
          </p:nvPr>
        </p:nvSpPr>
        <p:spPr/>
        <p:txBody>
          <a:bodyPr/>
          <a:lstStyle/>
          <a:p>
            <a:fld id="{16511B09-13AF-4110-BAFE-06546A310814}" type="slidenum">
              <a:rPr lang="es-ES" smtClean="0"/>
              <a:t>61</a:t>
            </a:fld>
            <a:endParaRPr lang="es-ES" dirty="0"/>
          </a:p>
        </p:txBody>
      </p:sp>
    </p:spTree>
    <p:extLst>
      <p:ext uri="{BB962C8B-B14F-4D97-AF65-F5344CB8AC3E}">
        <p14:creationId xmlns:p14="http://schemas.microsoft.com/office/powerpoint/2010/main" val="95099516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Ooty Botanical Gardens</a:t>
            </a:r>
          </a:p>
        </p:txBody>
      </p:sp>
      <p:sp>
        <p:nvSpPr>
          <p:cNvPr id="4" name="3 Marcador de número de diapositiva"/>
          <p:cNvSpPr>
            <a:spLocks noGrp="1"/>
          </p:cNvSpPr>
          <p:nvPr>
            <p:ph type="sldNum" sz="quarter" idx="10"/>
          </p:nvPr>
        </p:nvSpPr>
        <p:spPr/>
        <p:txBody>
          <a:bodyPr/>
          <a:lstStyle/>
          <a:p>
            <a:fld id="{16511B09-13AF-4110-BAFE-06546A310814}" type="slidenum">
              <a:rPr lang="es-ES" smtClean="0"/>
              <a:t>62</a:t>
            </a:fld>
            <a:endParaRPr lang="es-ES" dirty="0"/>
          </a:p>
        </p:txBody>
      </p:sp>
    </p:spTree>
    <p:extLst>
      <p:ext uri="{BB962C8B-B14F-4D97-AF65-F5344CB8AC3E}">
        <p14:creationId xmlns:p14="http://schemas.microsoft.com/office/powerpoint/2010/main" val="421340100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Ooty Botanical Gardens</a:t>
            </a:r>
          </a:p>
        </p:txBody>
      </p:sp>
      <p:sp>
        <p:nvSpPr>
          <p:cNvPr id="4" name="3 Marcador de número de diapositiva"/>
          <p:cNvSpPr>
            <a:spLocks noGrp="1"/>
          </p:cNvSpPr>
          <p:nvPr>
            <p:ph type="sldNum" sz="quarter" idx="10"/>
          </p:nvPr>
        </p:nvSpPr>
        <p:spPr/>
        <p:txBody>
          <a:bodyPr/>
          <a:lstStyle/>
          <a:p>
            <a:fld id="{16511B09-13AF-4110-BAFE-06546A310814}" type="slidenum">
              <a:rPr lang="es-ES" smtClean="0"/>
              <a:t>63</a:t>
            </a:fld>
            <a:endParaRPr lang="es-ES" dirty="0"/>
          </a:p>
        </p:txBody>
      </p:sp>
    </p:spTree>
    <p:extLst>
      <p:ext uri="{BB962C8B-B14F-4D97-AF65-F5344CB8AC3E}">
        <p14:creationId xmlns:p14="http://schemas.microsoft.com/office/powerpoint/2010/main" val="43018436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Ooty Botanical Gardens</a:t>
            </a:r>
          </a:p>
        </p:txBody>
      </p:sp>
      <p:sp>
        <p:nvSpPr>
          <p:cNvPr id="4" name="3 Marcador de número de diapositiva"/>
          <p:cNvSpPr>
            <a:spLocks noGrp="1"/>
          </p:cNvSpPr>
          <p:nvPr>
            <p:ph type="sldNum" sz="quarter" idx="10"/>
          </p:nvPr>
        </p:nvSpPr>
        <p:spPr/>
        <p:txBody>
          <a:bodyPr/>
          <a:lstStyle/>
          <a:p>
            <a:fld id="{16511B09-13AF-4110-BAFE-06546A310814}" type="slidenum">
              <a:rPr lang="es-ES" smtClean="0"/>
              <a:t>64</a:t>
            </a:fld>
            <a:endParaRPr lang="es-ES" dirty="0"/>
          </a:p>
        </p:txBody>
      </p:sp>
    </p:spTree>
    <p:extLst>
      <p:ext uri="{BB962C8B-B14F-4D97-AF65-F5344CB8AC3E}">
        <p14:creationId xmlns:p14="http://schemas.microsoft.com/office/powerpoint/2010/main" val="327266880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Ooty Botanical Gardens</a:t>
            </a:r>
          </a:p>
        </p:txBody>
      </p:sp>
      <p:sp>
        <p:nvSpPr>
          <p:cNvPr id="4" name="3 Marcador de número de diapositiva"/>
          <p:cNvSpPr>
            <a:spLocks noGrp="1"/>
          </p:cNvSpPr>
          <p:nvPr>
            <p:ph type="sldNum" sz="quarter" idx="10"/>
          </p:nvPr>
        </p:nvSpPr>
        <p:spPr/>
        <p:txBody>
          <a:bodyPr/>
          <a:lstStyle/>
          <a:p>
            <a:fld id="{16511B09-13AF-4110-BAFE-06546A310814}" type="slidenum">
              <a:rPr lang="es-ES" smtClean="0"/>
              <a:t>65</a:t>
            </a:fld>
            <a:endParaRPr lang="es-ES" dirty="0"/>
          </a:p>
        </p:txBody>
      </p:sp>
    </p:spTree>
    <p:extLst>
      <p:ext uri="{BB962C8B-B14F-4D97-AF65-F5344CB8AC3E}">
        <p14:creationId xmlns:p14="http://schemas.microsoft.com/office/powerpoint/2010/main" val="322381070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Lalbagh-flower-show-Bangalore.</a:t>
            </a:r>
          </a:p>
        </p:txBody>
      </p:sp>
      <p:sp>
        <p:nvSpPr>
          <p:cNvPr id="4" name="3 Marcador de número de diapositiva"/>
          <p:cNvSpPr>
            <a:spLocks noGrp="1"/>
          </p:cNvSpPr>
          <p:nvPr>
            <p:ph type="sldNum" sz="quarter" idx="10"/>
          </p:nvPr>
        </p:nvSpPr>
        <p:spPr/>
        <p:txBody>
          <a:bodyPr/>
          <a:lstStyle/>
          <a:p>
            <a:fld id="{252D2208-7F3F-4A81-8C9F-60D8EEEFA442}"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289456922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a:t>
            </a:r>
          </a:p>
        </p:txBody>
      </p:sp>
      <p:sp>
        <p:nvSpPr>
          <p:cNvPr id="4" name="3 Marcador de número de diapositiva"/>
          <p:cNvSpPr>
            <a:spLocks noGrp="1"/>
          </p:cNvSpPr>
          <p:nvPr>
            <p:ph type="sldNum" sz="quarter" idx="10"/>
          </p:nvPr>
        </p:nvSpPr>
        <p:spPr/>
        <p:txBody>
          <a:bodyPr/>
          <a:lstStyle/>
          <a:p>
            <a:fld id="{16511B09-13AF-4110-BAFE-06546A310814}" type="slidenum">
              <a:rPr lang="es-ES" smtClean="0"/>
              <a:t>73</a:t>
            </a:fld>
            <a:endParaRPr lang="es-ES" dirty="0"/>
          </a:p>
        </p:txBody>
      </p:sp>
    </p:spTree>
    <p:extLst>
      <p:ext uri="{BB962C8B-B14F-4D97-AF65-F5344CB8AC3E}">
        <p14:creationId xmlns:p14="http://schemas.microsoft.com/office/powerpoint/2010/main" val="375115763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Lalbagh_Botanical_Garden_Bangalore.-Paseo de entrada</a:t>
            </a:r>
          </a:p>
        </p:txBody>
      </p:sp>
      <p:sp>
        <p:nvSpPr>
          <p:cNvPr id="4" name="3 Marcador de número de diapositiva"/>
          <p:cNvSpPr>
            <a:spLocks noGrp="1"/>
          </p:cNvSpPr>
          <p:nvPr>
            <p:ph type="sldNum" sz="quarter" idx="10"/>
          </p:nvPr>
        </p:nvSpPr>
        <p:spPr/>
        <p:txBody>
          <a:bodyPr/>
          <a:lstStyle/>
          <a:p>
            <a:fld id="{16511B09-13AF-4110-BAFE-06546A310814}" type="slidenum">
              <a:rPr lang="es-ES" smtClean="0"/>
              <a:t>74</a:t>
            </a:fld>
            <a:endParaRPr lang="es-ES" dirty="0"/>
          </a:p>
        </p:txBody>
      </p:sp>
    </p:spTree>
    <p:extLst>
      <p:ext uri="{BB962C8B-B14F-4D97-AF65-F5344CB8AC3E}">
        <p14:creationId xmlns:p14="http://schemas.microsoft.com/office/powerpoint/2010/main" val="406221282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Garden..-Bouganvilleas</a:t>
            </a:r>
          </a:p>
        </p:txBody>
      </p:sp>
      <p:sp>
        <p:nvSpPr>
          <p:cNvPr id="4" name="3 Marcador de número de diapositiva"/>
          <p:cNvSpPr>
            <a:spLocks noGrp="1"/>
          </p:cNvSpPr>
          <p:nvPr>
            <p:ph type="sldNum" sz="quarter" idx="10"/>
          </p:nvPr>
        </p:nvSpPr>
        <p:spPr/>
        <p:txBody>
          <a:bodyPr/>
          <a:lstStyle/>
          <a:p>
            <a:fld id="{16511B09-13AF-4110-BAFE-06546A310814}" type="slidenum">
              <a:rPr lang="es-ES" smtClean="0"/>
              <a:t>75</a:t>
            </a:fld>
            <a:endParaRPr lang="es-ES" dirty="0"/>
          </a:p>
        </p:txBody>
      </p:sp>
    </p:spTree>
    <p:extLst>
      <p:ext uri="{BB962C8B-B14F-4D97-AF65-F5344CB8AC3E}">
        <p14:creationId xmlns:p14="http://schemas.microsoft.com/office/powerpoint/2010/main" val="178602509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Garden..-Paseo</a:t>
            </a:r>
            <a:r>
              <a:rPr lang="es-ES" baseline="0" dirty="0"/>
              <a:t> de e</a:t>
            </a:r>
            <a:r>
              <a:rPr lang="es-ES" dirty="0"/>
              <a:t>ntrada</a:t>
            </a:r>
          </a:p>
        </p:txBody>
      </p:sp>
      <p:sp>
        <p:nvSpPr>
          <p:cNvPr id="4" name="3 Marcador de número de diapositiva"/>
          <p:cNvSpPr>
            <a:spLocks noGrp="1"/>
          </p:cNvSpPr>
          <p:nvPr>
            <p:ph type="sldNum" sz="quarter" idx="10"/>
          </p:nvPr>
        </p:nvSpPr>
        <p:spPr/>
        <p:txBody>
          <a:bodyPr/>
          <a:lstStyle/>
          <a:p>
            <a:fld id="{16511B09-13AF-4110-BAFE-06546A310814}" type="slidenum">
              <a:rPr lang="es-ES" smtClean="0"/>
              <a:t>76</a:t>
            </a:fld>
            <a:endParaRPr lang="es-ES" dirty="0"/>
          </a:p>
        </p:txBody>
      </p:sp>
    </p:spTree>
    <p:extLst>
      <p:ext uri="{BB962C8B-B14F-4D97-AF65-F5344CB8AC3E}">
        <p14:creationId xmlns:p14="http://schemas.microsoft.com/office/powerpoint/2010/main" val="33532450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a:t>
            </a:r>
          </a:p>
        </p:txBody>
      </p:sp>
      <p:sp>
        <p:nvSpPr>
          <p:cNvPr id="4" name="3 Marcador de número de diapositiva"/>
          <p:cNvSpPr>
            <a:spLocks noGrp="1"/>
          </p:cNvSpPr>
          <p:nvPr>
            <p:ph type="sldNum" sz="quarter" idx="10"/>
          </p:nvPr>
        </p:nvSpPr>
        <p:spPr/>
        <p:txBody>
          <a:bodyPr/>
          <a:lstStyle/>
          <a:p>
            <a:fld id="{16511B09-13AF-4110-BAFE-06546A310814}" type="slidenum">
              <a:rPr lang="es-ES" smtClean="0"/>
              <a:t>77</a:t>
            </a:fld>
            <a:endParaRPr lang="es-ES" dirty="0"/>
          </a:p>
        </p:txBody>
      </p:sp>
    </p:spTree>
    <p:extLst>
      <p:ext uri="{BB962C8B-B14F-4D97-AF65-F5344CB8AC3E}">
        <p14:creationId xmlns:p14="http://schemas.microsoft.com/office/powerpoint/2010/main" val="392297586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a:t>
            </a:r>
          </a:p>
        </p:txBody>
      </p:sp>
      <p:sp>
        <p:nvSpPr>
          <p:cNvPr id="4" name="3 Marcador de número de diapositiva"/>
          <p:cNvSpPr>
            <a:spLocks noGrp="1"/>
          </p:cNvSpPr>
          <p:nvPr>
            <p:ph type="sldNum" sz="quarter" idx="10"/>
          </p:nvPr>
        </p:nvSpPr>
        <p:spPr/>
        <p:txBody>
          <a:bodyPr/>
          <a:lstStyle/>
          <a:p>
            <a:fld id="{16511B09-13AF-4110-BAFE-06546A310814}" type="slidenum">
              <a:rPr lang="es-ES" smtClean="0"/>
              <a:t>78</a:t>
            </a:fld>
            <a:endParaRPr lang="es-ES" dirty="0"/>
          </a:p>
        </p:txBody>
      </p:sp>
    </p:spTree>
    <p:extLst>
      <p:ext uri="{BB962C8B-B14F-4D97-AF65-F5344CB8AC3E}">
        <p14:creationId xmlns:p14="http://schemas.microsoft.com/office/powerpoint/2010/main" val="82570787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Lalbagh_Botanical_Garden_Bangalore.</a:t>
            </a:r>
          </a:p>
        </p:txBody>
      </p:sp>
      <p:sp>
        <p:nvSpPr>
          <p:cNvPr id="4" name="3 Marcador de número de diapositiva"/>
          <p:cNvSpPr>
            <a:spLocks noGrp="1"/>
          </p:cNvSpPr>
          <p:nvPr>
            <p:ph type="sldNum" sz="quarter" idx="10"/>
          </p:nvPr>
        </p:nvSpPr>
        <p:spPr/>
        <p:txBody>
          <a:bodyPr/>
          <a:lstStyle/>
          <a:p>
            <a:fld id="{16511B09-13AF-4110-BAFE-06546A310814}" type="slidenum">
              <a:rPr lang="es-ES" smtClean="0"/>
              <a:t>80</a:t>
            </a:fld>
            <a:endParaRPr lang="es-ES" dirty="0"/>
          </a:p>
        </p:txBody>
      </p:sp>
    </p:spTree>
    <p:extLst>
      <p:ext uri="{BB962C8B-B14F-4D97-AF65-F5344CB8AC3E}">
        <p14:creationId xmlns:p14="http://schemas.microsoft.com/office/powerpoint/2010/main" val="310592309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Lalbagh-flower-show-Bangalore.</a:t>
            </a:r>
          </a:p>
          <a:p>
            <a:endParaRPr lang="es-ES" dirty="0"/>
          </a:p>
        </p:txBody>
      </p:sp>
      <p:sp>
        <p:nvSpPr>
          <p:cNvPr id="4" name="3 Marcador de número de diapositiva"/>
          <p:cNvSpPr>
            <a:spLocks noGrp="1"/>
          </p:cNvSpPr>
          <p:nvPr>
            <p:ph type="sldNum" sz="quarter" idx="10"/>
          </p:nvPr>
        </p:nvSpPr>
        <p:spPr/>
        <p:txBody>
          <a:bodyPr/>
          <a:lstStyle/>
          <a:p>
            <a:fld id="{252D2208-7F3F-4A81-8C9F-60D8EEEFA442}" type="slidenum">
              <a:rPr lang="es-ES" smtClean="0">
                <a:solidFill>
                  <a:prstClr val="black"/>
                </a:solidFill>
              </a:rPr>
              <a:pPr/>
              <a:t>82</a:t>
            </a:fld>
            <a:endParaRPr lang="es-ES" dirty="0">
              <a:solidFill>
                <a:prstClr val="black"/>
              </a:solidFill>
            </a:endParaRPr>
          </a:p>
        </p:txBody>
      </p:sp>
    </p:spTree>
    <p:extLst>
      <p:ext uri="{BB962C8B-B14F-4D97-AF65-F5344CB8AC3E}">
        <p14:creationId xmlns:p14="http://schemas.microsoft.com/office/powerpoint/2010/main" val="286228371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Flower Show -</a:t>
            </a:r>
          </a:p>
        </p:txBody>
      </p:sp>
      <p:sp>
        <p:nvSpPr>
          <p:cNvPr id="4" name="3 Marcador de número de diapositiva"/>
          <p:cNvSpPr>
            <a:spLocks noGrp="1"/>
          </p:cNvSpPr>
          <p:nvPr>
            <p:ph type="sldNum" sz="quarter" idx="10"/>
          </p:nvPr>
        </p:nvSpPr>
        <p:spPr/>
        <p:txBody>
          <a:bodyPr/>
          <a:lstStyle/>
          <a:p>
            <a:fld id="{252D2208-7F3F-4A81-8C9F-60D8EEEFA442}" type="slidenum">
              <a:rPr lang="es-ES" smtClean="0">
                <a:solidFill>
                  <a:prstClr val="black"/>
                </a:solidFill>
              </a:rPr>
              <a:pPr/>
              <a:t>86</a:t>
            </a:fld>
            <a:endParaRPr lang="es-ES" dirty="0">
              <a:solidFill>
                <a:prstClr val="black"/>
              </a:solidFill>
            </a:endParaRPr>
          </a:p>
        </p:txBody>
      </p:sp>
    </p:spTree>
    <p:extLst>
      <p:ext uri="{BB962C8B-B14F-4D97-AF65-F5344CB8AC3E}">
        <p14:creationId xmlns:p14="http://schemas.microsoft.com/office/powerpoint/2010/main" val="404330374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Monumento decorativo japonés</a:t>
            </a:r>
          </a:p>
        </p:txBody>
      </p:sp>
      <p:sp>
        <p:nvSpPr>
          <p:cNvPr id="4" name="3 Marcador de número de diapositiva"/>
          <p:cNvSpPr>
            <a:spLocks noGrp="1"/>
          </p:cNvSpPr>
          <p:nvPr>
            <p:ph type="sldNum" sz="quarter" idx="10"/>
          </p:nvPr>
        </p:nvSpPr>
        <p:spPr/>
        <p:txBody>
          <a:bodyPr/>
          <a:lstStyle/>
          <a:p>
            <a:fld id="{8A9F2675-E951-4860-BB34-4BEB058FD106}" type="slidenum">
              <a:rPr lang="es-ES" smtClean="0">
                <a:solidFill>
                  <a:prstClr val="black"/>
                </a:solidFill>
              </a:rPr>
              <a:pPr/>
              <a:t>87</a:t>
            </a:fld>
            <a:endParaRPr lang="es-ES" dirty="0">
              <a:solidFill>
                <a:prstClr val="black"/>
              </a:solidFill>
            </a:endParaRPr>
          </a:p>
        </p:txBody>
      </p:sp>
    </p:spTree>
    <p:extLst>
      <p:ext uri="{BB962C8B-B14F-4D97-AF65-F5344CB8AC3E}">
        <p14:creationId xmlns:p14="http://schemas.microsoft.com/office/powerpoint/2010/main" val="331112187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Ceiba pentranda</a:t>
            </a:r>
          </a:p>
        </p:txBody>
      </p:sp>
      <p:sp>
        <p:nvSpPr>
          <p:cNvPr id="4" name="3 Marcador de número de diapositiva"/>
          <p:cNvSpPr>
            <a:spLocks noGrp="1"/>
          </p:cNvSpPr>
          <p:nvPr>
            <p:ph type="sldNum" sz="quarter" idx="10"/>
          </p:nvPr>
        </p:nvSpPr>
        <p:spPr/>
        <p:txBody>
          <a:bodyPr/>
          <a:lstStyle/>
          <a:p>
            <a:fld id="{8A9F2675-E951-4860-BB34-4BEB058FD106}" type="slidenum">
              <a:rPr lang="es-ES" smtClean="0">
                <a:solidFill>
                  <a:prstClr val="black"/>
                </a:solidFill>
              </a:rPr>
              <a:pPr/>
              <a:t>88</a:t>
            </a:fld>
            <a:endParaRPr lang="es-ES" dirty="0">
              <a:solidFill>
                <a:prstClr val="black"/>
              </a:solidFill>
            </a:endParaRPr>
          </a:p>
        </p:txBody>
      </p:sp>
    </p:spTree>
    <p:extLst>
      <p:ext uri="{BB962C8B-B14F-4D97-AF65-F5344CB8AC3E}">
        <p14:creationId xmlns:p14="http://schemas.microsoft.com/office/powerpoint/2010/main" val="84403405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Lalbagh_Botanical_Garden_Bangalore.-Ceiba pentranda</a:t>
            </a:r>
          </a:p>
        </p:txBody>
      </p:sp>
      <p:sp>
        <p:nvSpPr>
          <p:cNvPr id="4" name="3 Marcador de número de diapositiva"/>
          <p:cNvSpPr>
            <a:spLocks noGrp="1"/>
          </p:cNvSpPr>
          <p:nvPr>
            <p:ph type="sldNum" sz="quarter" idx="10"/>
          </p:nvPr>
        </p:nvSpPr>
        <p:spPr/>
        <p:txBody>
          <a:bodyPr/>
          <a:lstStyle/>
          <a:p>
            <a:fld id="{16511B09-13AF-4110-BAFE-06546A310814}" type="slidenum">
              <a:rPr lang="es-ES" smtClean="0"/>
              <a:t>89</a:t>
            </a:fld>
            <a:endParaRPr lang="es-ES" dirty="0"/>
          </a:p>
        </p:txBody>
      </p:sp>
    </p:spTree>
    <p:extLst>
      <p:ext uri="{BB962C8B-B14F-4D97-AF65-F5344CB8AC3E}">
        <p14:creationId xmlns:p14="http://schemas.microsoft.com/office/powerpoint/2010/main" val="167230045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Lalbagh-flower-show-Bangalore.</a:t>
            </a:r>
          </a:p>
          <a:p>
            <a:endParaRPr lang="es-ES" dirty="0"/>
          </a:p>
        </p:txBody>
      </p:sp>
      <p:sp>
        <p:nvSpPr>
          <p:cNvPr id="4" name="3 Marcador de número de diapositiva"/>
          <p:cNvSpPr>
            <a:spLocks noGrp="1"/>
          </p:cNvSpPr>
          <p:nvPr>
            <p:ph type="sldNum" sz="quarter" idx="10"/>
          </p:nvPr>
        </p:nvSpPr>
        <p:spPr/>
        <p:txBody>
          <a:bodyPr/>
          <a:lstStyle/>
          <a:p>
            <a:fld id="{252D2208-7F3F-4A81-8C9F-60D8EEEFA442}"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376928705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Lalbagh-flower-show-Bangalore.</a:t>
            </a:r>
          </a:p>
          <a:p>
            <a:endParaRPr lang="es-ES" dirty="0"/>
          </a:p>
        </p:txBody>
      </p:sp>
      <p:sp>
        <p:nvSpPr>
          <p:cNvPr id="4" name="3 Marcador de número de diapositiva"/>
          <p:cNvSpPr>
            <a:spLocks noGrp="1"/>
          </p:cNvSpPr>
          <p:nvPr>
            <p:ph type="sldNum" sz="quarter" idx="10"/>
          </p:nvPr>
        </p:nvSpPr>
        <p:spPr/>
        <p:txBody>
          <a:bodyPr/>
          <a:lstStyle/>
          <a:p>
            <a:fld id="{252D2208-7F3F-4A81-8C9F-60D8EEEFA442}"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9472056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Lalbagh-flower-show-Bangalore.</a:t>
            </a:r>
          </a:p>
          <a:p>
            <a:endParaRPr lang="es-ES" dirty="0"/>
          </a:p>
        </p:txBody>
      </p:sp>
      <p:sp>
        <p:nvSpPr>
          <p:cNvPr id="4" name="3 Marcador de número de diapositiva"/>
          <p:cNvSpPr>
            <a:spLocks noGrp="1"/>
          </p:cNvSpPr>
          <p:nvPr>
            <p:ph type="sldNum" sz="quarter" idx="10"/>
          </p:nvPr>
        </p:nvSpPr>
        <p:spPr/>
        <p:txBody>
          <a:bodyPr/>
          <a:lstStyle/>
          <a:p>
            <a:fld id="{252D2208-7F3F-4A81-8C9F-60D8EEEFA442}" type="slidenum">
              <a:rPr lang="es-ES" smtClean="0">
                <a:solidFill>
                  <a:prstClr val="black"/>
                </a:solidFill>
              </a:rPr>
              <a:pPr/>
              <a:t>92</a:t>
            </a:fld>
            <a:endParaRPr lang="es-ES" dirty="0">
              <a:solidFill>
                <a:prstClr val="black"/>
              </a:solidFill>
            </a:endParaRPr>
          </a:p>
        </p:txBody>
      </p:sp>
    </p:spTree>
    <p:extLst>
      <p:ext uri="{BB962C8B-B14F-4D97-AF65-F5344CB8AC3E}">
        <p14:creationId xmlns:p14="http://schemas.microsoft.com/office/powerpoint/2010/main" val="225994262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Lalbagh-flower-show-Bangalore.</a:t>
            </a:r>
          </a:p>
          <a:p>
            <a:endParaRPr lang="es-ES" dirty="0"/>
          </a:p>
        </p:txBody>
      </p:sp>
      <p:sp>
        <p:nvSpPr>
          <p:cNvPr id="4" name="3 Marcador de número de diapositiva"/>
          <p:cNvSpPr>
            <a:spLocks noGrp="1"/>
          </p:cNvSpPr>
          <p:nvPr>
            <p:ph type="sldNum" sz="quarter" idx="10"/>
          </p:nvPr>
        </p:nvSpPr>
        <p:spPr/>
        <p:txBody>
          <a:bodyPr/>
          <a:lstStyle/>
          <a:p>
            <a:fld id="{252D2208-7F3F-4A81-8C9F-60D8EEEFA442}" type="slidenum">
              <a:rPr lang="es-ES" smtClean="0">
                <a:solidFill>
                  <a:prstClr val="black"/>
                </a:solidFill>
              </a:rPr>
              <a:pPr/>
              <a:t>93</a:t>
            </a:fld>
            <a:endParaRPr lang="es-ES" dirty="0">
              <a:solidFill>
                <a:prstClr val="black"/>
              </a:solidFill>
            </a:endParaRPr>
          </a:p>
        </p:txBody>
      </p:sp>
    </p:spTree>
    <p:extLst>
      <p:ext uri="{BB962C8B-B14F-4D97-AF65-F5344CB8AC3E}">
        <p14:creationId xmlns:p14="http://schemas.microsoft.com/office/powerpoint/2010/main" val="282893772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Garden.-Tabebuia spec.</a:t>
            </a:r>
          </a:p>
        </p:txBody>
      </p:sp>
      <p:sp>
        <p:nvSpPr>
          <p:cNvPr id="4" name="3 Marcador de número de diapositiva"/>
          <p:cNvSpPr>
            <a:spLocks noGrp="1"/>
          </p:cNvSpPr>
          <p:nvPr>
            <p:ph type="sldNum" sz="quarter" idx="10"/>
          </p:nvPr>
        </p:nvSpPr>
        <p:spPr/>
        <p:txBody>
          <a:bodyPr/>
          <a:lstStyle/>
          <a:p>
            <a:fld id="{16511B09-13AF-4110-BAFE-06546A310814}" type="slidenum">
              <a:rPr lang="es-ES" smtClean="0"/>
              <a:t>94</a:t>
            </a:fld>
            <a:endParaRPr lang="es-ES" dirty="0"/>
          </a:p>
        </p:txBody>
      </p:sp>
    </p:spTree>
    <p:extLst>
      <p:ext uri="{BB962C8B-B14F-4D97-AF65-F5344CB8AC3E}">
        <p14:creationId xmlns:p14="http://schemas.microsoft.com/office/powerpoint/2010/main" val="180100446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Lalbagh-flower-show-Bangalore.</a:t>
            </a:r>
          </a:p>
          <a:p>
            <a:endParaRPr lang="es-ES" dirty="0"/>
          </a:p>
        </p:txBody>
      </p:sp>
      <p:sp>
        <p:nvSpPr>
          <p:cNvPr id="4" name="3 Marcador de número de diapositiva"/>
          <p:cNvSpPr>
            <a:spLocks noGrp="1"/>
          </p:cNvSpPr>
          <p:nvPr>
            <p:ph type="sldNum" sz="quarter" idx="10"/>
          </p:nvPr>
        </p:nvSpPr>
        <p:spPr/>
        <p:txBody>
          <a:bodyPr/>
          <a:lstStyle/>
          <a:p>
            <a:fld id="{252D2208-7F3F-4A81-8C9F-60D8EEEFA442}" type="slidenum">
              <a:rPr lang="es-ES" smtClean="0">
                <a:solidFill>
                  <a:prstClr val="black"/>
                </a:solidFill>
              </a:rPr>
              <a:pPr/>
              <a:t>95</a:t>
            </a:fld>
            <a:endParaRPr lang="es-ES" dirty="0">
              <a:solidFill>
                <a:prstClr val="black"/>
              </a:solidFill>
            </a:endParaRPr>
          </a:p>
        </p:txBody>
      </p:sp>
    </p:spTree>
    <p:extLst>
      <p:ext uri="{BB962C8B-B14F-4D97-AF65-F5344CB8AC3E}">
        <p14:creationId xmlns:p14="http://schemas.microsoft.com/office/powerpoint/2010/main" val="328358797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a:t>
            </a:r>
          </a:p>
        </p:txBody>
      </p:sp>
      <p:sp>
        <p:nvSpPr>
          <p:cNvPr id="4" name="3 Marcador de número de diapositiva"/>
          <p:cNvSpPr>
            <a:spLocks noGrp="1"/>
          </p:cNvSpPr>
          <p:nvPr>
            <p:ph type="sldNum" sz="quarter" idx="10"/>
          </p:nvPr>
        </p:nvSpPr>
        <p:spPr/>
        <p:txBody>
          <a:bodyPr/>
          <a:lstStyle/>
          <a:p>
            <a:fld id="{16511B09-13AF-4110-BAFE-06546A310814}" type="slidenum">
              <a:rPr lang="es-ES" smtClean="0"/>
              <a:t>96</a:t>
            </a:fld>
            <a:endParaRPr lang="es-ES" dirty="0"/>
          </a:p>
        </p:txBody>
      </p:sp>
    </p:spTree>
    <p:extLst>
      <p:ext uri="{BB962C8B-B14F-4D97-AF65-F5344CB8AC3E}">
        <p14:creationId xmlns:p14="http://schemas.microsoft.com/office/powerpoint/2010/main" val="323971148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a:t>
            </a:r>
          </a:p>
        </p:txBody>
      </p:sp>
      <p:sp>
        <p:nvSpPr>
          <p:cNvPr id="4" name="3 Marcador de número de diapositiva"/>
          <p:cNvSpPr>
            <a:spLocks noGrp="1"/>
          </p:cNvSpPr>
          <p:nvPr>
            <p:ph type="sldNum" sz="quarter" idx="10"/>
          </p:nvPr>
        </p:nvSpPr>
        <p:spPr/>
        <p:txBody>
          <a:bodyPr/>
          <a:lstStyle/>
          <a:p>
            <a:fld id="{16511B09-13AF-4110-BAFE-06546A310814}" type="slidenum">
              <a:rPr lang="es-ES" smtClean="0"/>
              <a:t>97</a:t>
            </a:fld>
            <a:endParaRPr lang="es-ES" dirty="0"/>
          </a:p>
        </p:txBody>
      </p:sp>
    </p:spTree>
    <p:extLst>
      <p:ext uri="{BB962C8B-B14F-4D97-AF65-F5344CB8AC3E}">
        <p14:creationId xmlns:p14="http://schemas.microsoft.com/office/powerpoint/2010/main" val="299687885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a:t>
            </a:r>
          </a:p>
        </p:txBody>
      </p:sp>
      <p:sp>
        <p:nvSpPr>
          <p:cNvPr id="4" name="3 Marcador de número de diapositiva"/>
          <p:cNvSpPr>
            <a:spLocks noGrp="1"/>
          </p:cNvSpPr>
          <p:nvPr>
            <p:ph type="sldNum" sz="quarter" idx="10"/>
          </p:nvPr>
        </p:nvSpPr>
        <p:spPr/>
        <p:txBody>
          <a:bodyPr/>
          <a:lstStyle/>
          <a:p>
            <a:fld id="{16511B09-13AF-4110-BAFE-06546A310814}" type="slidenum">
              <a:rPr lang="es-ES" smtClean="0"/>
              <a:t>98</a:t>
            </a:fld>
            <a:endParaRPr lang="es-ES" dirty="0"/>
          </a:p>
        </p:txBody>
      </p:sp>
    </p:spTree>
    <p:extLst>
      <p:ext uri="{BB962C8B-B14F-4D97-AF65-F5344CB8AC3E}">
        <p14:creationId xmlns:p14="http://schemas.microsoft.com/office/powerpoint/2010/main" val="100089179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a:t>
            </a:r>
          </a:p>
        </p:txBody>
      </p:sp>
      <p:sp>
        <p:nvSpPr>
          <p:cNvPr id="4" name="3 Marcador de número de diapositiva"/>
          <p:cNvSpPr>
            <a:spLocks noGrp="1"/>
          </p:cNvSpPr>
          <p:nvPr>
            <p:ph type="sldNum" sz="quarter" idx="10"/>
          </p:nvPr>
        </p:nvSpPr>
        <p:spPr/>
        <p:txBody>
          <a:bodyPr/>
          <a:lstStyle/>
          <a:p>
            <a:fld id="{16511B09-13AF-4110-BAFE-06546A310814}" type="slidenum">
              <a:rPr lang="es-ES" smtClean="0"/>
              <a:t>99</a:t>
            </a:fld>
            <a:endParaRPr lang="es-ES" dirty="0"/>
          </a:p>
        </p:txBody>
      </p:sp>
    </p:spTree>
    <p:extLst>
      <p:ext uri="{BB962C8B-B14F-4D97-AF65-F5344CB8AC3E}">
        <p14:creationId xmlns:p14="http://schemas.microsoft.com/office/powerpoint/2010/main" val="326964376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a:t>
            </a:r>
          </a:p>
        </p:txBody>
      </p:sp>
      <p:sp>
        <p:nvSpPr>
          <p:cNvPr id="4" name="3 Marcador de número de diapositiva"/>
          <p:cNvSpPr>
            <a:spLocks noGrp="1"/>
          </p:cNvSpPr>
          <p:nvPr>
            <p:ph type="sldNum" sz="quarter" idx="10"/>
          </p:nvPr>
        </p:nvSpPr>
        <p:spPr/>
        <p:txBody>
          <a:bodyPr/>
          <a:lstStyle/>
          <a:p>
            <a:fld id="{16511B09-13AF-4110-BAFE-06546A310814}" type="slidenum">
              <a:rPr lang="es-ES" smtClean="0"/>
              <a:t>100</a:t>
            </a:fld>
            <a:endParaRPr lang="es-ES" dirty="0"/>
          </a:p>
        </p:txBody>
      </p:sp>
    </p:spTree>
    <p:extLst>
      <p:ext uri="{BB962C8B-B14F-4D97-AF65-F5344CB8AC3E}">
        <p14:creationId xmlns:p14="http://schemas.microsoft.com/office/powerpoint/2010/main" val="346929472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a:t>
            </a:r>
          </a:p>
        </p:txBody>
      </p:sp>
      <p:sp>
        <p:nvSpPr>
          <p:cNvPr id="4" name="3 Marcador de número de diapositiva"/>
          <p:cNvSpPr>
            <a:spLocks noGrp="1"/>
          </p:cNvSpPr>
          <p:nvPr>
            <p:ph type="sldNum" sz="quarter" idx="10"/>
          </p:nvPr>
        </p:nvSpPr>
        <p:spPr/>
        <p:txBody>
          <a:bodyPr/>
          <a:lstStyle/>
          <a:p>
            <a:fld id="{16511B09-13AF-4110-BAFE-06546A310814}" type="slidenum">
              <a:rPr lang="es-ES" smtClean="0"/>
              <a:t>101</a:t>
            </a:fld>
            <a:endParaRPr lang="es-ES" dirty="0"/>
          </a:p>
        </p:txBody>
      </p:sp>
    </p:spTree>
    <p:extLst>
      <p:ext uri="{BB962C8B-B14F-4D97-AF65-F5344CB8AC3E}">
        <p14:creationId xmlns:p14="http://schemas.microsoft.com/office/powerpoint/2010/main" val="389135043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a:t>
            </a:r>
          </a:p>
        </p:txBody>
      </p:sp>
      <p:sp>
        <p:nvSpPr>
          <p:cNvPr id="4" name="3 Marcador de número de diapositiva"/>
          <p:cNvSpPr>
            <a:spLocks noGrp="1"/>
          </p:cNvSpPr>
          <p:nvPr>
            <p:ph type="sldNum" sz="quarter" idx="10"/>
          </p:nvPr>
        </p:nvSpPr>
        <p:spPr/>
        <p:txBody>
          <a:bodyPr/>
          <a:lstStyle/>
          <a:p>
            <a:fld id="{16511B09-13AF-4110-BAFE-06546A310814}" type="slidenum">
              <a:rPr lang="es-ES" smtClean="0"/>
              <a:t>102</a:t>
            </a:fld>
            <a:endParaRPr lang="es-ES" dirty="0"/>
          </a:p>
        </p:txBody>
      </p:sp>
    </p:spTree>
    <p:extLst>
      <p:ext uri="{BB962C8B-B14F-4D97-AF65-F5344CB8AC3E}">
        <p14:creationId xmlns:p14="http://schemas.microsoft.com/office/powerpoint/2010/main" val="247961318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a:t>
            </a:r>
          </a:p>
        </p:txBody>
      </p:sp>
      <p:sp>
        <p:nvSpPr>
          <p:cNvPr id="4" name="3 Marcador de número de diapositiva"/>
          <p:cNvSpPr>
            <a:spLocks noGrp="1"/>
          </p:cNvSpPr>
          <p:nvPr>
            <p:ph type="sldNum" sz="quarter" idx="10"/>
          </p:nvPr>
        </p:nvSpPr>
        <p:spPr/>
        <p:txBody>
          <a:bodyPr/>
          <a:lstStyle/>
          <a:p>
            <a:fld id="{16511B09-13AF-4110-BAFE-06546A310814}" type="slidenum">
              <a:rPr lang="es-ES" smtClean="0"/>
              <a:t>103</a:t>
            </a:fld>
            <a:endParaRPr lang="es-ES" dirty="0"/>
          </a:p>
        </p:txBody>
      </p:sp>
    </p:spTree>
    <p:extLst>
      <p:ext uri="{BB962C8B-B14F-4D97-AF65-F5344CB8AC3E}">
        <p14:creationId xmlns:p14="http://schemas.microsoft.com/office/powerpoint/2010/main" val="106654813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a:t>
            </a:r>
          </a:p>
        </p:txBody>
      </p:sp>
      <p:sp>
        <p:nvSpPr>
          <p:cNvPr id="4" name="3 Marcador de número de diapositiva"/>
          <p:cNvSpPr>
            <a:spLocks noGrp="1"/>
          </p:cNvSpPr>
          <p:nvPr>
            <p:ph type="sldNum" sz="quarter" idx="10"/>
          </p:nvPr>
        </p:nvSpPr>
        <p:spPr/>
        <p:txBody>
          <a:bodyPr/>
          <a:lstStyle/>
          <a:p>
            <a:fld id="{16511B09-13AF-4110-BAFE-06546A310814}" type="slidenum">
              <a:rPr lang="es-ES" smtClean="0"/>
              <a:t>104</a:t>
            </a:fld>
            <a:endParaRPr lang="es-ES" dirty="0"/>
          </a:p>
        </p:txBody>
      </p:sp>
    </p:spTree>
    <p:extLst>
      <p:ext uri="{BB962C8B-B14F-4D97-AF65-F5344CB8AC3E}">
        <p14:creationId xmlns:p14="http://schemas.microsoft.com/office/powerpoint/2010/main" val="86028712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a:t>
            </a:r>
          </a:p>
        </p:txBody>
      </p:sp>
      <p:sp>
        <p:nvSpPr>
          <p:cNvPr id="4" name="3 Marcador de número de diapositiva"/>
          <p:cNvSpPr>
            <a:spLocks noGrp="1"/>
          </p:cNvSpPr>
          <p:nvPr>
            <p:ph type="sldNum" sz="quarter" idx="10"/>
          </p:nvPr>
        </p:nvSpPr>
        <p:spPr/>
        <p:txBody>
          <a:bodyPr/>
          <a:lstStyle/>
          <a:p>
            <a:fld id="{16511B09-13AF-4110-BAFE-06546A310814}" type="slidenum">
              <a:rPr lang="es-ES" smtClean="0"/>
              <a:t>105</a:t>
            </a:fld>
            <a:endParaRPr lang="es-ES" dirty="0"/>
          </a:p>
        </p:txBody>
      </p:sp>
    </p:spTree>
    <p:extLst>
      <p:ext uri="{BB962C8B-B14F-4D97-AF65-F5344CB8AC3E}">
        <p14:creationId xmlns:p14="http://schemas.microsoft.com/office/powerpoint/2010/main" val="228795546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a:t>
            </a:r>
          </a:p>
        </p:txBody>
      </p:sp>
      <p:sp>
        <p:nvSpPr>
          <p:cNvPr id="4" name="3 Marcador de número de diapositiva"/>
          <p:cNvSpPr>
            <a:spLocks noGrp="1"/>
          </p:cNvSpPr>
          <p:nvPr>
            <p:ph type="sldNum" sz="quarter" idx="10"/>
          </p:nvPr>
        </p:nvSpPr>
        <p:spPr/>
        <p:txBody>
          <a:bodyPr/>
          <a:lstStyle/>
          <a:p>
            <a:fld id="{16511B09-13AF-4110-BAFE-06546A310814}" type="slidenum">
              <a:rPr lang="es-ES" smtClean="0"/>
              <a:t>106</a:t>
            </a:fld>
            <a:endParaRPr lang="es-ES" dirty="0"/>
          </a:p>
        </p:txBody>
      </p:sp>
    </p:spTree>
    <p:extLst>
      <p:ext uri="{BB962C8B-B14F-4D97-AF65-F5344CB8AC3E}">
        <p14:creationId xmlns:p14="http://schemas.microsoft.com/office/powerpoint/2010/main" val="405161057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a:t>
            </a:r>
          </a:p>
        </p:txBody>
      </p:sp>
      <p:sp>
        <p:nvSpPr>
          <p:cNvPr id="4" name="3 Marcador de número de diapositiva"/>
          <p:cNvSpPr>
            <a:spLocks noGrp="1"/>
          </p:cNvSpPr>
          <p:nvPr>
            <p:ph type="sldNum" sz="quarter" idx="10"/>
          </p:nvPr>
        </p:nvSpPr>
        <p:spPr/>
        <p:txBody>
          <a:bodyPr/>
          <a:lstStyle/>
          <a:p>
            <a:fld id="{16511B09-13AF-4110-BAFE-06546A310814}" type="slidenum">
              <a:rPr lang="es-ES" smtClean="0"/>
              <a:t>107</a:t>
            </a:fld>
            <a:endParaRPr lang="es-ES" dirty="0"/>
          </a:p>
        </p:txBody>
      </p:sp>
    </p:spTree>
    <p:extLst>
      <p:ext uri="{BB962C8B-B14F-4D97-AF65-F5344CB8AC3E}">
        <p14:creationId xmlns:p14="http://schemas.microsoft.com/office/powerpoint/2010/main" val="246137983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Lalbagh_Botanical_Garden_Bangalore.</a:t>
            </a:r>
          </a:p>
        </p:txBody>
      </p:sp>
      <p:sp>
        <p:nvSpPr>
          <p:cNvPr id="4" name="3 Marcador de número de diapositiva"/>
          <p:cNvSpPr>
            <a:spLocks noGrp="1"/>
          </p:cNvSpPr>
          <p:nvPr>
            <p:ph type="sldNum" sz="quarter" idx="10"/>
          </p:nvPr>
        </p:nvSpPr>
        <p:spPr/>
        <p:txBody>
          <a:bodyPr/>
          <a:lstStyle/>
          <a:p>
            <a:fld id="{16511B09-13AF-4110-BAFE-06546A310814}" type="slidenum">
              <a:rPr lang="es-ES" smtClean="0"/>
              <a:t>108</a:t>
            </a:fld>
            <a:endParaRPr lang="es-ES" dirty="0"/>
          </a:p>
        </p:txBody>
      </p:sp>
    </p:spTree>
    <p:extLst>
      <p:ext uri="{BB962C8B-B14F-4D97-AF65-F5344CB8AC3E}">
        <p14:creationId xmlns:p14="http://schemas.microsoft.com/office/powerpoint/2010/main" val="61574281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Lalbagh_Botanical_Garden_Bangalore.</a:t>
            </a:r>
          </a:p>
        </p:txBody>
      </p:sp>
      <p:sp>
        <p:nvSpPr>
          <p:cNvPr id="4" name="3 Marcador de número de diapositiva"/>
          <p:cNvSpPr>
            <a:spLocks noGrp="1"/>
          </p:cNvSpPr>
          <p:nvPr>
            <p:ph type="sldNum" sz="quarter" idx="10"/>
          </p:nvPr>
        </p:nvSpPr>
        <p:spPr/>
        <p:txBody>
          <a:bodyPr/>
          <a:lstStyle/>
          <a:p>
            <a:fld id="{16511B09-13AF-4110-BAFE-06546A310814}" type="slidenum">
              <a:rPr lang="es-ES" smtClean="0"/>
              <a:t>109</a:t>
            </a:fld>
            <a:endParaRPr lang="es-ES" dirty="0"/>
          </a:p>
        </p:txBody>
      </p:sp>
    </p:spTree>
    <p:extLst>
      <p:ext uri="{BB962C8B-B14F-4D97-AF65-F5344CB8AC3E}">
        <p14:creationId xmlns:p14="http://schemas.microsoft.com/office/powerpoint/2010/main" val="99606759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a:t>
            </a:r>
          </a:p>
        </p:txBody>
      </p:sp>
      <p:sp>
        <p:nvSpPr>
          <p:cNvPr id="4" name="3 Marcador de número de diapositiva"/>
          <p:cNvSpPr>
            <a:spLocks noGrp="1"/>
          </p:cNvSpPr>
          <p:nvPr>
            <p:ph type="sldNum" sz="quarter" idx="10"/>
          </p:nvPr>
        </p:nvSpPr>
        <p:spPr/>
        <p:txBody>
          <a:bodyPr/>
          <a:lstStyle/>
          <a:p>
            <a:fld id="{16511B09-13AF-4110-BAFE-06546A310814}" type="slidenum">
              <a:rPr lang="es-ES" smtClean="0"/>
              <a:t>110</a:t>
            </a:fld>
            <a:endParaRPr lang="es-ES" dirty="0"/>
          </a:p>
        </p:txBody>
      </p:sp>
    </p:spTree>
    <p:extLst>
      <p:ext uri="{BB962C8B-B14F-4D97-AF65-F5344CB8AC3E}">
        <p14:creationId xmlns:p14="http://schemas.microsoft.com/office/powerpoint/2010/main" val="72793688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a:t>
            </a:r>
          </a:p>
        </p:txBody>
      </p:sp>
      <p:sp>
        <p:nvSpPr>
          <p:cNvPr id="4" name="3 Marcador de número de diapositiva"/>
          <p:cNvSpPr>
            <a:spLocks noGrp="1"/>
          </p:cNvSpPr>
          <p:nvPr>
            <p:ph type="sldNum" sz="quarter" idx="10"/>
          </p:nvPr>
        </p:nvSpPr>
        <p:spPr/>
        <p:txBody>
          <a:bodyPr/>
          <a:lstStyle/>
          <a:p>
            <a:fld id="{16511B09-13AF-4110-BAFE-06546A310814}" type="slidenum">
              <a:rPr lang="es-ES" smtClean="0"/>
              <a:t>111</a:t>
            </a:fld>
            <a:endParaRPr lang="es-ES" dirty="0"/>
          </a:p>
        </p:txBody>
      </p:sp>
    </p:spTree>
    <p:extLst>
      <p:ext uri="{BB962C8B-B14F-4D97-AF65-F5344CB8AC3E}">
        <p14:creationId xmlns:p14="http://schemas.microsoft.com/office/powerpoint/2010/main" val="246438487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Lalbagh_Botanical_Garden_Bangalore.</a:t>
            </a:r>
          </a:p>
        </p:txBody>
      </p:sp>
      <p:sp>
        <p:nvSpPr>
          <p:cNvPr id="4" name="3 Marcador de número de diapositiva"/>
          <p:cNvSpPr>
            <a:spLocks noGrp="1"/>
          </p:cNvSpPr>
          <p:nvPr>
            <p:ph type="sldNum" sz="quarter" idx="10"/>
          </p:nvPr>
        </p:nvSpPr>
        <p:spPr/>
        <p:txBody>
          <a:bodyPr/>
          <a:lstStyle/>
          <a:p>
            <a:fld id="{16511B09-13AF-4110-BAFE-06546A310814}" type="slidenum">
              <a:rPr lang="es-ES" smtClean="0"/>
              <a:t>112</a:t>
            </a:fld>
            <a:endParaRPr lang="es-ES" dirty="0"/>
          </a:p>
        </p:txBody>
      </p:sp>
    </p:spTree>
    <p:extLst>
      <p:ext uri="{BB962C8B-B14F-4D97-AF65-F5344CB8AC3E}">
        <p14:creationId xmlns:p14="http://schemas.microsoft.com/office/powerpoint/2010/main" val="158699096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Lalbagh_Botanical_Garden_Bangalore.-Araucaria columnaris</a:t>
            </a:r>
          </a:p>
        </p:txBody>
      </p:sp>
      <p:sp>
        <p:nvSpPr>
          <p:cNvPr id="4" name="3 Marcador de número de diapositiva"/>
          <p:cNvSpPr>
            <a:spLocks noGrp="1"/>
          </p:cNvSpPr>
          <p:nvPr>
            <p:ph type="sldNum" sz="quarter" idx="10"/>
          </p:nvPr>
        </p:nvSpPr>
        <p:spPr/>
        <p:txBody>
          <a:bodyPr/>
          <a:lstStyle/>
          <a:p>
            <a:fld id="{16511B09-13AF-4110-BAFE-06546A310814}" type="slidenum">
              <a:rPr lang="es-ES" smtClean="0"/>
              <a:t>113</a:t>
            </a:fld>
            <a:endParaRPr lang="es-ES" dirty="0"/>
          </a:p>
        </p:txBody>
      </p:sp>
    </p:spTree>
    <p:extLst>
      <p:ext uri="{BB962C8B-B14F-4D97-AF65-F5344CB8AC3E}">
        <p14:creationId xmlns:p14="http://schemas.microsoft.com/office/powerpoint/2010/main" val="343995445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Lalbagh_Botanical_Garden_Bangalore.</a:t>
            </a:r>
          </a:p>
        </p:txBody>
      </p:sp>
      <p:sp>
        <p:nvSpPr>
          <p:cNvPr id="4" name="3 Marcador de número de diapositiva"/>
          <p:cNvSpPr>
            <a:spLocks noGrp="1"/>
          </p:cNvSpPr>
          <p:nvPr>
            <p:ph type="sldNum" sz="quarter" idx="10"/>
          </p:nvPr>
        </p:nvSpPr>
        <p:spPr/>
        <p:txBody>
          <a:bodyPr/>
          <a:lstStyle/>
          <a:p>
            <a:fld id="{16511B09-13AF-4110-BAFE-06546A310814}" type="slidenum">
              <a:rPr lang="es-ES" smtClean="0"/>
              <a:t>114</a:t>
            </a:fld>
            <a:endParaRPr lang="es-ES" dirty="0"/>
          </a:p>
        </p:txBody>
      </p:sp>
    </p:spTree>
    <p:extLst>
      <p:ext uri="{BB962C8B-B14F-4D97-AF65-F5344CB8AC3E}">
        <p14:creationId xmlns:p14="http://schemas.microsoft.com/office/powerpoint/2010/main" val="345138120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Lalbagh_Botanical_Garden_Bangalore.</a:t>
            </a:r>
          </a:p>
        </p:txBody>
      </p:sp>
      <p:sp>
        <p:nvSpPr>
          <p:cNvPr id="4" name="3 Marcador de número de diapositiva"/>
          <p:cNvSpPr>
            <a:spLocks noGrp="1"/>
          </p:cNvSpPr>
          <p:nvPr>
            <p:ph type="sldNum" sz="quarter" idx="10"/>
          </p:nvPr>
        </p:nvSpPr>
        <p:spPr/>
        <p:txBody>
          <a:bodyPr/>
          <a:lstStyle/>
          <a:p>
            <a:fld id="{16511B09-13AF-4110-BAFE-06546A310814}" type="slidenum">
              <a:rPr lang="es-ES" smtClean="0"/>
              <a:t>115</a:t>
            </a:fld>
            <a:endParaRPr lang="es-ES" dirty="0"/>
          </a:p>
        </p:txBody>
      </p:sp>
    </p:spTree>
    <p:extLst>
      <p:ext uri="{BB962C8B-B14F-4D97-AF65-F5344CB8AC3E}">
        <p14:creationId xmlns:p14="http://schemas.microsoft.com/office/powerpoint/2010/main" val="317001904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Lalbagh_Botanical_Garden_Bangalore.</a:t>
            </a:r>
          </a:p>
        </p:txBody>
      </p:sp>
      <p:sp>
        <p:nvSpPr>
          <p:cNvPr id="4" name="3 Marcador de número de diapositiva"/>
          <p:cNvSpPr>
            <a:spLocks noGrp="1"/>
          </p:cNvSpPr>
          <p:nvPr>
            <p:ph type="sldNum" sz="quarter" idx="10"/>
          </p:nvPr>
        </p:nvSpPr>
        <p:spPr/>
        <p:txBody>
          <a:bodyPr/>
          <a:lstStyle/>
          <a:p>
            <a:fld id="{16511B09-13AF-4110-BAFE-06546A310814}" type="slidenum">
              <a:rPr lang="es-ES" smtClean="0"/>
              <a:t>116</a:t>
            </a:fld>
            <a:endParaRPr lang="es-ES" dirty="0"/>
          </a:p>
        </p:txBody>
      </p:sp>
    </p:spTree>
    <p:extLst>
      <p:ext uri="{BB962C8B-B14F-4D97-AF65-F5344CB8AC3E}">
        <p14:creationId xmlns:p14="http://schemas.microsoft.com/office/powerpoint/2010/main" val="310793472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Lalbagh_Botanical_Garden_Bangalore.</a:t>
            </a:r>
          </a:p>
        </p:txBody>
      </p:sp>
      <p:sp>
        <p:nvSpPr>
          <p:cNvPr id="4" name="3 Marcador de número de diapositiva"/>
          <p:cNvSpPr>
            <a:spLocks noGrp="1"/>
          </p:cNvSpPr>
          <p:nvPr>
            <p:ph type="sldNum" sz="quarter" idx="10"/>
          </p:nvPr>
        </p:nvSpPr>
        <p:spPr/>
        <p:txBody>
          <a:bodyPr/>
          <a:lstStyle/>
          <a:p>
            <a:fld id="{16511B09-13AF-4110-BAFE-06546A310814}" type="slidenum">
              <a:rPr lang="es-ES" smtClean="0"/>
              <a:t>118</a:t>
            </a:fld>
            <a:endParaRPr lang="es-ES" dirty="0"/>
          </a:p>
        </p:txBody>
      </p:sp>
    </p:spTree>
    <p:extLst>
      <p:ext uri="{BB962C8B-B14F-4D97-AF65-F5344CB8AC3E}">
        <p14:creationId xmlns:p14="http://schemas.microsoft.com/office/powerpoint/2010/main" val="2989936638"/>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Lalbagh_Botanical_Garden_Bangalore.</a:t>
            </a:r>
          </a:p>
        </p:txBody>
      </p:sp>
      <p:sp>
        <p:nvSpPr>
          <p:cNvPr id="4" name="3 Marcador de número de diapositiva"/>
          <p:cNvSpPr>
            <a:spLocks noGrp="1"/>
          </p:cNvSpPr>
          <p:nvPr>
            <p:ph type="sldNum" sz="quarter" idx="10"/>
          </p:nvPr>
        </p:nvSpPr>
        <p:spPr/>
        <p:txBody>
          <a:bodyPr/>
          <a:lstStyle/>
          <a:p>
            <a:fld id="{16511B09-13AF-4110-BAFE-06546A310814}" type="slidenum">
              <a:rPr lang="es-ES" smtClean="0"/>
              <a:t>119</a:t>
            </a:fld>
            <a:endParaRPr lang="es-ES" dirty="0"/>
          </a:p>
        </p:txBody>
      </p:sp>
    </p:spTree>
    <p:extLst>
      <p:ext uri="{BB962C8B-B14F-4D97-AF65-F5344CB8AC3E}">
        <p14:creationId xmlns:p14="http://schemas.microsoft.com/office/powerpoint/2010/main" val="467574045"/>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Lalbagh_Botanical_Garden_Bangalore.</a:t>
            </a:r>
          </a:p>
        </p:txBody>
      </p:sp>
      <p:sp>
        <p:nvSpPr>
          <p:cNvPr id="4" name="3 Marcador de número de diapositiva"/>
          <p:cNvSpPr>
            <a:spLocks noGrp="1"/>
          </p:cNvSpPr>
          <p:nvPr>
            <p:ph type="sldNum" sz="quarter" idx="10"/>
          </p:nvPr>
        </p:nvSpPr>
        <p:spPr/>
        <p:txBody>
          <a:bodyPr/>
          <a:lstStyle/>
          <a:p>
            <a:fld id="{16511B09-13AF-4110-BAFE-06546A310814}" type="slidenum">
              <a:rPr lang="es-ES" smtClean="0"/>
              <a:t>120</a:t>
            </a:fld>
            <a:endParaRPr lang="es-ES" dirty="0"/>
          </a:p>
        </p:txBody>
      </p:sp>
    </p:spTree>
    <p:extLst>
      <p:ext uri="{BB962C8B-B14F-4D97-AF65-F5344CB8AC3E}">
        <p14:creationId xmlns:p14="http://schemas.microsoft.com/office/powerpoint/2010/main" val="73801403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Lalbagh_Botanical_Garden_Bangalore.</a:t>
            </a:r>
          </a:p>
        </p:txBody>
      </p:sp>
      <p:sp>
        <p:nvSpPr>
          <p:cNvPr id="4" name="3 Marcador de número de diapositiva"/>
          <p:cNvSpPr>
            <a:spLocks noGrp="1"/>
          </p:cNvSpPr>
          <p:nvPr>
            <p:ph type="sldNum" sz="quarter" idx="10"/>
          </p:nvPr>
        </p:nvSpPr>
        <p:spPr/>
        <p:txBody>
          <a:bodyPr/>
          <a:lstStyle/>
          <a:p>
            <a:fld id="{16511B09-13AF-4110-BAFE-06546A310814}" type="slidenum">
              <a:rPr lang="es-ES" smtClean="0"/>
              <a:t>121</a:t>
            </a:fld>
            <a:endParaRPr lang="es-ES" dirty="0"/>
          </a:p>
        </p:txBody>
      </p:sp>
    </p:spTree>
    <p:extLst>
      <p:ext uri="{BB962C8B-B14F-4D97-AF65-F5344CB8AC3E}">
        <p14:creationId xmlns:p14="http://schemas.microsoft.com/office/powerpoint/2010/main" val="40231551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0206169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226193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0851605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5428075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8" name="Footer Placeholder 7"/>
          <p:cNvSpPr>
            <a:spLocks noGrp="1"/>
          </p:cNvSpPr>
          <p:nvPr>
            <p:ph type="ftr" sz="quarter" idx="11"/>
          </p:nvPr>
        </p:nvSpPr>
        <p:spPr/>
        <p:txBody>
          <a:bodyPr/>
          <a:lstStyle/>
          <a:p>
            <a:endParaRPr lang="en-US" dirty="0">
              <a:solidFill>
                <a:srgbClr val="FFF39D"/>
              </a:solidFill>
            </a:endParaRPr>
          </a:p>
        </p:txBody>
      </p:sp>
      <p:sp>
        <p:nvSpPr>
          <p:cNvPr id="9" name="Slide Number Placeholder 8"/>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4702104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4" name="Footer Placeholder 3"/>
          <p:cNvSpPr>
            <a:spLocks noGrp="1"/>
          </p:cNvSpPr>
          <p:nvPr>
            <p:ph type="ftr" sz="quarter" idx="11"/>
          </p:nvPr>
        </p:nvSpPr>
        <p:spPr/>
        <p:txBody>
          <a:bodyPr/>
          <a:lstStyle/>
          <a:p>
            <a:endParaRPr lang="en-US" dirty="0">
              <a:solidFill>
                <a:srgbClr val="FFF39D"/>
              </a:solidFill>
            </a:endParaRPr>
          </a:p>
        </p:txBody>
      </p:sp>
      <p:sp>
        <p:nvSpPr>
          <p:cNvPr id="5" name="Slide Number Placeholder 4"/>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6042758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3" name="Footer Placeholder 2"/>
          <p:cNvSpPr>
            <a:spLocks noGrp="1"/>
          </p:cNvSpPr>
          <p:nvPr>
            <p:ph type="ftr" sz="quarter" idx="11"/>
          </p:nvPr>
        </p:nvSpPr>
        <p:spPr/>
        <p:txBody>
          <a:bodyPr/>
          <a:lstStyle/>
          <a:p>
            <a:endParaRPr lang="en-US" dirty="0">
              <a:solidFill>
                <a:srgbClr val="FFF39D"/>
              </a:solidFill>
            </a:endParaRPr>
          </a:p>
        </p:txBody>
      </p:sp>
      <p:sp>
        <p:nvSpPr>
          <p:cNvPr id="4" name="Slide Number Placeholder 3"/>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2229487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Editar los estilos de texto del patrón</a:t>
            </a:r>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7969214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7567305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8311570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3194728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9061457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9316254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1140454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1122735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3236565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solidFill>
                <a:srgbClr val="FFF39D"/>
              </a:solidFill>
            </a:endParaRPr>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600287823"/>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27.png"/><Relationship Id="rId4" Type="http://schemas.openxmlformats.org/officeDocument/2006/relationships/image" Target="../media/image26.jpg"/></Relationships>
</file>

<file path=ppt/slides/_rels/slide3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8" Type="http://schemas.openxmlformats.org/officeDocument/2006/relationships/image" Target="../media/image48.jpg"/><Relationship Id="rId3" Type="http://schemas.openxmlformats.org/officeDocument/2006/relationships/image" Target="../media/image43.jpg"/><Relationship Id="rId7" Type="http://schemas.openxmlformats.org/officeDocument/2006/relationships/image" Target="../media/image47.jpg"/><Relationship Id="rId2" Type="http://schemas.openxmlformats.org/officeDocument/2006/relationships/notesSlide" Target="../notesSlides/notesSlide41.xml"/><Relationship Id="rId1" Type="http://schemas.openxmlformats.org/officeDocument/2006/relationships/slideLayout" Target="../slideLayouts/slideLayout7.xml"/><Relationship Id="rId6" Type="http://schemas.openxmlformats.org/officeDocument/2006/relationships/image" Target="../media/image46.jpg"/><Relationship Id="rId5" Type="http://schemas.openxmlformats.org/officeDocument/2006/relationships/image" Target="../media/image45.png"/><Relationship Id="rId4" Type="http://schemas.openxmlformats.org/officeDocument/2006/relationships/image" Target="../media/image44.jpg"/></Relationships>
</file>

<file path=ppt/slides/_rels/slide54.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4.xml"/><Relationship Id="rId1" Type="http://schemas.openxmlformats.org/officeDocument/2006/relationships/slideLayout" Target="../slideLayouts/slideLayout7.xml"/><Relationship Id="rId6" Type="http://schemas.openxmlformats.org/officeDocument/2006/relationships/image" Target="../media/image55.jpg"/><Relationship Id="rId5" Type="http://schemas.openxmlformats.org/officeDocument/2006/relationships/image" Target="../media/image54.jpg"/><Relationship Id="rId4" Type="http://schemas.openxmlformats.org/officeDocument/2006/relationships/image" Target="../media/image53.jpg"/></Relationships>
</file>

<file path=ppt/slides/_rels/slide58.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77.xml"/><Relationship Id="rId1" Type="http://schemas.openxmlformats.org/officeDocument/2006/relationships/slideLayout" Target="../slideLayouts/slideLayout7.xml"/><Relationship Id="rId5" Type="http://schemas.openxmlformats.org/officeDocument/2006/relationships/image" Target="../media/image95.jpg"/><Relationship Id="rId4" Type="http://schemas.openxmlformats.org/officeDocument/2006/relationships/image" Target="../media/image94.jpg"/></Relationships>
</file>

<file path=ppt/slides/_rels/slide102.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0.xml"/><Relationship Id="rId1" Type="http://schemas.openxmlformats.org/officeDocument/2006/relationships/slideLayout" Target="../slideLayouts/slideLayout7.xml"/><Relationship Id="rId5" Type="http://schemas.openxmlformats.org/officeDocument/2006/relationships/image" Target="../media/image100.jpg"/><Relationship Id="rId4" Type="http://schemas.openxmlformats.org/officeDocument/2006/relationships/image" Target="../media/image99.png"/></Relationships>
</file>

<file path=ppt/slides/_rels/slide105.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83.xml"/><Relationship Id="rId1" Type="http://schemas.openxmlformats.org/officeDocument/2006/relationships/slideLayout" Target="../slideLayouts/slideLayout7.xml"/><Relationship Id="rId6" Type="http://schemas.openxmlformats.org/officeDocument/2006/relationships/image" Target="../media/image106.jpg"/><Relationship Id="rId5" Type="http://schemas.openxmlformats.org/officeDocument/2006/relationships/image" Target="../media/image105.jpg"/><Relationship Id="rId4" Type="http://schemas.openxmlformats.org/officeDocument/2006/relationships/image" Target="../media/image104.jpg"/></Relationships>
</file>

<file path=ppt/slides/_rels/slide108.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image" Target="../media/image116.jpg"/><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043608" y="1412776"/>
            <a:ext cx="6480720" cy="2952328"/>
          </a:xfrm>
        </p:spPr>
        <p:txBody>
          <a:bodyPr>
            <a:normAutofit/>
          </a:bodyPr>
          <a:lstStyle/>
          <a:p>
            <a:r>
              <a:rPr lang="es-ES" sz="3600" dirty="0"/>
              <a:t>ASIA.-LA VUELTA AL MUNDO EN 885 JARDINES.-INDIA.-Ooty  y Lalbagh Botanical Gardens</a:t>
            </a:r>
            <a:br>
              <a:rPr lang="es-ES" dirty="0"/>
            </a:br>
            <a:endParaRPr lang="es-ES" dirty="0"/>
          </a:p>
        </p:txBody>
      </p:sp>
      <p:sp>
        <p:nvSpPr>
          <p:cNvPr id="3" name="2 Subtítulo"/>
          <p:cNvSpPr>
            <a:spLocks noGrp="1"/>
          </p:cNvSpPr>
          <p:nvPr>
            <p:ph type="subTitle" idx="1"/>
          </p:nvPr>
        </p:nvSpPr>
        <p:spPr>
          <a:xfrm>
            <a:off x="2483768" y="4725144"/>
            <a:ext cx="4464496" cy="1083568"/>
          </a:xfrm>
        </p:spPr>
        <p:txBody>
          <a:bodyPr>
            <a:normAutofit/>
          </a:bodyPr>
          <a:lstStyle/>
          <a:p>
            <a:r>
              <a:rPr lang="es-ES" dirty="0"/>
              <a:t>Selección de textos y fotografías por</a:t>
            </a:r>
          </a:p>
          <a:p>
            <a:r>
              <a:rPr lang="es-ES" sz="2800" dirty="0"/>
              <a:t>JOSE ELIAS BONELLS</a:t>
            </a:r>
          </a:p>
          <a:p>
            <a:endParaRPr lang="es-ES" sz="2800" dirty="0"/>
          </a:p>
        </p:txBody>
      </p:sp>
    </p:spTree>
    <p:extLst>
      <p:ext uri="{BB962C8B-B14F-4D97-AF65-F5344CB8AC3E}">
        <p14:creationId xmlns:p14="http://schemas.microsoft.com/office/powerpoint/2010/main" val="2013305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Ooty Botanical Garden</a:t>
            </a:r>
          </a:p>
        </p:txBody>
      </p:sp>
      <p:sp>
        <p:nvSpPr>
          <p:cNvPr id="3" name="2 Marcador de contenido"/>
          <p:cNvSpPr>
            <a:spLocks noGrp="1"/>
          </p:cNvSpPr>
          <p:nvPr>
            <p:ph idx="1"/>
          </p:nvPr>
        </p:nvSpPr>
        <p:spPr/>
        <p:txBody>
          <a:bodyPr>
            <a:normAutofit/>
          </a:bodyPr>
          <a:lstStyle/>
          <a:p>
            <a:r>
              <a:rPr lang="es-ES" dirty="0"/>
              <a:t>El Jardín Botánico de Gobierno es un jardín botánico en Udhagamandalam ( Ooty ), Tamil Nadu estado, la India expuso en 1848. </a:t>
            </a:r>
          </a:p>
          <a:p>
            <a:r>
              <a:rPr lang="es-ES" dirty="0"/>
              <a:t> Los Jardines están  divididos en varias secciones, cubren un área de alrededor de 22 hectáreas, y se encuentran en las laderas más bajas del pico Doddabetta.</a:t>
            </a:r>
          </a:p>
          <a:p>
            <a:r>
              <a:rPr lang="es-ES" dirty="0"/>
              <a:t> El jardín cuenta con un diseño de terrazas. Es mantenido por el Departamento de Horticultura Tamil Nadu.  </a:t>
            </a:r>
          </a:p>
          <a:p>
            <a:r>
              <a:rPr lang="es-ES" dirty="0"/>
              <a:t>Asciende las laderas de la colina a una altitud de 2250-2500 metros sobre el nivel medio del mar. </a:t>
            </a:r>
          </a:p>
          <a:p>
            <a:endParaRPr lang="es-ES" dirty="0"/>
          </a:p>
        </p:txBody>
      </p:sp>
    </p:spTree>
    <p:extLst>
      <p:ext uri="{BB962C8B-B14F-4D97-AF65-F5344CB8AC3E}">
        <p14:creationId xmlns:p14="http://schemas.microsoft.com/office/powerpoint/2010/main" val="18119433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6275040" cy="5997280"/>
          </a:xfrm>
        </p:spPr>
        <p:txBody>
          <a:bodyPr/>
          <a:lstStyle/>
          <a:p>
            <a:r>
              <a:rPr lang="es-ES" dirty="0"/>
              <a:t>El jardín goza de un clima templado, con una precipitación media de 140 cm, la mayoría de los cuales se recibieron durante el suroeste del monzón, con noches heladas de noviembre a febrero. Las temperaturas máximas y mínimas son 28 ° C y 0 ° C respectivamente.</a:t>
            </a:r>
          </a:p>
          <a:p>
            <a:r>
              <a:rPr lang="es-ES" dirty="0"/>
              <a:t> El Jardín Botánico de Gobierno, Udhagamandalm se estableció en 1848. Su arquitecto fue William Graham McIvor. </a:t>
            </a:r>
          </a:p>
          <a:p>
            <a:r>
              <a:rPr lang="es-ES" dirty="0"/>
              <a:t> El Marqués de Tweedale preparó el diseño inicial a finales de los años 1840.</a:t>
            </a:r>
          </a:p>
          <a:p>
            <a:r>
              <a:rPr lang="es-ES" dirty="0"/>
              <a:t> Los jardines fueron establecidos por una suscripción de 3 rupias por mes entre los residentes europeos con el fin de suministrar los vehículos, a un costo razonable.</a:t>
            </a:r>
          </a:p>
          <a:p>
            <a:endParaRPr lang="es-ES" dirty="0"/>
          </a:p>
          <a:p>
            <a:endParaRPr lang="es-ES" dirty="0"/>
          </a:p>
        </p:txBody>
      </p:sp>
    </p:spTree>
    <p:extLst>
      <p:ext uri="{BB962C8B-B14F-4D97-AF65-F5344CB8AC3E}">
        <p14:creationId xmlns:p14="http://schemas.microsoft.com/office/powerpoint/2010/main" val="7128882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6059016" cy="5997280"/>
          </a:xfrm>
        </p:spPr>
        <p:txBody>
          <a:bodyPr>
            <a:normAutofit/>
          </a:bodyPr>
          <a:lstStyle/>
          <a:p>
            <a:r>
              <a:rPr lang="es-ES" dirty="0"/>
              <a:t>Durante el tiempo que Ootacamund estaba bajo control británico, gran cultivo de hortalizas para el mercado fue llevada a cabo por los colonos europeos y otros.</a:t>
            </a:r>
          </a:p>
          <a:p>
            <a:r>
              <a:rPr lang="es-ES" dirty="0"/>
              <a:t> Capitán Molyneux del segundo Regimiento Europea logró el cultivo de hortalizas. </a:t>
            </a:r>
          </a:p>
          <a:p>
            <a:r>
              <a:rPr lang="es-ES" dirty="0"/>
              <a:t>Los suscriptores reciben gratuitamente verduras. </a:t>
            </a:r>
          </a:p>
          <a:p>
            <a:r>
              <a:rPr lang="es-ES" dirty="0"/>
              <a:t>Pero este arreglo no funcionó ya principios de 1847, un fondo se elevó a través de donaciones y suscripciones, con miras a la formación de una sociedad de horticultura y un jardín público . </a:t>
            </a:r>
          </a:p>
          <a:p>
            <a:r>
              <a:rPr lang="es-ES" dirty="0"/>
              <a:t>Había muy pocos horticultores en ese momento. Semillas y plantones no estaban disponibles a nivel local, pero estaban disponibles en las selvas cercanas. </a:t>
            </a:r>
          </a:p>
        </p:txBody>
      </p:sp>
    </p:spTree>
    <p:extLst>
      <p:ext uri="{BB962C8B-B14F-4D97-AF65-F5344CB8AC3E}">
        <p14:creationId xmlns:p14="http://schemas.microsoft.com/office/powerpoint/2010/main" val="23644232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6347048" cy="6069288"/>
          </a:xfrm>
        </p:spPr>
        <p:txBody>
          <a:bodyPr>
            <a:normAutofit/>
          </a:bodyPr>
          <a:lstStyle/>
          <a:p>
            <a:r>
              <a:rPr lang="es-ES" dirty="0"/>
              <a:t>Se propone la creación de un jardín público. Para ello, se seleccionaron unos terrenos entre Lushington Hall (el actual Colegio Hebrón ) y propiedad del general Sewell (el actual Raj Bhavan </a:t>
            </a:r>
          </a:p>
          <a:p>
            <a:r>
              <a:rPr lang="es-ES" dirty="0"/>
              <a:t>Poco después de la formación de la sociedad, el comité solicitó la ayuda estatal para la prestación de un jardinero y los fondos científicos y prácticos para cumplir con su salario.</a:t>
            </a:r>
          </a:p>
          <a:p>
            <a:r>
              <a:rPr lang="es-ES" dirty="0"/>
              <a:t> Esta sugerencia fue aceptada y Mr.WGMcIvor de los Royal Botanic Gardens de Kew y fue enviado a Ootacamund por la East India Company. </a:t>
            </a:r>
          </a:p>
          <a:p>
            <a:r>
              <a:rPr lang="es-ES" dirty="0"/>
              <a:t>Él llegó en marzo de 1848, convirtió la parte superior, que era un bosque, y la parte más baja, que era un pantano, en un hermoso jardín. </a:t>
            </a:r>
          </a:p>
          <a:p>
            <a:endParaRPr lang="es-ES" dirty="0"/>
          </a:p>
        </p:txBody>
      </p:sp>
    </p:spTree>
    <p:extLst>
      <p:ext uri="{BB962C8B-B14F-4D97-AF65-F5344CB8AC3E}">
        <p14:creationId xmlns:p14="http://schemas.microsoft.com/office/powerpoint/2010/main" val="11512846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6275040" cy="6141296"/>
          </a:xfrm>
        </p:spPr>
        <p:txBody>
          <a:bodyPr>
            <a:normAutofit/>
          </a:bodyPr>
          <a:lstStyle/>
          <a:p>
            <a:r>
              <a:rPr lang="es-ES" dirty="0"/>
              <a:t>Se presentó un informe a finales de 1848 a la East India Company en Londres. </a:t>
            </a:r>
          </a:p>
          <a:p>
            <a:r>
              <a:rPr lang="es-ES" dirty="0"/>
              <a:t> Él tomó diez años para completar el diseño del jardín. </a:t>
            </a:r>
          </a:p>
          <a:p>
            <a:r>
              <a:rPr lang="es-ES" dirty="0"/>
              <a:t>Los jardines cuentan con alrededor de un millar de especies , tanto exóticas y autóctonas , de las plantas , arbustos , helechos , árboles , hierbas y bonsai plantas. </a:t>
            </a:r>
          </a:p>
          <a:p>
            <a:r>
              <a:rPr lang="es-ES" dirty="0"/>
              <a:t> En el centro de los jardines se encuentran un tronco fósil  estimado en 20 millones de años. </a:t>
            </a:r>
          </a:p>
          <a:p>
            <a:r>
              <a:rPr lang="es-ES" dirty="0"/>
              <a:t>Los jardines se componen de varios jardines con plantas con flores, estanques con lirios, camas de flores y helechos establecidos en un estilo italiano, varias parcelas de plantas con flores, una gran variedad de plantas medicinales. </a:t>
            </a:r>
          </a:p>
        </p:txBody>
      </p:sp>
    </p:spTree>
    <p:extLst>
      <p:ext uri="{BB962C8B-B14F-4D97-AF65-F5344CB8AC3E}">
        <p14:creationId xmlns:p14="http://schemas.microsoft.com/office/powerpoint/2010/main" val="29168106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6131024" cy="6069288"/>
          </a:xfrm>
        </p:spPr>
        <p:txBody>
          <a:bodyPr>
            <a:normAutofit/>
          </a:bodyPr>
          <a:lstStyle/>
          <a:p>
            <a:r>
              <a:rPr lang="es-ES" dirty="0"/>
              <a:t>Los actuales jardines botánicos están divididos en 6 secciones, a saber Lower Garden, New Garden, italiano jardín, jardín de invierno, Fuente Terraza y Viveros.</a:t>
            </a:r>
          </a:p>
          <a:p>
            <a:r>
              <a:rPr lang="es-ES" dirty="0"/>
              <a:t>Lower Garden </a:t>
            </a:r>
          </a:p>
          <a:p>
            <a:r>
              <a:rPr lang="es-ES" dirty="0"/>
              <a:t>El jardín inferior comprende la entrada y los jardines bajos. La entrada del jardín conduce a un amplio césped verde y exuberante de Kikiyu grass (Pennisetum clandestinum) que es conocida por su vigor elástico. </a:t>
            </a:r>
          </a:p>
          <a:p>
            <a:r>
              <a:rPr lang="es-ES" dirty="0"/>
              <a:t> Una casa con 127 especies de helechos se encuentra a la izquierda por la carretera que conduce a Raj Bhavan en medio de otra extensión de césped y las históricas casetas . </a:t>
            </a:r>
          </a:p>
          <a:p>
            <a:endParaRPr lang="es-ES" dirty="0"/>
          </a:p>
        </p:txBody>
      </p:sp>
    </p:spTree>
    <p:extLst>
      <p:ext uri="{BB962C8B-B14F-4D97-AF65-F5344CB8AC3E}">
        <p14:creationId xmlns:p14="http://schemas.microsoft.com/office/powerpoint/2010/main" val="10612651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6347048" cy="6141296"/>
          </a:xfrm>
        </p:spPr>
        <p:txBody>
          <a:bodyPr>
            <a:normAutofit/>
          </a:bodyPr>
          <a:lstStyle/>
          <a:p>
            <a:r>
              <a:rPr lang="es-ES" dirty="0"/>
              <a:t>Las especies arbóreas de interés botánico como Hymnosporum flavum, Cordylline australlis, Cedrus deodara , Cupressus funebris, Araucaria bidwillii , Cupressus macrocarpa , Cryptomeria japonica , Eucalyptus maculata, Eucalyptus citriodora , Salix babylonica , Araucaria heterophylla, Salix taxifolia Podocarpus , Dracena lanuginosa, Pinus patula , Rhododendro arboreum , Quercus Montana , Quercus cerris , Quercus serrata, Quercus grilffithi, Quercus illex, Magnolia grandiflora , etc, se pueden ver al lado del césped.</a:t>
            </a:r>
          </a:p>
          <a:p>
            <a:r>
              <a:rPr lang="es-ES" dirty="0"/>
              <a:t>Nuevo jardín </a:t>
            </a:r>
          </a:p>
          <a:p>
            <a:r>
              <a:rPr lang="es-ES" dirty="0"/>
              <a:t>El nuevo jardín desarrollado recientemente, comprende la zona entre el jardín frontal y el estanque en forma de media luna en el quiosco de música. </a:t>
            </a:r>
          </a:p>
        </p:txBody>
      </p:sp>
    </p:spTree>
    <p:extLst>
      <p:ext uri="{BB962C8B-B14F-4D97-AF65-F5344CB8AC3E}">
        <p14:creationId xmlns:p14="http://schemas.microsoft.com/office/powerpoint/2010/main" val="26966322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6275040" cy="6069288"/>
          </a:xfrm>
        </p:spPr>
        <p:txBody>
          <a:bodyPr>
            <a:normAutofit/>
          </a:bodyPr>
          <a:lstStyle/>
          <a:p>
            <a:r>
              <a:rPr lang="es-ES" dirty="0"/>
              <a:t>Esta sección consta de: </a:t>
            </a:r>
          </a:p>
          <a:p>
            <a:r>
              <a:rPr lang="es-ES" dirty="0"/>
              <a:t>Un jardín de rosas con trescientas variedades de rosas híbridas de té , Floribunda y Polyanthas y variedades de rosas. </a:t>
            </a:r>
          </a:p>
          <a:p>
            <a:r>
              <a:rPr lang="es-ES" dirty="0"/>
              <a:t>Un gran número de flores diseñadas para ajustarse a las pistas y el contorno de esta zona. </a:t>
            </a:r>
          </a:p>
          <a:p>
            <a:r>
              <a:rPr lang="es-ES" dirty="0"/>
              <a:t>Emblemas Alfombra-cama del Gobierno de Tamil Nadu y el Gobierno de la India. </a:t>
            </a:r>
          </a:p>
          <a:p>
            <a:r>
              <a:rPr lang="es-ES" dirty="0"/>
              <a:t>Estanques naturales con plantas acuáticas .</a:t>
            </a:r>
          </a:p>
          <a:p>
            <a:r>
              <a:rPr lang="es-ES" dirty="0"/>
              <a:t>Las especies importantes de árboles como Taxodium mucronatum , Pieris ovalifolia, Juniperus virginiana , Eucalyptus eugenoides , Pinus wallichiana , Photinia lindleyana, Pinus canariensis  Ginkgo biloba , Araucaria cunninghammi y Cupressus lawsoniana  plantandos en toda la sección.</a:t>
            </a:r>
          </a:p>
          <a:p>
            <a:endParaRPr lang="es-ES" dirty="0"/>
          </a:p>
          <a:p>
            <a:endParaRPr lang="es-ES" dirty="0"/>
          </a:p>
        </p:txBody>
      </p:sp>
    </p:spTree>
    <p:extLst>
      <p:ext uri="{BB962C8B-B14F-4D97-AF65-F5344CB8AC3E}">
        <p14:creationId xmlns:p14="http://schemas.microsoft.com/office/powerpoint/2010/main" val="9681628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6419056" cy="6141296"/>
          </a:xfrm>
        </p:spPr>
        <p:txBody>
          <a:bodyPr>
            <a:normAutofit/>
          </a:bodyPr>
          <a:lstStyle/>
          <a:p>
            <a:r>
              <a:rPr lang="es-ES" dirty="0"/>
              <a:t>Italian Garden  </a:t>
            </a:r>
          </a:p>
          <a:p>
            <a:r>
              <a:rPr lang="es-ES" dirty="0"/>
              <a:t>Este jardín fue establecido por primera vez por los prisioneros italianos de la Primera Guerra Mundial, que fueron trasladados a Ooty.</a:t>
            </a:r>
          </a:p>
          <a:p>
            <a:r>
              <a:rPr lang="es-ES" dirty="0"/>
              <a:t> Ellos fueron colocados bajo el control de la estación militar en Ootacamund. Asteres , ageratum , bálsamo , begonia , petunia , pensamiento , phlox , cosmos , Zinnia y flores perennes, como salvia , delphinium , larkspur , y dalia son la principal atracción de este jardín.  </a:t>
            </a:r>
          </a:p>
          <a:p>
            <a:r>
              <a:rPr lang="es-ES" dirty="0"/>
              <a:t>En el paisaje informal del jardín de la entrada, se funden en las camas de moda formales establecidos en un patrón italiano, que rodea el templete octogonal situada en el centro.</a:t>
            </a:r>
          </a:p>
          <a:p>
            <a:r>
              <a:rPr lang="es-ES" dirty="0"/>
              <a:t> Esta parte del jardín se ve atractivo, con diversas variedades de plantas anuales de gran colorido. </a:t>
            </a:r>
          </a:p>
        </p:txBody>
      </p:sp>
    </p:spTree>
    <p:extLst>
      <p:ext uri="{BB962C8B-B14F-4D97-AF65-F5344CB8AC3E}">
        <p14:creationId xmlns:p14="http://schemas.microsoft.com/office/powerpoint/2010/main" val="13167551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6347048" cy="6141296"/>
          </a:xfrm>
        </p:spPr>
        <p:txBody>
          <a:bodyPr>
            <a:normAutofit/>
          </a:bodyPr>
          <a:lstStyle/>
          <a:p>
            <a:r>
              <a:rPr lang="es-ES" dirty="0"/>
              <a:t>En primer plano, es un estanque de lirios en forma de media luna para el cultivo de diversas variedades de especies de plantas acuáticas. </a:t>
            </a:r>
          </a:p>
          <a:p>
            <a:r>
              <a:rPr lang="es-ES" dirty="0"/>
              <a:t>Las especies de árboles que crecen en esta parte del jardín son Prunus  cerasoides  , Saurauja nepaulensis, Grevillea hilliana , Aesculus punduana, Pinus sabineana , Cupressus torulosa , Syncarpia glomulifera , Pinus roxburghii , Albizzia julibrissin etc …</a:t>
            </a:r>
          </a:p>
          <a:p>
            <a:r>
              <a:rPr lang="es-ES" dirty="0"/>
              <a:t>El conservatorio público fue construido en 1912 con el objetivo de agrupar a diversas plantas con flores. Plantas anuales y perennes de coloridos como Cineraria , Schizanthus , Calceolaria , Balsam , Cyclamen , Gloxinia , begonia tuberosa , coleo , geranio , crisantemo , prímulas , Tydea, Achimenes etc, que puedes encontrar  en este conservatorio.</a:t>
            </a:r>
          </a:p>
          <a:p>
            <a:endParaRPr lang="es-ES" dirty="0"/>
          </a:p>
          <a:p>
            <a:endParaRPr lang="es-ES" dirty="0"/>
          </a:p>
        </p:txBody>
      </p:sp>
    </p:spTree>
    <p:extLst>
      <p:ext uri="{BB962C8B-B14F-4D97-AF65-F5344CB8AC3E}">
        <p14:creationId xmlns:p14="http://schemas.microsoft.com/office/powerpoint/2010/main" val="5011968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6419056" cy="6069288"/>
          </a:xfrm>
        </p:spPr>
        <p:txBody>
          <a:bodyPr/>
          <a:lstStyle/>
          <a:p>
            <a:r>
              <a:rPr lang="es-ES" dirty="0"/>
              <a:t>Los viveros tienen alrededor de 300 metros sobre el césped inferiores, consisten en ocho invernaderos y una serie de terrazas para la introducción y cría de plantas exóticas. </a:t>
            </a:r>
          </a:p>
          <a:p>
            <a:r>
              <a:rPr lang="es-ES" dirty="0"/>
              <a:t>Los invernaderos se utilizan para el cultivo de las begonias , helechos , Cactus , plantas suculentas , orquídeas y bulbosas plantas para proporcionar un suministro continuo de plantas en macetas para ser agrupados periódicamente en los conservatorios. Las terrazas son utilizadas para el cultivo de plantas para las flores cortadas, las semillas y también a efectos de prueba.</a:t>
            </a:r>
          </a:p>
        </p:txBody>
      </p:sp>
    </p:spTree>
    <p:extLst>
      <p:ext uri="{BB962C8B-B14F-4D97-AF65-F5344CB8AC3E}">
        <p14:creationId xmlns:p14="http://schemas.microsoft.com/office/powerpoint/2010/main" val="19643062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2986"/>
          <a:stretch/>
        </p:blipFill>
        <p:spPr>
          <a:xfrm>
            <a:off x="0" y="-171400"/>
            <a:ext cx="9252520" cy="7029400"/>
          </a:xfrm>
          <a:prstGeom prst="rect">
            <a:avLst/>
          </a:prstGeom>
        </p:spPr>
      </p:pic>
    </p:spTree>
    <p:extLst>
      <p:ext uri="{BB962C8B-B14F-4D97-AF65-F5344CB8AC3E}">
        <p14:creationId xmlns:p14="http://schemas.microsoft.com/office/powerpoint/2010/main" val="32044296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2" name="Picture 4" descr="http://4.bp.blogspot.com/-cAQotb3UuBw/UIwR9wmbN8I/AAAAAAAAAkc/lMhlIf0bwj0/s640/DSC0249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72253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ttp://4.bp.blogspot.com/-U9m944UNPwQ/UIwRiG9ih2I/AAAAAAAAAkU/finSOfLjmuM/s640/DSC0248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68357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http://4.bp.blogspot.com/-p98FjXPH-iY/UIwSa1ZB1UI/AAAAAAAAAko/T7IU34AfWIU/s640/DSC0251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97067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http://4.bp.blogspot.com/-yqqJQfhEncE/UIwTxbCg9LI/AAAAAAAAAlA/Bukqwhetql8/s640/DSC0254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26708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http://3.bp.blogspot.com/-twD-wEygsPc/UIwUNkafJ6I/AAAAAAAAAlM/8vL4T-PJJVM/s640/DSC0255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89008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4.bp.blogspot.com/-oRTk2RLv-XA/UIwUq70h7QI/AAAAAAAAAlU/gVkrIyfGLtw/s640/DSC0255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62762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http://1.bp.blogspot.com/-UYRgYJZoqB4/UIwVJ9m9hMI/AAAAAAAAAlc/sstbqoG4mfM/s640/DSC0255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17423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http://4.bp.blogspot.com/-MnoiP3iZKOg/UIwVrWH6xdI/AAAAAAAAAlk/Fvzf_rCQZPk/s640/DSC0255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26174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http://4.bp.blogspot.com/-tTbADHYn3gc/UIwWJjUkJ6I/AAAAAAAAAlw/DCLv0nhcL6g/s640/DSC0263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71645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http://3.bp.blogspot.com/-AJdXl0O0VQU/UIwWoXxG4sI/AAAAAAAAAl4/XjkSHFqDu_8/s640/DSC0264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94592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http://1.bp.blogspot.com/-352zmaH9_0w/UIwXpR3Gu7I/AAAAAAAAAmI/WLoEZ7rZ_ZA/s640/DSC0267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46145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http://2.bp.blogspot.com/-IGqeu7_8mXM/UIwYHJEfu7I/AAAAAAAAAmU/b29GiPa5aAo/s640/DSC0267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957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28483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http://1.bp.blogspot.com/-Ioyh797Sn1o/UIwYn9NU4vI/AAAAAAAAAmc/H9ZZ_IefXRk/s640/DSC0267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66784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http://1.bp.blogspot.com/-cXrdS_WEdfM/UIwZL7K_qYI/AAAAAAAAAmk/Bi0yZNJ-qOg/s640/DSC0272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957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54148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http://4.bp.blogspot.com/-Wem3mv7SDjk/UIwZ03tPF9I/AAAAAAAAAms/odSxhdGeKSc/s640/DSC0276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41119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ttp://2.bp.blogspot.com/-LuEQzU30agI/UIwbcXCSYOI/AAAAAAAAAnI/MPUYftWvCHs/s640/DSC0279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81652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http://2.bp.blogspot.com/-e1ik14_vWYQ/UIwb9SA9zAI/AAAAAAAAAnQ/82qHCskwe8Q/s640/DSC0284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49206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http://3.bp.blogspot.com/-REd4tyYC1GQ/UIwca4JcZDI/AAAAAAAAAnc/rdvFopSXZy4/s640/DSC0288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957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76547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http://3.bp.blogspot.com/-widQiOl3HXY/UIwc50my7yI/AAAAAAAAAnk/fH94XD7--tM/s640/DSC0290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62019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http://2.bp.blogspot.com/-nUSlnguin0g/UIwdVfTr5iI/AAAAAAAAAns/TGelNJebIjM/s640/DSC0294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29664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1783507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615690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185217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257525"/>
            <a:ext cx="4762500" cy="357187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3257524"/>
            <a:ext cx="4765824" cy="3600475"/>
          </a:xfrm>
          <a:prstGeom prst="rect">
            <a:avLst/>
          </a:prstGeom>
        </p:spPr>
      </p:pic>
      <p:pic>
        <p:nvPicPr>
          <p:cNvPr id="2050"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r="5000"/>
          <a:stretch/>
        </p:blipFill>
        <p:spPr bwMode="auto">
          <a:xfrm>
            <a:off x="0" y="0"/>
            <a:ext cx="9144000" cy="325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367212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34200"/>
          </a:xfrm>
          <a:prstGeom prst="rect">
            <a:avLst/>
          </a:prstGeom>
        </p:spPr>
      </p:pic>
    </p:spTree>
    <p:extLst>
      <p:ext uri="{BB962C8B-B14F-4D97-AF65-F5344CB8AC3E}">
        <p14:creationId xmlns:p14="http://schemas.microsoft.com/office/powerpoint/2010/main" val="35221157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9733971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668247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http://1.bp.blogspot.com/-Z4x533bXL2c/UIwaabJ3I_I/AAAAAAAAAm4/IIwHqcNAsTk/s640/DSC0276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51025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494063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http://4.bp.blogspot.com/-PHtLdscpV6U/UIwS6D_O0hI/AAAAAAAAAkw/iMVF14zGnVk/s640/DSC0251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525045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388918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8126368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21111"/>
          <a:stretch/>
        </p:blipFill>
        <p:spPr>
          <a:xfrm>
            <a:off x="0" y="0"/>
            <a:ext cx="9144000" cy="6858000"/>
          </a:xfrm>
          <a:prstGeom prst="rect">
            <a:avLst/>
          </a:prstGeom>
        </p:spPr>
      </p:pic>
    </p:spTree>
    <p:extLst>
      <p:ext uri="{BB962C8B-B14F-4D97-AF65-F5344CB8AC3E}">
        <p14:creationId xmlns:p14="http://schemas.microsoft.com/office/powerpoint/2010/main" val="157810235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72669675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7714676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19900"/>
          </a:xfrm>
          <a:prstGeom prst="rect">
            <a:avLst/>
          </a:prstGeom>
        </p:spPr>
      </p:pic>
    </p:spTree>
    <p:extLst>
      <p:ext uri="{BB962C8B-B14F-4D97-AF65-F5344CB8AC3E}">
        <p14:creationId xmlns:p14="http://schemas.microsoft.com/office/powerpoint/2010/main" val="402850865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06" y="0"/>
            <a:ext cx="9137588" cy="6858000"/>
          </a:xfrm>
          <a:prstGeom prst="rect">
            <a:avLst/>
          </a:prstGeom>
        </p:spPr>
      </p:pic>
    </p:spTree>
    <p:extLst>
      <p:ext uri="{BB962C8B-B14F-4D97-AF65-F5344CB8AC3E}">
        <p14:creationId xmlns:p14="http://schemas.microsoft.com/office/powerpoint/2010/main" val="126226518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6796876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5095987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63639" y="0"/>
            <a:ext cx="2680361" cy="3082557"/>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72200" y="3082557"/>
            <a:ext cx="2771800" cy="1821479"/>
          </a:xfrm>
          <a:prstGeom prst="rect">
            <a:avLst/>
          </a:prstGeom>
        </p:spPr>
      </p:pic>
      <p:pic>
        <p:nvPicPr>
          <p:cNvPr id="307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63888" y="4416809"/>
            <a:ext cx="2878237" cy="24402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3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63639" y="4904036"/>
            <a:ext cx="2680361" cy="1953964"/>
          </a:xfrm>
          <a:prstGeom prst="rect">
            <a:avLst/>
          </a:prstGeom>
        </p:spPr>
      </p:pic>
      <p:pic>
        <p:nvPicPr>
          <p:cNvPr id="5" name="4 Imagen"/>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4417740"/>
            <a:ext cx="3563887" cy="2439328"/>
          </a:xfrm>
          <a:prstGeom prst="rect">
            <a:avLst/>
          </a:prstGeom>
        </p:spPr>
      </p:pic>
      <p:pic>
        <p:nvPicPr>
          <p:cNvPr id="6" name="5 Imagen"/>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0"/>
            <a:ext cx="6463639" cy="4417740"/>
          </a:xfrm>
          <a:prstGeom prst="rect">
            <a:avLst/>
          </a:prstGeom>
        </p:spPr>
      </p:pic>
    </p:spTree>
    <p:extLst>
      <p:ext uri="{BB962C8B-B14F-4D97-AF65-F5344CB8AC3E}">
        <p14:creationId xmlns:p14="http://schemas.microsoft.com/office/powerpoint/2010/main" val="307194908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1261973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9338835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rotWithShape="1">
          <a:blip r:embed="rId2">
            <a:extLst>
              <a:ext uri="{28A0092B-C50C-407E-A947-70E740481C1C}">
                <a14:useLocalDpi xmlns:a14="http://schemas.microsoft.com/office/drawing/2010/main" val="0"/>
              </a:ext>
            </a:extLst>
          </a:blip>
          <a:srcRect b="8889"/>
          <a:stretch/>
        </p:blipFill>
        <p:spPr>
          <a:xfrm>
            <a:off x="0" y="0"/>
            <a:ext cx="9144000" cy="6858000"/>
          </a:xfrm>
          <a:prstGeom prst="rect">
            <a:avLst/>
          </a:prstGeom>
        </p:spPr>
      </p:pic>
    </p:spTree>
    <p:extLst>
      <p:ext uri="{BB962C8B-B14F-4D97-AF65-F5344CB8AC3E}">
        <p14:creationId xmlns:p14="http://schemas.microsoft.com/office/powerpoint/2010/main" val="132121564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3645023"/>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2000" cy="3645024"/>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645023"/>
            <a:ext cx="4572000" cy="3212977"/>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0" y="3645024"/>
            <a:ext cx="4572000" cy="3212976"/>
          </a:xfrm>
          <a:prstGeom prst="rect">
            <a:avLst/>
          </a:prstGeom>
        </p:spPr>
      </p:pic>
    </p:spTree>
    <p:extLst>
      <p:ext uri="{BB962C8B-B14F-4D97-AF65-F5344CB8AC3E}">
        <p14:creationId xmlns:p14="http://schemas.microsoft.com/office/powerpoint/2010/main" val="367219825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0989314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112"/>
          <a:stretch/>
        </p:blipFill>
        <p:spPr>
          <a:xfrm>
            <a:off x="0" y="0"/>
            <a:ext cx="9144000" cy="6858000"/>
          </a:xfrm>
          <a:prstGeom prst="rect">
            <a:avLst/>
          </a:prstGeom>
        </p:spPr>
      </p:pic>
    </p:spTree>
    <p:extLst>
      <p:ext uri="{BB962C8B-B14F-4D97-AF65-F5344CB8AC3E}">
        <p14:creationId xmlns:p14="http://schemas.microsoft.com/office/powerpoint/2010/main" val="388163862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4339935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4287769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2282907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938237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048"/>
            <a:ext cx="9144000" cy="6851904"/>
          </a:xfrm>
          <a:prstGeom prst="rect">
            <a:avLst/>
          </a:prstGeom>
        </p:spPr>
      </p:pic>
    </p:spTree>
    <p:extLst>
      <p:ext uri="{BB962C8B-B14F-4D97-AF65-F5344CB8AC3E}">
        <p14:creationId xmlns:p14="http://schemas.microsoft.com/office/powerpoint/2010/main" val="343060292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5972695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Lalbagh Jardin Botanico</a:t>
            </a:r>
          </a:p>
        </p:txBody>
      </p:sp>
      <p:sp>
        <p:nvSpPr>
          <p:cNvPr id="3" name="2 Marcador de contenido"/>
          <p:cNvSpPr>
            <a:spLocks noGrp="1"/>
          </p:cNvSpPr>
          <p:nvPr>
            <p:ph idx="1"/>
          </p:nvPr>
        </p:nvSpPr>
        <p:spPr/>
        <p:txBody>
          <a:bodyPr/>
          <a:lstStyle/>
          <a:p>
            <a:r>
              <a:rPr lang="es-ES" dirty="0"/>
              <a:t>El Jardín Botánico Lal Bagh , Lal Bagh Botanical Garden que significa "El jardín Rojo", es un jardín botánico de unos 971.000 m2 de extensión, en Bangalore, India.</a:t>
            </a:r>
          </a:p>
          <a:p>
            <a:r>
              <a:rPr lang="es-ES" dirty="0"/>
              <a:t> El jardín fue creado por el comisionado de Mysore, Hyder Ali.</a:t>
            </a:r>
          </a:p>
          <a:p>
            <a:r>
              <a:rPr lang="es-ES" dirty="0"/>
              <a:t>Alberga un reconocido invernadero en el que se realizan exhibiciones florales, así como una de las mayores colecciones de plantas tropicales de la India, un acuario y un lago.</a:t>
            </a:r>
          </a:p>
          <a:p>
            <a:endParaRPr lang="es-ES" dirty="0"/>
          </a:p>
        </p:txBody>
      </p:sp>
    </p:spTree>
    <p:extLst>
      <p:ext uri="{BB962C8B-B14F-4D97-AF65-F5344CB8AC3E}">
        <p14:creationId xmlns:p14="http://schemas.microsoft.com/office/powerpoint/2010/main" val="146073362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6491064" cy="6069288"/>
          </a:xfrm>
        </p:spPr>
        <p:txBody>
          <a:bodyPr>
            <a:normAutofit/>
          </a:bodyPr>
          <a:lstStyle/>
          <a:p>
            <a:r>
              <a:rPr lang="es-ES" dirty="0"/>
              <a:t>Hyder Ali financió la construcción de este jardín en 1760, pero su hijo el Sultán de Tipu lo terminó. Posteriormente fueron proclamados como jardines botánicos del gobierno por los británicos en 1856. Desde entonces, Lal Bagh se reconoce como el catalizador en propulsar a Karnataka y a Bangalore a la vanguardia del desarrollo hortícola indio.</a:t>
            </a:r>
          </a:p>
          <a:p>
            <a:r>
              <a:rPr lang="es-ES" dirty="0"/>
              <a:t>El jardín tiene unas 1.000 especies de plantas.</a:t>
            </a:r>
          </a:p>
          <a:p>
            <a:r>
              <a:rPr lang="es-ES" dirty="0"/>
              <a:t> La casa de cristal, fue diseñada tomando como modelo el Palacio de Cristal de Londres (ahora remodelado con una disposición diferente), es el centro de atracción.</a:t>
            </a:r>
          </a:p>
          <a:p>
            <a:r>
              <a:rPr lang="es-ES" dirty="0"/>
              <a:t> Hyder Ali con la construcción y su hijo que añadió abundantes plantas, importando árboles y plantas de varios países, ayudaron a que estos jardines botánicos adquirieran gran fama.</a:t>
            </a:r>
          </a:p>
          <a:p>
            <a:endParaRPr lang="es-ES" dirty="0"/>
          </a:p>
        </p:txBody>
      </p:sp>
    </p:spTree>
    <p:extLst>
      <p:ext uri="{BB962C8B-B14F-4D97-AF65-F5344CB8AC3E}">
        <p14:creationId xmlns:p14="http://schemas.microsoft.com/office/powerpoint/2010/main" val="85417752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92696"/>
            <a:ext cx="6563072" cy="5781256"/>
          </a:xfrm>
        </p:spPr>
        <p:txBody>
          <a:bodyPr/>
          <a:lstStyle/>
          <a:p>
            <a:r>
              <a:rPr lang="es-ES" dirty="0"/>
              <a:t>Los jardines de Lalbagh fueron financiados durante el siglo XVIII y con el transcurso de los años adquirió el primer reloj floral de la India y la colección de plantas raras más grandes de los subcontinentes. </a:t>
            </a:r>
          </a:p>
          <a:p>
            <a:r>
              <a:rPr lang="es-ES" dirty="0"/>
              <a:t>El jardín también tiene árboles que sobrepasan los 100 años de edad.</a:t>
            </a:r>
          </a:p>
          <a:p>
            <a:r>
              <a:rPr lang="es-ES" dirty="0"/>
              <a:t>Los jardines rodean una de las torres erigidas por el fundador de Bangalore, Kempe Gowda.</a:t>
            </a:r>
          </a:p>
          <a:p>
            <a:r>
              <a:rPr lang="es-ES" dirty="0"/>
              <a:t>Hyder Ali se decidió a crear este jardín en imitación de los jardines de Mughal que tenían un gran renombre durante su tiempo. </a:t>
            </a:r>
          </a:p>
          <a:p>
            <a:r>
              <a:rPr lang="es-ES" dirty="0"/>
              <a:t>El parque tiene numerosas especies raras de plantas traídas de Persia, de Afganistán y de Francia.</a:t>
            </a:r>
          </a:p>
          <a:p>
            <a:endParaRPr lang="es-ES" dirty="0"/>
          </a:p>
        </p:txBody>
      </p:sp>
    </p:spTree>
    <p:extLst>
      <p:ext uri="{BB962C8B-B14F-4D97-AF65-F5344CB8AC3E}">
        <p14:creationId xmlns:p14="http://schemas.microsoft.com/office/powerpoint/2010/main" val="314368032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6851104" cy="6141296"/>
          </a:xfrm>
        </p:spPr>
        <p:txBody>
          <a:bodyPr/>
          <a:lstStyle/>
          <a:p>
            <a:r>
              <a:rPr lang="es-ES" dirty="0"/>
              <a:t>Con un sistema de riego sofisticado, este jardín estético se diseña, con céspedes, arriates florales, planos de agua para lotos y fuentes.</a:t>
            </a:r>
          </a:p>
          <a:p>
            <a:r>
              <a:rPr lang="es-ES" dirty="0"/>
              <a:t> La mayoría de los viejos árboles centenarios se etiquetan para su fácil identificación. </a:t>
            </a:r>
          </a:p>
          <a:p>
            <a:r>
              <a:rPr lang="es-ES" dirty="0"/>
              <a:t>Entre sus colecciones merecen ser destacadas:</a:t>
            </a:r>
          </a:p>
          <a:p>
            <a:r>
              <a:rPr lang="es-ES" dirty="0"/>
              <a:t> Plantas de la Flora de la India.</a:t>
            </a:r>
          </a:p>
          <a:p>
            <a:r>
              <a:rPr lang="es-ES" dirty="0"/>
              <a:t> Colección de orquídeas</a:t>
            </a:r>
          </a:p>
          <a:p>
            <a:r>
              <a:rPr lang="es-ES" dirty="0"/>
              <a:t> Plantas trepadoras, dispuestas sobre estructuras metálicas y de madera.</a:t>
            </a:r>
          </a:p>
          <a:p>
            <a:r>
              <a:rPr lang="es-ES" dirty="0"/>
              <a:t> Plantas medicinales</a:t>
            </a:r>
          </a:p>
          <a:p>
            <a:r>
              <a:rPr lang="es-ES" dirty="0"/>
              <a:t> Plantas anuales</a:t>
            </a:r>
          </a:p>
          <a:p>
            <a:r>
              <a:rPr lang="es-ES" dirty="0"/>
              <a:t> Colección de Bonsáis</a:t>
            </a:r>
          </a:p>
          <a:p>
            <a:endParaRPr lang="es-ES" dirty="0"/>
          </a:p>
        </p:txBody>
      </p:sp>
    </p:spTree>
    <p:extLst>
      <p:ext uri="{BB962C8B-B14F-4D97-AF65-F5344CB8AC3E}">
        <p14:creationId xmlns:p14="http://schemas.microsoft.com/office/powerpoint/2010/main" val="182408396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6635080" cy="6141296"/>
          </a:xfrm>
        </p:spPr>
        <p:txBody>
          <a:bodyPr/>
          <a:lstStyle/>
          <a:p>
            <a:r>
              <a:rPr lang="es-ES" dirty="0"/>
              <a:t>Colección de Crotons</a:t>
            </a:r>
          </a:p>
          <a:p>
            <a:r>
              <a:rPr lang="es-ES" dirty="0"/>
              <a:t> Nymphaeas</a:t>
            </a:r>
          </a:p>
          <a:p>
            <a:r>
              <a:rPr lang="es-ES" dirty="0"/>
              <a:t> Dahlias</a:t>
            </a:r>
          </a:p>
          <a:p>
            <a:r>
              <a:rPr lang="es-ES" dirty="0"/>
              <a:t> Bouganvilleas</a:t>
            </a:r>
          </a:p>
          <a:p>
            <a:r>
              <a:rPr lang="es-ES" dirty="0"/>
              <a:t> Hibiscus</a:t>
            </a:r>
          </a:p>
          <a:p>
            <a:r>
              <a:rPr lang="es-ES" dirty="0"/>
              <a:t> Cassias</a:t>
            </a:r>
          </a:p>
          <a:p>
            <a:r>
              <a:rPr lang="es-ES" dirty="0"/>
              <a:t> Dioscoreas</a:t>
            </a:r>
          </a:p>
          <a:p>
            <a:r>
              <a:rPr lang="es-ES" dirty="0"/>
              <a:t> Rosas</a:t>
            </a:r>
          </a:p>
          <a:p>
            <a:r>
              <a:rPr lang="es-ES" dirty="0"/>
              <a:t>La roca de Lal Bagh, una de las más viejas formaciones de roca en la tierra, fechada con una antigüedad de 3000 millones de años, es una de las atracciones que atrae a muchedumbres al jardín botánico.</a:t>
            </a:r>
          </a:p>
        </p:txBody>
      </p:sp>
    </p:spTree>
    <p:extLst>
      <p:ext uri="{BB962C8B-B14F-4D97-AF65-F5344CB8AC3E}">
        <p14:creationId xmlns:p14="http://schemas.microsoft.com/office/powerpoint/2010/main" val="274685989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6419056" cy="6141296"/>
          </a:xfrm>
        </p:spPr>
        <p:txBody>
          <a:bodyPr/>
          <a:lstStyle/>
          <a:p>
            <a:r>
              <a:rPr lang="es-ES" dirty="0"/>
              <a:t>Como una ventaja para los caminantes, los turistas y los deportistas, las puertas están abiertas de 6 a 9 y de 18 a 19, como entrada libre. La entrada para los niños de escuela y los minusválidos es libre durante todo el día.</a:t>
            </a:r>
          </a:p>
          <a:p>
            <a:r>
              <a:rPr lang="es-ES" dirty="0"/>
              <a:t> El jardín lleva a cabo una serie de exhibiciones florales a lo largo del año, especialmente en el día de la República India (26 de enero). </a:t>
            </a:r>
          </a:p>
          <a:p>
            <a:r>
              <a:rPr lang="es-ES" dirty="0"/>
              <a:t>Las exhibiciones florales que se producen cada año, tienen la finalidad de educar a la gente sobre la diversidad de la flora y a ayudar a fomentar el hábito creciente del cultivo de plantas entre el público.</a:t>
            </a:r>
          </a:p>
          <a:p>
            <a:endParaRPr lang="es-ES" dirty="0"/>
          </a:p>
        </p:txBody>
      </p:sp>
    </p:spTree>
    <p:extLst>
      <p:ext uri="{BB962C8B-B14F-4D97-AF65-F5344CB8AC3E}">
        <p14:creationId xmlns:p14="http://schemas.microsoft.com/office/powerpoint/2010/main" val="409587990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230" y="0"/>
            <a:ext cx="9103540" cy="6858000"/>
          </a:xfrm>
          <a:prstGeom prst="rect">
            <a:avLst/>
          </a:prstGeom>
        </p:spPr>
      </p:pic>
    </p:spTree>
    <p:extLst>
      <p:ext uri="{BB962C8B-B14F-4D97-AF65-F5344CB8AC3E}">
        <p14:creationId xmlns:p14="http://schemas.microsoft.com/office/powerpoint/2010/main" val="153796743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222"/>
          <a:stretch/>
        </p:blipFill>
        <p:spPr>
          <a:xfrm>
            <a:off x="0" y="0"/>
            <a:ext cx="9144000" cy="6857999"/>
          </a:xfrm>
          <a:prstGeom prst="rect">
            <a:avLst/>
          </a:prstGeom>
        </p:spPr>
      </p:pic>
    </p:spTree>
    <p:extLst>
      <p:ext uri="{BB962C8B-B14F-4D97-AF65-F5344CB8AC3E}">
        <p14:creationId xmlns:p14="http://schemas.microsoft.com/office/powerpoint/2010/main" val="325387273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957391"/>
          </a:xfrm>
          <a:prstGeom prst="rect">
            <a:avLst/>
          </a:prstGeom>
        </p:spPr>
      </p:pic>
    </p:spTree>
    <p:extLst>
      <p:ext uri="{BB962C8B-B14F-4D97-AF65-F5344CB8AC3E}">
        <p14:creationId xmlns:p14="http://schemas.microsoft.com/office/powerpoint/2010/main" val="341126235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19" cy="6857999"/>
          </a:xfrm>
          <a:prstGeom prst="rect">
            <a:avLst/>
          </a:prstGeom>
        </p:spPr>
      </p:pic>
    </p:spTree>
    <p:extLst>
      <p:ext uri="{BB962C8B-B14F-4D97-AF65-F5344CB8AC3E}">
        <p14:creationId xmlns:p14="http://schemas.microsoft.com/office/powerpoint/2010/main" val="224147630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86564979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1109068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5029998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9573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3996791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3412" t="3864" r="2175" b="2932"/>
          <a:stretch/>
        </p:blipFill>
        <p:spPr>
          <a:xfrm>
            <a:off x="0" y="0"/>
            <a:ext cx="9144000" cy="6858000"/>
          </a:xfrm>
          <a:prstGeom prst="rect">
            <a:avLst/>
          </a:prstGeom>
        </p:spPr>
      </p:pic>
    </p:spTree>
    <p:extLst>
      <p:ext uri="{BB962C8B-B14F-4D97-AF65-F5344CB8AC3E}">
        <p14:creationId xmlns:p14="http://schemas.microsoft.com/office/powerpoint/2010/main" val="211761154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684302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Tree>
    <p:extLst>
      <p:ext uri="{BB962C8B-B14F-4D97-AF65-F5344CB8AC3E}">
        <p14:creationId xmlns:p14="http://schemas.microsoft.com/office/powerpoint/2010/main" val="95397999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7068397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17128"/>
          <a:stretch/>
        </p:blipFill>
        <p:spPr bwMode="auto">
          <a:xfrm>
            <a:off x="0" y="6668"/>
            <a:ext cx="9144000" cy="68513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8056983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7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2109097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056783"/>
          </a:xfrm>
          <a:prstGeom prst="rect">
            <a:avLst/>
          </a:prstGeom>
        </p:spPr>
      </p:pic>
    </p:spTree>
    <p:extLst>
      <p:ext uri="{BB962C8B-B14F-4D97-AF65-F5344CB8AC3E}">
        <p14:creationId xmlns:p14="http://schemas.microsoft.com/office/powerpoint/2010/main" val="71702404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0"/>
            <a:ext cx="9036496"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0031473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6422028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367469123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Tree>
    <p:extLst>
      <p:ext uri="{BB962C8B-B14F-4D97-AF65-F5344CB8AC3E}">
        <p14:creationId xmlns:p14="http://schemas.microsoft.com/office/powerpoint/2010/main" val="84324266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Tree>
    <p:extLst>
      <p:ext uri="{BB962C8B-B14F-4D97-AF65-F5344CB8AC3E}">
        <p14:creationId xmlns:p14="http://schemas.microsoft.com/office/powerpoint/2010/main" val="400188237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768752"/>
          </a:xfrm>
          <a:prstGeom prst="rect">
            <a:avLst/>
          </a:prstGeom>
        </p:spPr>
      </p:pic>
    </p:spTree>
    <p:extLst>
      <p:ext uri="{BB962C8B-B14F-4D97-AF65-F5344CB8AC3E}">
        <p14:creationId xmlns:p14="http://schemas.microsoft.com/office/powerpoint/2010/main" val="254399677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Tree>
    <p:extLst>
      <p:ext uri="{BB962C8B-B14F-4D97-AF65-F5344CB8AC3E}">
        <p14:creationId xmlns:p14="http://schemas.microsoft.com/office/powerpoint/2010/main" val="410641501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147911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Tree>
    <p:extLst>
      <p:ext uri="{BB962C8B-B14F-4D97-AF65-F5344CB8AC3E}">
        <p14:creationId xmlns:p14="http://schemas.microsoft.com/office/powerpoint/2010/main" val="362771015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2670454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8595900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899" t="2438" r="1899" b="7806"/>
          <a:stretch/>
        </p:blipFill>
        <p:spPr>
          <a:xfrm>
            <a:off x="0" y="0"/>
            <a:ext cx="9144000" cy="6858000"/>
          </a:xfrm>
          <a:prstGeom prst="rect">
            <a:avLst/>
          </a:prstGeom>
        </p:spPr>
      </p:pic>
    </p:spTree>
    <p:extLst>
      <p:ext uri="{BB962C8B-B14F-4D97-AF65-F5344CB8AC3E}">
        <p14:creationId xmlns:p14="http://schemas.microsoft.com/office/powerpoint/2010/main" val="315545496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48487218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1018049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00500" y="-34280"/>
            <a:ext cx="5143500" cy="685800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l="2641" t="5609" r="3523" b="6521"/>
          <a:stretch/>
        </p:blipFill>
        <p:spPr>
          <a:xfrm>
            <a:off x="0" y="0"/>
            <a:ext cx="4000500" cy="3501008"/>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501008"/>
            <a:ext cx="4000500" cy="3322712"/>
          </a:xfrm>
          <a:prstGeom prst="rect">
            <a:avLst/>
          </a:prstGeom>
        </p:spPr>
      </p:pic>
    </p:spTree>
    <p:extLst>
      <p:ext uri="{BB962C8B-B14F-4D97-AF65-F5344CB8AC3E}">
        <p14:creationId xmlns:p14="http://schemas.microsoft.com/office/powerpoint/2010/main" val="322087907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1127692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2432614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00500" y="0"/>
            <a:ext cx="5143500" cy="6858000"/>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4000500" cy="3789040"/>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789040"/>
            <a:ext cx="4000500" cy="3068960"/>
          </a:xfrm>
          <a:prstGeom prst="rect">
            <a:avLst/>
          </a:prstGeom>
        </p:spPr>
      </p:pic>
    </p:spTree>
    <p:extLst>
      <p:ext uri="{BB962C8B-B14F-4D97-AF65-F5344CB8AC3E}">
        <p14:creationId xmlns:p14="http://schemas.microsoft.com/office/powerpoint/2010/main" val="23164825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8492322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7334"/>
          <a:stretch/>
        </p:blipFill>
        <p:spPr>
          <a:xfrm>
            <a:off x="0" y="0"/>
            <a:ext cx="9144000" cy="6858000"/>
          </a:xfrm>
          <a:prstGeom prst="rect">
            <a:avLst/>
          </a:prstGeom>
        </p:spPr>
      </p:pic>
    </p:spTree>
    <p:extLst>
      <p:ext uri="{BB962C8B-B14F-4D97-AF65-F5344CB8AC3E}">
        <p14:creationId xmlns:p14="http://schemas.microsoft.com/office/powerpoint/2010/main" val="379143895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4572000" cy="347869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99392"/>
            <a:ext cx="4572000" cy="3478695"/>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0" y="3379302"/>
            <a:ext cx="4572000" cy="3478697"/>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3379303"/>
            <a:ext cx="4571999" cy="3478696"/>
          </a:xfrm>
          <a:prstGeom prst="rect">
            <a:avLst/>
          </a:prstGeom>
        </p:spPr>
      </p:pic>
    </p:spTree>
    <p:extLst>
      <p:ext uri="{BB962C8B-B14F-4D97-AF65-F5344CB8AC3E}">
        <p14:creationId xmlns:p14="http://schemas.microsoft.com/office/powerpoint/2010/main" val="146422981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6974904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0359809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2148617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3521139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666326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1397625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756"/>
          <a:stretch/>
        </p:blipFill>
        <p:spPr>
          <a:xfrm>
            <a:off x="0" y="0"/>
            <a:ext cx="9144000" cy="6858000"/>
          </a:xfrm>
          <a:prstGeom prst="rect">
            <a:avLst/>
          </a:prstGeom>
        </p:spPr>
      </p:pic>
    </p:spTree>
    <p:extLst>
      <p:ext uri="{BB962C8B-B14F-4D97-AF65-F5344CB8AC3E}">
        <p14:creationId xmlns:p14="http://schemas.microsoft.com/office/powerpoint/2010/main" val="413406528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222"/>
          <a:stretch/>
        </p:blipFill>
        <p:spPr>
          <a:xfrm>
            <a:off x="0" y="0"/>
            <a:ext cx="9144000" cy="6858000"/>
          </a:xfrm>
          <a:prstGeom prst="rect">
            <a:avLst/>
          </a:prstGeom>
        </p:spPr>
      </p:pic>
    </p:spTree>
    <p:extLst>
      <p:ext uri="{BB962C8B-B14F-4D97-AF65-F5344CB8AC3E}">
        <p14:creationId xmlns:p14="http://schemas.microsoft.com/office/powerpoint/2010/main" val="216451510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111"/>
          <a:stretch/>
        </p:blipFill>
        <p:spPr>
          <a:xfrm>
            <a:off x="0" y="0"/>
            <a:ext cx="9144000" cy="6858000"/>
          </a:xfrm>
          <a:prstGeom prst="rect">
            <a:avLst/>
          </a:prstGeom>
        </p:spPr>
      </p:pic>
    </p:spTree>
    <p:extLst>
      <p:ext uri="{BB962C8B-B14F-4D97-AF65-F5344CB8AC3E}">
        <p14:creationId xmlns:p14="http://schemas.microsoft.com/office/powerpoint/2010/main" val="213732281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5111"/>
          <a:stretch/>
        </p:blipFill>
        <p:spPr>
          <a:xfrm>
            <a:off x="0" y="0"/>
            <a:ext cx="9144000" cy="6858000"/>
          </a:xfrm>
          <a:prstGeom prst="rect">
            <a:avLst/>
          </a:prstGeom>
        </p:spPr>
      </p:pic>
    </p:spTree>
    <p:extLst>
      <p:ext uri="{BB962C8B-B14F-4D97-AF65-F5344CB8AC3E}">
        <p14:creationId xmlns:p14="http://schemas.microsoft.com/office/powerpoint/2010/main" val="361521852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257"/>
          <a:stretch/>
        </p:blipFill>
        <p:spPr>
          <a:xfrm>
            <a:off x="0" y="-99392"/>
            <a:ext cx="9144000" cy="6957392"/>
          </a:xfrm>
          <a:prstGeom prst="rect">
            <a:avLst/>
          </a:prstGeom>
        </p:spPr>
      </p:pic>
    </p:spTree>
    <p:extLst>
      <p:ext uri="{BB962C8B-B14F-4D97-AF65-F5344CB8AC3E}">
        <p14:creationId xmlns:p14="http://schemas.microsoft.com/office/powerpoint/2010/main" val="210529401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934"/>
          <a:stretch/>
        </p:blipFill>
        <p:spPr>
          <a:xfrm>
            <a:off x="0" y="0"/>
            <a:ext cx="9144000" cy="6858000"/>
          </a:xfrm>
          <a:prstGeom prst="rect">
            <a:avLst/>
          </a:prstGeom>
        </p:spPr>
      </p:pic>
    </p:spTree>
    <p:extLst>
      <p:ext uri="{BB962C8B-B14F-4D97-AF65-F5344CB8AC3E}">
        <p14:creationId xmlns:p14="http://schemas.microsoft.com/office/powerpoint/2010/main" val="149111885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5335" r="1166"/>
          <a:stretch/>
        </p:blipFill>
        <p:spPr>
          <a:xfrm>
            <a:off x="0" y="0"/>
            <a:ext cx="9144000" cy="6858000"/>
          </a:xfrm>
          <a:prstGeom prst="rect">
            <a:avLst/>
          </a:prstGeom>
        </p:spPr>
      </p:pic>
    </p:spTree>
    <p:extLst>
      <p:ext uri="{BB962C8B-B14F-4D97-AF65-F5344CB8AC3E}">
        <p14:creationId xmlns:p14="http://schemas.microsoft.com/office/powerpoint/2010/main" val="137029984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778"/>
          <a:stretch/>
        </p:blipFill>
        <p:spPr>
          <a:xfrm>
            <a:off x="0" y="0"/>
            <a:ext cx="9144000" cy="6858000"/>
          </a:xfrm>
          <a:prstGeom prst="rect">
            <a:avLst/>
          </a:prstGeom>
        </p:spPr>
      </p:pic>
    </p:spTree>
    <p:extLst>
      <p:ext uri="{BB962C8B-B14F-4D97-AF65-F5344CB8AC3E}">
        <p14:creationId xmlns:p14="http://schemas.microsoft.com/office/powerpoint/2010/main" val="288256894"/>
      </p:ext>
    </p:extLst>
  </p:cSld>
  <p:clrMapOvr>
    <a:masterClrMapping/>
  </p:clrMapOvr>
</p:sld>
</file>

<file path=ppt/theme/theme1.xml><?xml version="1.0" encoding="utf-8"?>
<a:theme xmlns:a="http://schemas.openxmlformats.org/drawingml/2006/main" name="Faceta">
  <a:themeElements>
    <a:clrScheme name="Face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153</TotalTime>
  <Words>2335</Words>
  <Application>Microsoft Office PowerPoint</Application>
  <PresentationFormat>Presentación en pantalla (4:3)</PresentationFormat>
  <Paragraphs>269</Paragraphs>
  <Slides>121</Slides>
  <Notes>96</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121</vt:i4>
      </vt:variant>
    </vt:vector>
  </HeadingPairs>
  <TitlesOfParts>
    <vt:vector size="126" baseType="lpstr">
      <vt:lpstr>Arial</vt:lpstr>
      <vt:lpstr>Calibri</vt:lpstr>
      <vt:lpstr>Trebuchet MS</vt:lpstr>
      <vt:lpstr>Wingdings 3</vt:lpstr>
      <vt:lpstr>Faceta</vt:lpstr>
      <vt:lpstr>ASIA.-LA VUELTA AL MUNDO EN 885 JARDINES.-INDIA.-Ooty  y Lalbagh Botanical Gardens </vt:lpstr>
      <vt:lpstr>Ooty Botanical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Lalbagh Jardin Botanico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ASIA.-LA VUELTA AL MUNDO EN 385 JARDINES.-INDIA.-Oody Botanical garden</dc:title>
  <dc:creator>Josep</dc:creator>
  <cp:lastModifiedBy>Usuario</cp:lastModifiedBy>
  <cp:revision>16</cp:revision>
  <dcterms:created xsi:type="dcterms:W3CDTF">2014-02-01T07:49:45Z</dcterms:created>
  <dcterms:modified xsi:type="dcterms:W3CDTF">2018-03-01T17:40:03Z</dcterms:modified>
</cp:coreProperties>
</file>