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5"/>
  </p:notesMasterIdLst>
  <p:sldIdLst>
    <p:sldId id="257" r:id="rId2"/>
    <p:sldId id="258" r:id="rId3"/>
    <p:sldId id="412" r:id="rId4"/>
    <p:sldId id="259" r:id="rId5"/>
    <p:sldId id="260" r:id="rId6"/>
    <p:sldId id="261" r:id="rId7"/>
    <p:sldId id="262" r:id="rId8"/>
    <p:sldId id="263" r:id="rId9"/>
    <p:sldId id="264" r:id="rId10"/>
    <p:sldId id="266" r:id="rId11"/>
    <p:sldId id="267" r:id="rId12"/>
    <p:sldId id="268" r:id="rId13"/>
    <p:sldId id="411"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 id="287" r:id="rId32"/>
    <p:sldId id="288" r:id="rId33"/>
    <p:sldId id="367" r:id="rId34"/>
    <p:sldId id="413" r:id="rId35"/>
    <p:sldId id="289" r:id="rId36"/>
    <p:sldId id="290" r:id="rId37"/>
    <p:sldId id="291" r:id="rId38"/>
    <p:sldId id="292" r:id="rId39"/>
    <p:sldId id="318" r:id="rId40"/>
    <p:sldId id="405" r:id="rId41"/>
    <p:sldId id="406" r:id="rId42"/>
    <p:sldId id="407" r:id="rId43"/>
    <p:sldId id="408" r:id="rId44"/>
    <p:sldId id="409" r:id="rId45"/>
    <p:sldId id="410" r:id="rId46"/>
    <p:sldId id="319" r:id="rId47"/>
    <p:sldId id="320" r:id="rId48"/>
    <p:sldId id="324" r:id="rId49"/>
    <p:sldId id="325" r:id="rId50"/>
    <p:sldId id="365" r:id="rId51"/>
    <p:sldId id="366" r:id="rId52"/>
    <p:sldId id="369" r:id="rId53"/>
    <p:sldId id="370" r:id="rId54"/>
    <p:sldId id="373" r:id="rId55"/>
    <p:sldId id="374" r:id="rId56"/>
    <p:sldId id="375" r:id="rId57"/>
    <p:sldId id="377" r:id="rId58"/>
    <p:sldId id="380" r:id="rId59"/>
    <p:sldId id="381" r:id="rId60"/>
    <p:sldId id="382" r:id="rId61"/>
    <p:sldId id="383" r:id="rId62"/>
    <p:sldId id="326" r:id="rId63"/>
    <p:sldId id="368" r:id="rId64"/>
    <p:sldId id="396" r:id="rId65"/>
    <p:sldId id="397" r:id="rId66"/>
    <p:sldId id="398" r:id="rId67"/>
    <p:sldId id="399" r:id="rId68"/>
    <p:sldId id="400" r:id="rId69"/>
    <p:sldId id="401" r:id="rId70"/>
    <p:sldId id="402" r:id="rId71"/>
    <p:sldId id="403" r:id="rId72"/>
    <p:sldId id="404" r:id="rId73"/>
    <p:sldId id="328" r:id="rId74"/>
    <p:sldId id="329" r:id="rId75"/>
    <p:sldId id="330" r:id="rId76"/>
    <p:sldId id="331" r:id="rId77"/>
    <p:sldId id="332" r:id="rId78"/>
    <p:sldId id="333" r:id="rId79"/>
    <p:sldId id="334" r:id="rId80"/>
    <p:sldId id="335" r:id="rId81"/>
    <p:sldId id="337" r:id="rId82"/>
    <p:sldId id="338" r:id="rId83"/>
    <p:sldId id="339" r:id="rId84"/>
    <p:sldId id="340" r:id="rId85"/>
    <p:sldId id="341" r:id="rId86"/>
    <p:sldId id="342" r:id="rId87"/>
    <p:sldId id="344" r:id="rId88"/>
    <p:sldId id="345" r:id="rId89"/>
    <p:sldId id="384" r:id="rId90"/>
    <p:sldId id="385" r:id="rId91"/>
    <p:sldId id="386" r:id="rId92"/>
    <p:sldId id="414" r:id="rId93"/>
    <p:sldId id="387" r:id="rId94"/>
    <p:sldId id="388" r:id="rId95"/>
    <p:sldId id="389" r:id="rId96"/>
    <p:sldId id="394" r:id="rId97"/>
    <p:sldId id="395" r:id="rId98"/>
    <p:sldId id="390" r:id="rId99"/>
    <p:sldId id="391" r:id="rId100"/>
    <p:sldId id="392" r:id="rId101"/>
    <p:sldId id="393" r:id="rId102"/>
    <p:sldId id="346" r:id="rId103"/>
    <p:sldId id="347" r:id="rId104"/>
    <p:sldId id="348" r:id="rId105"/>
    <p:sldId id="349" r:id="rId106"/>
    <p:sldId id="350" r:id="rId107"/>
    <p:sldId id="351" r:id="rId108"/>
    <p:sldId id="353" r:id="rId109"/>
    <p:sldId id="354" r:id="rId110"/>
    <p:sldId id="355" r:id="rId111"/>
    <p:sldId id="356" r:id="rId112"/>
    <p:sldId id="357" r:id="rId113"/>
    <p:sldId id="358" r:id="rId114"/>
    <p:sldId id="359" r:id="rId115"/>
    <p:sldId id="360" r:id="rId116"/>
    <p:sldId id="361" r:id="rId117"/>
    <p:sldId id="362" r:id="rId118"/>
    <p:sldId id="363" r:id="rId119"/>
    <p:sldId id="371" r:id="rId120"/>
    <p:sldId id="372" r:id="rId121"/>
    <p:sldId id="376" r:id="rId122"/>
    <p:sldId id="378" r:id="rId123"/>
    <p:sldId id="379"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EBB89B-D24C-45CC-BE8D-089ACD0FFD0B}"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6EB458-AA99-4025-BF20-3B5D79642639}" type="slidenum">
              <a:rPr lang="es-ES" smtClean="0"/>
              <a:t>‹Nº›</a:t>
            </a:fld>
            <a:endParaRPr lang="es-ES" dirty="0"/>
          </a:p>
        </p:txBody>
      </p:sp>
    </p:spTree>
    <p:extLst>
      <p:ext uri="{BB962C8B-B14F-4D97-AF65-F5344CB8AC3E}">
        <p14:creationId xmlns:p14="http://schemas.microsoft.com/office/powerpoint/2010/main" val="1502888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a:t>
            </a:fld>
            <a:endParaRPr lang="es-ES" dirty="0"/>
          </a:p>
        </p:txBody>
      </p:sp>
    </p:spTree>
    <p:extLst>
      <p:ext uri="{BB962C8B-B14F-4D97-AF65-F5344CB8AC3E}">
        <p14:creationId xmlns:p14="http://schemas.microsoft.com/office/powerpoint/2010/main" val="1492028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a:t>
            </a:fld>
            <a:endParaRPr lang="es-ES" dirty="0"/>
          </a:p>
        </p:txBody>
      </p:sp>
    </p:spTree>
    <p:extLst>
      <p:ext uri="{BB962C8B-B14F-4D97-AF65-F5344CB8AC3E}">
        <p14:creationId xmlns:p14="http://schemas.microsoft.com/office/powerpoint/2010/main" val="3117840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a:t>
            </a:fld>
            <a:endParaRPr lang="es-ES" dirty="0"/>
          </a:p>
        </p:txBody>
      </p:sp>
    </p:spTree>
    <p:extLst>
      <p:ext uri="{BB962C8B-B14F-4D97-AF65-F5344CB8AC3E}">
        <p14:creationId xmlns:p14="http://schemas.microsoft.com/office/powerpoint/2010/main" val="2828871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a:t>
            </a:fld>
            <a:endParaRPr lang="es-ES" dirty="0"/>
          </a:p>
        </p:txBody>
      </p:sp>
    </p:spTree>
    <p:extLst>
      <p:ext uri="{BB962C8B-B14F-4D97-AF65-F5344CB8AC3E}">
        <p14:creationId xmlns:p14="http://schemas.microsoft.com/office/powerpoint/2010/main" val="716934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a:t>
            </a:fld>
            <a:endParaRPr lang="es-ES" dirty="0"/>
          </a:p>
        </p:txBody>
      </p:sp>
    </p:spTree>
    <p:extLst>
      <p:ext uri="{BB962C8B-B14F-4D97-AF65-F5344CB8AC3E}">
        <p14:creationId xmlns:p14="http://schemas.microsoft.com/office/powerpoint/2010/main" val="1691619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a:t>
            </a:fld>
            <a:endParaRPr lang="es-ES" dirty="0"/>
          </a:p>
        </p:txBody>
      </p:sp>
    </p:spTree>
    <p:extLst>
      <p:ext uri="{BB962C8B-B14F-4D97-AF65-F5344CB8AC3E}">
        <p14:creationId xmlns:p14="http://schemas.microsoft.com/office/powerpoint/2010/main" val="2057672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14</a:t>
            </a:fld>
            <a:endParaRPr lang="es-ES" dirty="0"/>
          </a:p>
        </p:txBody>
      </p:sp>
    </p:spTree>
    <p:extLst>
      <p:ext uri="{BB962C8B-B14F-4D97-AF65-F5344CB8AC3E}">
        <p14:creationId xmlns:p14="http://schemas.microsoft.com/office/powerpoint/2010/main" val="1680875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15</a:t>
            </a:fld>
            <a:endParaRPr lang="es-ES" dirty="0"/>
          </a:p>
        </p:txBody>
      </p:sp>
    </p:spTree>
    <p:extLst>
      <p:ext uri="{BB962C8B-B14F-4D97-AF65-F5344CB8AC3E}">
        <p14:creationId xmlns:p14="http://schemas.microsoft.com/office/powerpoint/2010/main" val="2639501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16</a:t>
            </a:fld>
            <a:endParaRPr lang="es-ES" dirty="0"/>
          </a:p>
        </p:txBody>
      </p:sp>
    </p:spTree>
    <p:extLst>
      <p:ext uri="{BB962C8B-B14F-4D97-AF65-F5344CB8AC3E}">
        <p14:creationId xmlns:p14="http://schemas.microsoft.com/office/powerpoint/2010/main" val="1856388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17</a:t>
            </a:fld>
            <a:endParaRPr lang="es-ES" dirty="0"/>
          </a:p>
        </p:txBody>
      </p:sp>
    </p:spTree>
    <p:extLst>
      <p:ext uri="{BB962C8B-B14F-4D97-AF65-F5344CB8AC3E}">
        <p14:creationId xmlns:p14="http://schemas.microsoft.com/office/powerpoint/2010/main" val="2854541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18</a:t>
            </a:fld>
            <a:endParaRPr lang="es-ES" dirty="0"/>
          </a:p>
        </p:txBody>
      </p:sp>
    </p:spTree>
    <p:extLst>
      <p:ext uri="{BB962C8B-B14F-4D97-AF65-F5344CB8AC3E}">
        <p14:creationId xmlns:p14="http://schemas.microsoft.com/office/powerpoint/2010/main" val="1999183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19</a:t>
            </a:fld>
            <a:endParaRPr lang="es-ES" dirty="0"/>
          </a:p>
        </p:txBody>
      </p:sp>
    </p:spTree>
    <p:extLst>
      <p:ext uri="{BB962C8B-B14F-4D97-AF65-F5344CB8AC3E}">
        <p14:creationId xmlns:p14="http://schemas.microsoft.com/office/powerpoint/2010/main" val="1881165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20</a:t>
            </a:fld>
            <a:endParaRPr lang="es-ES" dirty="0"/>
          </a:p>
        </p:txBody>
      </p:sp>
    </p:spTree>
    <p:extLst>
      <p:ext uri="{BB962C8B-B14F-4D97-AF65-F5344CB8AC3E}">
        <p14:creationId xmlns:p14="http://schemas.microsoft.com/office/powerpoint/2010/main" val="3200998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21</a:t>
            </a:fld>
            <a:endParaRPr lang="es-ES" dirty="0"/>
          </a:p>
        </p:txBody>
      </p:sp>
    </p:spTree>
    <p:extLst>
      <p:ext uri="{BB962C8B-B14F-4D97-AF65-F5344CB8AC3E}">
        <p14:creationId xmlns:p14="http://schemas.microsoft.com/office/powerpoint/2010/main" val="473046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22</a:t>
            </a:fld>
            <a:endParaRPr lang="es-ES" dirty="0"/>
          </a:p>
        </p:txBody>
      </p:sp>
    </p:spTree>
    <p:extLst>
      <p:ext uri="{BB962C8B-B14F-4D97-AF65-F5344CB8AC3E}">
        <p14:creationId xmlns:p14="http://schemas.microsoft.com/office/powerpoint/2010/main" val="2171323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23</a:t>
            </a:fld>
            <a:endParaRPr lang="es-ES" dirty="0"/>
          </a:p>
        </p:txBody>
      </p:sp>
    </p:spTree>
    <p:extLst>
      <p:ext uri="{BB962C8B-B14F-4D97-AF65-F5344CB8AC3E}">
        <p14:creationId xmlns:p14="http://schemas.microsoft.com/office/powerpoint/2010/main" val="4032434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24</a:t>
            </a:fld>
            <a:endParaRPr lang="es-ES" dirty="0"/>
          </a:p>
        </p:txBody>
      </p:sp>
    </p:spTree>
    <p:extLst>
      <p:ext uri="{BB962C8B-B14F-4D97-AF65-F5344CB8AC3E}">
        <p14:creationId xmlns:p14="http://schemas.microsoft.com/office/powerpoint/2010/main" val="779091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25</a:t>
            </a:fld>
            <a:endParaRPr lang="es-ES" dirty="0"/>
          </a:p>
        </p:txBody>
      </p:sp>
    </p:spTree>
    <p:extLst>
      <p:ext uri="{BB962C8B-B14F-4D97-AF65-F5344CB8AC3E}">
        <p14:creationId xmlns:p14="http://schemas.microsoft.com/office/powerpoint/2010/main" val="3461900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26</a:t>
            </a:fld>
            <a:endParaRPr lang="es-ES" dirty="0"/>
          </a:p>
        </p:txBody>
      </p:sp>
    </p:spTree>
    <p:extLst>
      <p:ext uri="{BB962C8B-B14F-4D97-AF65-F5344CB8AC3E}">
        <p14:creationId xmlns:p14="http://schemas.microsoft.com/office/powerpoint/2010/main" val="3562590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27</a:t>
            </a:fld>
            <a:endParaRPr lang="es-ES" dirty="0"/>
          </a:p>
        </p:txBody>
      </p:sp>
    </p:spTree>
    <p:extLst>
      <p:ext uri="{BB962C8B-B14F-4D97-AF65-F5344CB8AC3E}">
        <p14:creationId xmlns:p14="http://schemas.microsoft.com/office/powerpoint/2010/main" val="3619594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28</a:t>
            </a:fld>
            <a:endParaRPr lang="es-ES" dirty="0"/>
          </a:p>
        </p:txBody>
      </p:sp>
    </p:spTree>
    <p:extLst>
      <p:ext uri="{BB962C8B-B14F-4D97-AF65-F5344CB8AC3E}">
        <p14:creationId xmlns:p14="http://schemas.microsoft.com/office/powerpoint/2010/main" val="144819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29</a:t>
            </a:fld>
            <a:endParaRPr lang="es-ES" dirty="0"/>
          </a:p>
        </p:txBody>
      </p:sp>
    </p:spTree>
    <p:extLst>
      <p:ext uri="{BB962C8B-B14F-4D97-AF65-F5344CB8AC3E}">
        <p14:creationId xmlns:p14="http://schemas.microsoft.com/office/powerpoint/2010/main" val="2726537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30</a:t>
            </a:fld>
            <a:endParaRPr lang="es-ES" dirty="0"/>
          </a:p>
        </p:txBody>
      </p:sp>
    </p:spTree>
    <p:extLst>
      <p:ext uri="{BB962C8B-B14F-4D97-AF65-F5344CB8AC3E}">
        <p14:creationId xmlns:p14="http://schemas.microsoft.com/office/powerpoint/2010/main" val="2456638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31</a:t>
            </a:fld>
            <a:endParaRPr lang="es-ES" dirty="0"/>
          </a:p>
        </p:txBody>
      </p:sp>
    </p:spTree>
    <p:extLst>
      <p:ext uri="{BB962C8B-B14F-4D97-AF65-F5344CB8AC3E}">
        <p14:creationId xmlns:p14="http://schemas.microsoft.com/office/powerpoint/2010/main" val="4084477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32</a:t>
            </a:fld>
            <a:endParaRPr lang="es-ES" dirty="0"/>
          </a:p>
        </p:txBody>
      </p:sp>
    </p:spTree>
    <p:extLst>
      <p:ext uri="{BB962C8B-B14F-4D97-AF65-F5344CB8AC3E}">
        <p14:creationId xmlns:p14="http://schemas.microsoft.com/office/powerpoint/2010/main" val="1826023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35</a:t>
            </a:fld>
            <a:endParaRPr lang="es-ES" dirty="0"/>
          </a:p>
        </p:txBody>
      </p:sp>
    </p:spTree>
    <p:extLst>
      <p:ext uri="{BB962C8B-B14F-4D97-AF65-F5344CB8AC3E}">
        <p14:creationId xmlns:p14="http://schemas.microsoft.com/office/powerpoint/2010/main" val="3951127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36</a:t>
            </a:fld>
            <a:endParaRPr lang="es-ES" dirty="0"/>
          </a:p>
        </p:txBody>
      </p:sp>
    </p:spTree>
    <p:extLst>
      <p:ext uri="{BB962C8B-B14F-4D97-AF65-F5344CB8AC3E}">
        <p14:creationId xmlns:p14="http://schemas.microsoft.com/office/powerpoint/2010/main" val="4202491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Palace.-Bangalore_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37</a:t>
            </a:fld>
            <a:endParaRPr lang="es-ES" dirty="0"/>
          </a:p>
        </p:txBody>
      </p:sp>
    </p:spTree>
    <p:extLst>
      <p:ext uri="{BB962C8B-B14F-4D97-AF65-F5344CB8AC3E}">
        <p14:creationId xmlns:p14="http://schemas.microsoft.com/office/powerpoint/2010/main" val="3893844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Palace.-Bangalore_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38</a:t>
            </a:fld>
            <a:endParaRPr lang="es-ES" dirty="0"/>
          </a:p>
        </p:txBody>
      </p:sp>
    </p:spTree>
    <p:extLst>
      <p:ext uri="{BB962C8B-B14F-4D97-AF65-F5344CB8AC3E}">
        <p14:creationId xmlns:p14="http://schemas.microsoft.com/office/powerpoint/2010/main" val="36271976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46</a:t>
            </a:fld>
            <a:endParaRPr lang="es-ES" dirty="0"/>
          </a:p>
        </p:txBody>
      </p:sp>
    </p:spTree>
    <p:extLst>
      <p:ext uri="{BB962C8B-B14F-4D97-AF65-F5344CB8AC3E}">
        <p14:creationId xmlns:p14="http://schemas.microsoft.com/office/powerpoint/2010/main" val="37161570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47</a:t>
            </a:fld>
            <a:endParaRPr lang="es-ES" dirty="0"/>
          </a:p>
        </p:txBody>
      </p:sp>
    </p:spTree>
    <p:extLst>
      <p:ext uri="{BB962C8B-B14F-4D97-AF65-F5344CB8AC3E}">
        <p14:creationId xmlns:p14="http://schemas.microsoft.com/office/powerpoint/2010/main" val="3637310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48</a:t>
            </a:fld>
            <a:endParaRPr lang="es-ES" dirty="0"/>
          </a:p>
        </p:txBody>
      </p:sp>
    </p:spTree>
    <p:extLst>
      <p:ext uri="{BB962C8B-B14F-4D97-AF65-F5344CB8AC3E}">
        <p14:creationId xmlns:p14="http://schemas.microsoft.com/office/powerpoint/2010/main" val="2355319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49</a:t>
            </a:fld>
            <a:endParaRPr lang="es-ES" dirty="0"/>
          </a:p>
        </p:txBody>
      </p:sp>
    </p:spTree>
    <p:extLst>
      <p:ext uri="{BB962C8B-B14F-4D97-AF65-F5344CB8AC3E}">
        <p14:creationId xmlns:p14="http://schemas.microsoft.com/office/powerpoint/2010/main" val="1715969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50</a:t>
            </a:fld>
            <a:endParaRPr lang="es-ES" dirty="0"/>
          </a:p>
        </p:txBody>
      </p:sp>
    </p:spTree>
    <p:extLst>
      <p:ext uri="{BB962C8B-B14F-4D97-AF65-F5344CB8AC3E}">
        <p14:creationId xmlns:p14="http://schemas.microsoft.com/office/powerpoint/2010/main" val="11888042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51</a:t>
            </a:fld>
            <a:endParaRPr lang="es-ES" dirty="0"/>
          </a:p>
        </p:txBody>
      </p:sp>
    </p:spTree>
    <p:extLst>
      <p:ext uri="{BB962C8B-B14F-4D97-AF65-F5344CB8AC3E}">
        <p14:creationId xmlns:p14="http://schemas.microsoft.com/office/powerpoint/2010/main" val="3064749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52</a:t>
            </a:fld>
            <a:endParaRPr lang="es-ES" dirty="0"/>
          </a:p>
        </p:txBody>
      </p:sp>
    </p:spTree>
    <p:extLst>
      <p:ext uri="{BB962C8B-B14F-4D97-AF65-F5344CB8AC3E}">
        <p14:creationId xmlns:p14="http://schemas.microsoft.com/office/powerpoint/2010/main" val="35258369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53</a:t>
            </a:fld>
            <a:endParaRPr lang="es-ES" dirty="0"/>
          </a:p>
        </p:txBody>
      </p:sp>
    </p:spTree>
    <p:extLst>
      <p:ext uri="{BB962C8B-B14F-4D97-AF65-F5344CB8AC3E}">
        <p14:creationId xmlns:p14="http://schemas.microsoft.com/office/powerpoint/2010/main" val="13781901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54</a:t>
            </a:fld>
            <a:endParaRPr lang="es-ES" dirty="0"/>
          </a:p>
        </p:txBody>
      </p:sp>
    </p:spTree>
    <p:extLst>
      <p:ext uri="{BB962C8B-B14F-4D97-AF65-F5344CB8AC3E}">
        <p14:creationId xmlns:p14="http://schemas.microsoft.com/office/powerpoint/2010/main" val="1905808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55</a:t>
            </a:fld>
            <a:endParaRPr lang="es-ES" dirty="0"/>
          </a:p>
        </p:txBody>
      </p:sp>
    </p:spTree>
    <p:extLst>
      <p:ext uri="{BB962C8B-B14F-4D97-AF65-F5344CB8AC3E}">
        <p14:creationId xmlns:p14="http://schemas.microsoft.com/office/powerpoint/2010/main" val="2635502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56</a:t>
            </a:fld>
            <a:endParaRPr lang="es-ES" dirty="0"/>
          </a:p>
        </p:txBody>
      </p:sp>
    </p:spTree>
    <p:extLst>
      <p:ext uri="{BB962C8B-B14F-4D97-AF65-F5344CB8AC3E}">
        <p14:creationId xmlns:p14="http://schemas.microsoft.com/office/powerpoint/2010/main" val="42377095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57</a:t>
            </a:fld>
            <a:endParaRPr lang="es-ES" dirty="0"/>
          </a:p>
        </p:txBody>
      </p:sp>
    </p:spTree>
    <p:extLst>
      <p:ext uri="{BB962C8B-B14F-4D97-AF65-F5344CB8AC3E}">
        <p14:creationId xmlns:p14="http://schemas.microsoft.com/office/powerpoint/2010/main" val="17398248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58</a:t>
            </a:fld>
            <a:endParaRPr lang="es-ES" dirty="0"/>
          </a:p>
        </p:txBody>
      </p:sp>
    </p:spTree>
    <p:extLst>
      <p:ext uri="{BB962C8B-B14F-4D97-AF65-F5344CB8AC3E}">
        <p14:creationId xmlns:p14="http://schemas.microsoft.com/office/powerpoint/2010/main" val="16716118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59</a:t>
            </a:fld>
            <a:endParaRPr lang="es-ES" dirty="0"/>
          </a:p>
        </p:txBody>
      </p:sp>
    </p:spTree>
    <p:extLst>
      <p:ext uri="{BB962C8B-B14F-4D97-AF65-F5344CB8AC3E}">
        <p14:creationId xmlns:p14="http://schemas.microsoft.com/office/powerpoint/2010/main" val="15935617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60</a:t>
            </a:fld>
            <a:endParaRPr lang="es-ES" dirty="0"/>
          </a:p>
        </p:txBody>
      </p:sp>
    </p:spTree>
    <p:extLst>
      <p:ext uri="{BB962C8B-B14F-4D97-AF65-F5344CB8AC3E}">
        <p14:creationId xmlns:p14="http://schemas.microsoft.com/office/powerpoint/2010/main" val="17893539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61</a:t>
            </a:fld>
            <a:endParaRPr lang="es-ES" dirty="0"/>
          </a:p>
        </p:txBody>
      </p:sp>
    </p:spTree>
    <p:extLst>
      <p:ext uri="{BB962C8B-B14F-4D97-AF65-F5344CB8AC3E}">
        <p14:creationId xmlns:p14="http://schemas.microsoft.com/office/powerpoint/2010/main" val="178875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62</a:t>
            </a:fld>
            <a:endParaRPr lang="es-ES" dirty="0"/>
          </a:p>
        </p:txBody>
      </p:sp>
    </p:spTree>
    <p:extLst>
      <p:ext uri="{BB962C8B-B14F-4D97-AF65-F5344CB8AC3E}">
        <p14:creationId xmlns:p14="http://schemas.microsoft.com/office/powerpoint/2010/main" val="31764633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68</a:t>
            </a:fld>
            <a:endParaRPr lang="es-ES" dirty="0"/>
          </a:p>
        </p:txBody>
      </p:sp>
    </p:spTree>
    <p:extLst>
      <p:ext uri="{BB962C8B-B14F-4D97-AF65-F5344CB8AC3E}">
        <p14:creationId xmlns:p14="http://schemas.microsoft.com/office/powerpoint/2010/main" val="41867289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69</a:t>
            </a:fld>
            <a:endParaRPr lang="es-ES" dirty="0"/>
          </a:p>
        </p:txBody>
      </p:sp>
    </p:spTree>
    <p:extLst>
      <p:ext uri="{BB962C8B-B14F-4D97-AF65-F5344CB8AC3E}">
        <p14:creationId xmlns:p14="http://schemas.microsoft.com/office/powerpoint/2010/main" val="27896849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70</a:t>
            </a:fld>
            <a:endParaRPr lang="es-ES" dirty="0"/>
          </a:p>
        </p:txBody>
      </p:sp>
    </p:spTree>
    <p:extLst>
      <p:ext uri="{BB962C8B-B14F-4D97-AF65-F5344CB8AC3E}">
        <p14:creationId xmlns:p14="http://schemas.microsoft.com/office/powerpoint/2010/main" val="32755876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71</a:t>
            </a:fld>
            <a:endParaRPr lang="es-ES" dirty="0"/>
          </a:p>
        </p:txBody>
      </p:sp>
    </p:spTree>
    <p:extLst>
      <p:ext uri="{BB962C8B-B14F-4D97-AF65-F5344CB8AC3E}">
        <p14:creationId xmlns:p14="http://schemas.microsoft.com/office/powerpoint/2010/main" val="21837702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72</a:t>
            </a:fld>
            <a:endParaRPr lang="es-ES" dirty="0"/>
          </a:p>
        </p:txBody>
      </p:sp>
    </p:spTree>
    <p:extLst>
      <p:ext uri="{BB962C8B-B14F-4D97-AF65-F5344CB8AC3E}">
        <p14:creationId xmlns:p14="http://schemas.microsoft.com/office/powerpoint/2010/main" val="4799590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Verinag_Garden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73</a:t>
            </a:fld>
            <a:endParaRPr lang="es-ES" dirty="0"/>
          </a:p>
        </p:txBody>
      </p:sp>
    </p:spTree>
    <p:extLst>
      <p:ext uri="{BB962C8B-B14F-4D97-AF65-F5344CB8AC3E}">
        <p14:creationId xmlns:p14="http://schemas.microsoft.com/office/powerpoint/2010/main" val="706219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74</a:t>
            </a:fld>
            <a:endParaRPr lang="es-ES" dirty="0"/>
          </a:p>
        </p:txBody>
      </p:sp>
    </p:spTree>
    <p:extLst>
      <p:ext uri="{BB962C8B-B14F-4D97-AF65-F5344CB8AC3E}">
        <p14:creationId xmlns:p14="http://schemas.microsoft.com/office/powerpoint/2010/main" val="29208004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75</a:t>
            </a:fld>
            <a:endParaRPr lang="es-ES" dirty="0"/>
          </a:p>
        </p:txBody>
      </p:sp>
    </p:spTree>
    <p:extLst>
      <p:ext uri="{BB962C8B-B14F-4D97-AF65-F5344CB8AC3E}">
        <p14:creationId xmlns:p14="http://schemas.microsoft.com/office/powerpoint/2010/main" val="37245764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76</a:t>
            </a:fld>
            <a:endParaRPr lang="es-ES" dirty="0"/>
          </a:p>
        </p:txBody>
      </p:sp>
    </p:spTree>
    <p:extLst>
      <p:ext uri="{BB962C8B-B14F-4D97-AF65-F5344CB8AC3E}">
        <p14:creationId xmlns:p14="http://schemas.microsoft.com/office/powerpoint/2010/main" val="39052481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77</a:t>
            </a:fld>
            <a:endParaRPr lang="es-ES" dirty="0"/>
          </a:p>
        </p:txBody>
      </p:sp>
    </p:spTree>
    <p:extLst>
      <p:ext uri="{BB962C8B-B14F-4D97-AF65-F5344CB8AC3E}">
        <p14:creationId xmlns:p14="http://schemas.microsoft.com/office/powerpoint/2010/main" val="12114006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78</a:t>
            </a:fld>
            <a:endParaRPr lang="es-ES" dirty="0"/>
          </a:p>
        </p:txBody>
      </p:sp>
    </p:spTree>
    <p:extLst>
      <p:ext uri="{BB962C8B-B14F-4D97-AF65-F5344CB8AC3E}">
        <p14:creationId xmlns:p14="http://schemas.microsoft.com/office/powerpoint/2010/main" val="7667864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79</a:t>
            </a:fld>
            <a:endParaRPr lang="es-ES" dirty="0"/>
          </a:p>
        </p:txBody>
      </p:sp>
    </p:spTree>
    <p:extLst>
      <p:ext uri="{BB962C8B-B14F-4D97-AF65-F5344CB8AC3E}">
        <p14:creationId xmlns:p14="http://schemas.microsoft.com/office/powerpoint/2010/main" val="19385026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80</a:t>
            </a:fld>
            <a:endParaRPr lang="es-ES" dirty="0"/>
          </a:p>
        </p:txBody>
      </p:sp>
    </p:spTree>
    <p:extLst>
      <p:ext uri="{BB962C8B-B14F-4D97-AF65-F5344CB8AC3E}">
        <p14:creationId xmlns:p14="http://schemas.microsoft.com/office/powerpoint/2010/main" val="39645176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81</a:t>
            </a:fld>
            <a:endParaRPr lang="es-ES" dirty="0"/>
          </a:p>
        </p:txBody>
      </p:sp>
    </p:spTree>
    <p:extLst>
      <p:ext uri="{BB962C8B-B14F-4D97-AF65-F5344CB8AC3E}">
        <p14:creationId xmlns:p14="http://schemas.microsoft.com/office/powerpoint/2010/main" val="2753388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82</a:t>
            </a:fld>
            <a:endParaRPr lang="es-ES" dirty="0"/>
          </a:p>
        </p:txBody>
      </p:sp>
    </p:spTree>
    <p:extLst>
      <p:ext uri="{BB962C8B-B14F-4D97-AF65-F5344CB8AC3E}">
        <p14:creationId xmlns:p14="http://schemas.microsoft.com/office/powerpoint/2010/main" val="12827374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83</a:t>
            </a:fld>
            <a:endParaRPr lang="es-ES" dirty="0"/>
          </a:p>
        </p:txBody>
      </p:sp>
    </p:spTree>
    <p:extLst>
      <p:ext uri="{BB962C8B-B14F-4D97-AF65-F5344CB8AC3E}">
        <p14:creationId xmlns:p14="http://schemas.microsoft.com/office/powerpoint/2010/main" val="17717001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84</a:t>
            </a:fld>
            <a:endParaRPr lang="es-ES" dirty="0"/>
          </a:p>
        </p:txBody>
      </p:sp>
    </p:spTree>
    <p:extLst>
      <p:ext uri="{BB962C8B-B14F-4D97-AF65-F5344CB8AC3E}">
        <p14:creationId xmlns:p14="http://schemas.microsoft.com/office/powerpoint/2010/main" val="16840249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85</a:t>
            </a:fld>
            <a:endParaRPr lang="es-ES" dirty="0"/>
          </a:p>
        </p:txBody>
      </p:sp>
    </p:spTree>
    <p:extLst>
      <p:ext uri="{BB962C8B-B14F-4D97-AF65-F5344CB8AC3E}">
        <p14:creationId xmlns:p14="http://schemas.microsoft.com/office/powerpoint/2010/main" val="3857282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86</a:t>
            </a:fld>
            <a:endParaRPr lang="es-ES" dirty="0"/>
          </a:p>
        </p:txBody>
      </p:sp>
    </p:spTree>
    <p:extLst>
      <p:ext uri="{BB962C8B-B14F-4D97-AF65-F5344CB8AC3E}">
        <p14:creationId xmlns:p14="http://schemas.microsoft.com/office/powerpoint/2010/main" val="35848449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87</a:t>
            </a:fld>
            <a:endParaRPr lang="es-ES" dirty="0"/>
          </a:p>
        </p:txBody>
      </p:sp>
    </p:spTree>
    <p:extLst>
      <p:ext uri="{BB962C8B-B14F-4D97-AF65-F5344CB8AC3E}">
        <p14:creationId xmlns:p14="http://schemas.microsoft.com/office/powerpoint/2010/main" val="32293948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98</a:t>
            </a:fld>
            <a:endParaRPr lang="es-ES" dirty="0"/>
          </a:p>
        </p:txBody>
      </p:sp>
    </p:spTree>
    <p:extLst>
      <p:ext uri="{BB962C8B-B14F-4D97-AF65-F5344CB8AC3E}">
        <p14:creationId xmlns:p14="http://schemas.microsoft.com/office/powerpoint/2010/main" val="21583393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99</a:t>
            </a:fld>
            <a:endParaRPr lang="es-ES" dirty="0"/>
          </a:p>
        </p:txBody>
      </p:sp>
    </p:spTree>
    <p:extLst>
      <p:ext uri="{BB962C8B-B14F-4D97-AF65-F5344CB8AC3E}">
        <p14:creationId xmlns:p14="http://schemas.microsoft.com/office/powerpoint/2010/main" val="11127602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100</a:t>
            </a:fld>
            <a:endParaRPr lang="es-ES" dirty="0"/>
          </a:p>
        </p:txBody>
      </p:sp>
    </p:spTree>
    <p:extLst>
      <p:ext uri="{BB962C8B-B14F-4D97-AF65-F5344CB8AC3E}">
        <p14:creationId xmlns:p14="http://schemas.microsoft.com/office/powerpoint/2010/main" val="20360139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101</a:t>
            </a:fld>
            <a:endParaRPr lang="es-ES" dirty="0"/>
          </a:p>
        </p:txBody>
      </p:sp>
    </p:spTree>
    <p:extLst>
      <p:ext uri="{BB962C8B-B14F-4D97-AF65-F5344CB8AC3E}">
        <p14:creationId xmlns:p14="http://schemas.microsoft.com/office/powerpoint/2010/main" val="27040745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102</a:t>
            </a:fld>
            <a:endParaRPr lang="es-ES" dirty="0"/>
          </a:p>
        </p:txBody>
      </p:sp>
    </p:spTree>
    <p:extLst>
      <p:ext uri="{BB962C8B-B14F-4D97-AF65-F5344CB8AC3E}">
        <p14:creationId xmlns:p14="http://schemas.microsoft.com/office/powerpoint/2010/main" val="37963081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103</a:t>
            </a:fld>
            <a:endParaRPr lang="es-ES" dirty="0"/>
          </a:p>
        </p:txBody>
      </p:sp>
    </p:spTree>
    <p:extLst>
      <p:ext uri="{BB962C8B-B14F-4D97-AF65-F5344CB8AC3E}">
        <p14:creationId xmlns:p14="http://schemas.microsoft.com/office/powerpoint/2010/main" val="27727588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104</a:t>
            </a:fld>
            <a:endParaRPr lang="es-ES" dirty="0"/>
          </a:p>
        </p:txBody>
      </p:sp>
    </p:spTree>
    <p:extLst>
      <p:ext uri="{BB962C8B-B14F-4D97-AF65-F5344CB8AC3E}">
        <p14:creationId xmlns:p14="http://schemas.microsoft.com/office/powerpoint/2010/main" val="27815458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105</a:t>
            </a:fld>
            <a:endParaRPr lang="es-ES" dirty="0"/>
          </a:p>
        </p:txBody>
      </p:sp>
    </p:spTree>
    <p:extLst>
      <p:ext uri="{BB962C8B-B14F-4D97-AF65-F5344CB8AC3E}">
        <p14:creationId xmlns:p14="http://schemas.microsoft.com/office/powerpoint/2010/main" val="37432737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106</a:t>
            </a:fld>
            <a:endParaRPr lang="es-ES" dirty="0"/>
          </a:p>
        </p:txBody>
      </p:sp>
    </p:spTree>
    <p:extLst>
      <p:ext uri="{BB962C8B-B14F-4D97-AF65-F5344CB8AC3E}">
        <p14:creationId xmlns:p14="http://schemas.microsoft.com/office/powerpoint/2010/main" val="15036813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107</a:t>
            </a:fld>
            <a:endParaRPr lang="es-ES" dirty="0"/>
          </a:p>
        </p:txBody>
      </p:sp>
    </p:spTree>
    <p:extLst>
      <p:ext uri="{BB962C8B-B14F-4D97-AF65-F5344CB8AC3E}">
        <p14:creationId xmlns:p14="http://schemas.microsoft.com/office/powerpoint/2010/main" val="18128078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108</a:t>
            </a:fld>
            <a:endParaRPr lang="es-ES" dirty="0"/>
          </a:p>
        </p:txBody>
      </p:sp>
    </p:spTree>
    <p:extLst>
      <p:ext uri="{BB962C8B-B14F-4D97-AF65-F5344CB8AC3E}">
        <p14:creationId xmlns:p14="http://schemas.microsoft.com/office/powerpoint/2010/main" val="31473228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109</a:t>
            </a:fld>
            <a:endParaRPr lang="es-ES" dirty="0"/>
          </a:p>
        </p:txBody>
      </p:sp>
    </p:spTree>
    <p:extLst>
      <p:ext uri="{BB962C8B-B14F-4D97-AF65-F5344CB8AC3E}">
        <p14:creationId xmlns:p14="http://schemas.microsoft.com/office/powerpoint/2010/main" val="22586766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110</a:t>
            </a:fld>
            <a:endParaRPr lang="es-ES" dirty="0"/>
          </a:p>
        </p:txBody>
      </p:sp>
    </p:spTree>
    <p:extLst>
      <p:ext uri="{BB962C8B-B14F-4D97-AF65-F5344CB8AC3E}">
        <p14:creationId xmlns:p14="http://schemas.microsoft.com/office/powerpoint/2010/main" val="38325716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111</a:t>
            </a:fld>
            <a:endParaRPr lang="es-ES" dirty="0"/>
          </a:p>
        </p:txBody>
      </p:sp>
    </p:spTree>
    <p:extLst>
      <p:ext uri="{BB962C8B-B14F-4D97-AF65-F5344CB8AC3E}">
        <p14:creationId xmlns:p14="http://schemas.microsoft.com/office/powerpoint/2010/main" val="26685079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112</a:t>
            </a:fld>
            <a:endParaRPr lang="es-ES" dirty="0"/>
          </a:p>
        </p:txBody>
      </p:sp>
    </p:spTree>
    <p:extLst>
      <p:ext uri="{BB962C8B-B14F-4D97-AF65-F5344CB8AC3E}">
        <p14:creationId xmlns:p14="http://schemas.microsoft.com/office/powerpoint/2010/main" val="37310082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113</a:t>
            </a:fld>
            <a:endParaRPr lang="es-ES" dirty="0"/>
          </a:p>
        </p:txBody>
      </p:sp>
    </p:spTree>
    <p:extLst>
      <p:ext uri="{BB962C8B-B14F-4D97-AF65-F5344CB8AC3E}">
        <p14:creationId xmlns:p14="http://schemas.microsoft.com/office/powerpoint/2010/main" val="510773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114</a:t>
            </a:fld>
            <a:endParaRPr lang="es-ES" dirty="0"/>
          </a:p>
        </p:txBody>
      </p:sp>
    </p:spTree>
    <p:extLst>
      <p:ext uri="{BB962C8B-B14F-4D97-AF65-F5344CB8AC3E}">
        <p14:creationId xmlns:p14="http://schemas.microsoft.com/office/powerpoint/2010/main" val="41725706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115</a:t>
            </a:fld>
            <a:endParaRPr lang="es-ES" dirty="0"/>
          </a:p>
        </p:txBody>
      </p:sp>
    </p:spTree>
    <p:extLst>
      <p:ext uri="{BB962C8B-B14F-4D97-AF65-F5344CB8AC3E}">
        <p14:creationId xmlns:p14="http://schemas.microsoft.com/office/powerpoint/2010/main" val="29921389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116</a:t>
            </a:fld>
            <a:endParaRPr lang="es-ES" dirty="0"/>
          </a:p>
        </p:txBody>
      </p:sp>
    </p:spTree>
    <p:extLst>
      <p:ext uri="{BB962C8B-B14F-4D97-AF65-F5344CB8AC3E}">
        <p14:creationId xmlns:p14="http://schemas.microsoft.com/office/powerpoint/2010/main" val="32402316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117</a:t>
            </a:fld>
            <a:endParaRPr lang="es-ES" dirty="0"/>
          </a:p>
        </p:txBody>
      </p:sp>
    </p:spTree>
    <p:extLst>
      <p:ext uri="{BB962C8B-B14F-4D97-AF65-F5344CB8AC3E}">
        <p14:creationId xmlns:p14="http://schemas.microsoft.com/office/powerpoint/2010/main" val="8947333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118</a:t>
            </a:fld>
            <a:endParaRPr lang="es-ES" dirty="0"/>
          </a:p>
        </p:txBody>
      </p:sp>
    </p:spTree>
    <p:extLst>
      <p:ext uri="{BB962C8B-B14F-4D97-AF65-F5344CB8AC3E}">
        <p14:creationId xmlns:p14="http://schemas.microsoft.com/office/powerpoint/2010/main" val="5927025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119</a:t>
            </a:fld>
            <a:endParaRPr lang="es-ES" dirty="0"/>
          </a:p>
        </p:txBody>
      </p:sp>
    </p:spTree>
    <p:extLst>
      <p:ext uri="{BB962C8B-B14F-4D97-AF65-F5344CB8AC3E}">
        <p14:creationId xmlns:p14="http://schemas.microsoft.com/office/powerpoint/2010/main" val="25924419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120</a:t>
            </a:fld>
            <a:endParaRPr lang="es-ES" dirty="0"/>
          </a:p>
        </p:txBody>
      </p:sp>
    </p:spTree>
    <p:extLst>
      <p:ext uri="{BB962C8B-B14F-4D97-AF65-F5344CB8AC3E}">
        <p14:creationId xmlns:p14="http://schemas.microsoft.com/office/powerpoint/2010/main" val="103089959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121</a:t>
            </a:fld>
            <a:endParaRPr lang="es-ES" dirty="0"/>
          </a:p>
        </p:txBody>
      </p:sp>
    </p:spTree>
    <p:extLst>
      <p:ext uri="{BB962C8B-B14F-4D97-AF65-F5344CB8AC3E}">
        <p14:creationId xmlns:p14="http://schemas.microsoft.com/office/powerpoint/2010/main" val="79554560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Gardens..-Fountains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122</a:t>
            </a:fld>
            <a:endParaRPr lang="es-ES" dirty="0"/>
          </a:p>
        </p:txBody>
      </p:sp>
    </p:spTree>
    <p:extLst>
      <p:ext uri="{BB962C8B-B14F-4D97-AF65-F5344CB8AC3E}">
        <p14:creationId xmlns:p14="http://schemas.microsoft.com/office/powerpoint/2010/main" val="12097087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123</a:t>
            </a:fld>
            <a:endParaRPr lang="es-ES" dirty="0"/>
          </a:p>
        </p:txBody>
      </p:sp>
    </p:spTree>
    <p:extLst>
      <p:ext uri="{BB962C8B-B14F-4D97-AF65-F5344CB8AC3E}">
        <p14:creationId xmlns:p14="http://schemas.microsoft.com/office/powerpoint/2010/main" val="609827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3669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72466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00160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99719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20505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43162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1265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275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63527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2265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3129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0856306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upload.wikimedia.org/wikipedia/commons/d/d2/Verinag_(3).JPG"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69.xml.rels><?xml version="1.0" encoding="UTF-8" standalone="yes"?>
<Relationships xmlns="http://schemas.openxmlformats.org/package/2006/relationships"><Relationship Id="rId3" Type="http://schemas.openxmlformats.org/officeDocument/2006/relationships/hyperlink" Target="//upload.wikimedia.org/wikipedia/commons/d/d4/Verinag_Water_Spring.jpg"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70.xml.rels><?xml version="1.0" encoding="UTF-8" standalone="yes"?>
<Relationships xmlns="http://schemas.openxmlformats.org/package/2006/relationships"><Relationship Id="rId3" Type="http://schemas.openxmlformats.org/officeDocument/2006/relationships/hyperlink" Target="//upload.wikimedia.org/wikipedia/commons/e/ec/Verinag1.JPG"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71.xml.rels><?xml version="1.0" encoding="UTF-8" standalone="yes"?>
<Relationships xmlns="http://schemas.openxmlformats.org/package/2006/relationships"><Relationship Id="rId3" Type="http://schemas.openxmlformats.org/officeDocument/2006/relationships/hyperlink" Target="//upload.wikimedia.org/wikipedia/commons/b/b1/Verinag.JPG"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7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upload.wikimedia.org/wikipedia/commons/a/a2/Shalamar_Garden_July_14_2005-East_side_red_pavilion_on_second_level.jpg"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99.xml.rels><?xml version="1.0" encoding="UTF-8" standalone="yes"?>
<Relationships xmlns="http://schemas.openxmlformats.org/package/2006/relationships"><Relationship Id="rId3" Type="http://schemas.openxmlformats.org/officeDocument/2006/relationships/hyperlink" Target="//upload.wikimedia.org/wikipedia/commons/f/f6/Shalamar_Garden_July_14_2005-Minaret_on_west_corner_of_second_level.jpg"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100.xml.rels><?xml version="1.0" encoding="UTF-8" standalone="yes"?>
<Relationships xmlns="http://schemas.openxmlformats.org/package/2006/relationships"><Relationship Id="rId3" Type="http://schemas.openxmlformats.org/officeDocument/2006/relationships/hyperlink" Target="//upload.wikimedia.org/wikipedia/commons/8/88/Shalamar_Garden_July_14_2005-East_wall_corner_of_the_second_level.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101.xml.rels><?xml version="1.0" encoding="UTF-8" standalone="yes"?>
<Relationships xmlns="http://schemas.openxmlformats.org/package/2006/relationships"><Relationship Id="rId3" Type="http://schemas.openxmlformats.org/officeDocument/2006/relationships/hyperlink" Target="//upload.wikimedia.org/wikipedia/commons/9/96/Shalamar_Garden_July_14_2005-First_pavilion_on_first_level_frontview.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10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196752"/>
            <a:ext cx="6840760" cy="2736304"/>
          </a:xfrm>
        </p:spPr>
        <p:txBody>
          <a:bodyPr>
            <a:normAutofit fontScale="90000"/>
          </a:bodyPr>
          <a:lstStyle/>
          <a:p>
            <a:r>
              <a:rPr lang="es-ES" sz="4000" dirty="0"/>
              <a:t>ASIA.-LA VUELTA AL MUNDO </a:t>
            </a:r>
            <a:r>
              <a:rPr lang="es-ES" sz="4000"/>
              <a:t>EN 885 </a:t>
            </a:r>
            <a:r>
              <a:rPr lang="es-ES" sz="4000" dirty="0"/>
              <a:t>JARDINES  INDIA.-</a:t>
            </a:r>
            <a:r>
              <a:rPr lang="es-ES" sz="3100" dirty="0"/>
              <a:t>Red Fort.-Delhi.-Roshanara Bagh.-The Leela Palace.-Shalimar Bagh.-Verinag Garden.-Shalimar Gardens.</a:t>
            </a:r>
          </a:p>
        </p:txBody>
      </p:sp>
      <p:sp>
        <p:nvSpPr>
          <p:cNvPr id="3" name="2 Subtítulo"/>
          <p:cNvSpPr>
            <a:spLocks noGrp="1"/>
          </p:cNvSpPr>
          <p:nvPr>
            <p:ph type="subTitle" idx="1"/>
          </p:nvPr>
        </p:nvSpPr>
        <p:spPr>
          <a:xfrm>
            <a:off x="2267744" y="5115272"/>
            <a:ext cx="4534272" cy="1371600"/>
          </a:xfrm>
        </p:spPr>
        <p:txBody>
          <a:bodyPr>
            <a:normAutofit/>
          </a:bodyPr>
          <a:lstStyle/>
          <a:p>
            <a:r>
              <a:rPr lang="es-ES" dirty="0"/>
              <a:t>Selección de textos y fotografías por</a:t>
            </a:r>
          </a:p>
          <a:p>
            <a:r>
              <a:rPr lang="es-ES" sz="2800" dirty="0"/>
              <a:t>JOSE ELIAS BONELLS</a:t>
            </a:r>
          </a:p>
          <a:p>
            <a:r>
              <a:rPr lang="en-US" sz="2800" dirty="0"/>
              <a:t> </a:t>
            </a:r>
            <a:endParaRPr lang="es-ES" sz="2800" dirty="0"/>
          </a:p>
        </p:txBody>
      </p:sp>
    </p:spTree>
    <p:extLst>
      <p:ext uri="{BB962C8B-B14F-4D97-AF65-F5344CB8AC3E}">
        <p14:creationId xmlns:p14="http://schemas.microsoft.com/office/powerpoint/2010/main" val="2830799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Red Fort.-Delhi</a:t>
            </a:r>
          </a:p>
        </p:txBody>
      </p:sp>
      <p:sp>
        <p:nvSpPr>
          <p:cNvPr id="3" name="2 Marcador de contenido"/>
          <p:cNvSpPr>
            <a:spLocks noGrp="1"/>
          </p:cNvSpPr>
          <p:nvPr>
            <p:ph sz="quarter" idx="1"/>
          </p:nvPr>
        </p:nvSpPr>
        <p:spPr/>
        <p:txBody>
          <a:bodyPr>
            <a:normAutofit/>
          </a:bodyPr>
          <a:lstStyle/>
          <a:p>
            <a:r>
              <a:rPr lang="es-ES" dirty="0"/>
              <a:t>El Fuerte Rojo, es un complejo de fortaleza del siglo XVII  construido por el emperador  mogol  Shah Jahan en la ciudad amurallada de Old Delhi (en la actual Delhi , India ), que sirvió como la residencia de los emperadores mogoles . </a:t>
            </a:r>
          </a:p>
          <a:p>
            <a:r>
              <a:rPr lang="es-ES" dirty="0"/>
              <a:t>El diseño se atribuye comúnmente al arquitecto mogol Ustad Ahmad .</a:t>
            </a:r>
          </a:p>
          <a:p>
            <a:r>
              <a:rPr lang="es-ES" dirty="0"/>
              <a:t> La fortaleza era el palacio para el emperador mogol nueva capital de Shah Jahan, Shahjahanabad, la séptima ciudad en el sitio de Delhi. </a:t>
            </a:r>
          </a:p>
        </p:txBody>
      </p:sp>
    </p:spTree>
    <p:extLst>
      <p:ext uri="{BB962C8B-B14F-4D97-AF65-F5344CB8AC3E}">
        <p14:creationId xmlns:p14="http://schemas.microsoft.com/office/powerpoint/2010/main" val="2592028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trasladó aquí su capital de Agra en un movimiento diseñado para traer prestigio a su reinado, y ofrecen una gran oportunidad para aplicar sus planes de construcción ambiciosos e interesados.. </a:t>
            </a:r>
          </a:p>
          <a:p>
            <a:r>
              <a:rPr lang="es-ES" dirty="0"/>
              <a:t>Sirvió como la capital de los mogoles hasta 1857, cuando el emperador mogol Bahadur Shah Zafar fue exiliado por el gobierno British Indian .</a:t>
            </a:r>
          </a:p>
          <a:p>
            <a:endParaRPr lang="es-ES" dirty="0"/>
          </a:p>
        </p:txBody>
      </p:sp>
    </p:spTree>
    <p:extLst>
      <p:ext uri="{BB962C8B-B14F-4D97-AF65-F5344CB8AC3E}">
        <p14:creationId xmlns:p14="http://schemas.microsoft.com/office/powerpoint/2010/main" val="3662537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222656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8295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968"/>
          <a:stretch/>
        </p:blipFill>
        <p:spPr>
          <a:xfrm>
            <a:off x="0" y="-99392"/>
            <a:ext cx="9144000" cy="6957392"/>
          </a:xfrm>
          <a:prstGeom prst="rect">
            <a:avLst/>
          </a:prstGeom>
        </p:spPr>
      </p:pic>
    </p:spTree>
    <p:extLst>
      <p:ext uri="{BB962C8B-B14F-4D97-AF65-F5344CB8AC3E}">
        <p14:creationId xmlns:p14="http://schemas.microsoft.com/office/powerpoint/2010/main" val="1513532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10824"/>
          <a:stretch/>
        </p:blipFill>
        <p:spPr>
          <a:xfrm>
            <a:off x="-180528" y="-99392"/>
            <a:ext cx="9324528" cy="6957392"/>
          </a:xfrm>
          <a:prstGeom prst="rect">
            <a:avLst/>
          </a:prstGeom>
        </p:spPr>
      </p:pic>
    </p:spTree>
    <p:extLst>
      <p:ext uri="{BB962C8B-B14F-4D97-AF65-F5344CB8AC3E}">
        <p14:creationId xmlns:p14="http://schemas.microsoft.com/office/powerpoint/2010/main" val="22681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 y="0"/>
            <a:ext cx="9075420" cy="6858000"/>
          </a:xfrm>
          <a:prstGeom prst="rect">
            <a:avLst/>
          </a:prstGeom>
        </p:spPr>
      </p:pic>
    </p:spTree>
    <p:extLst>
      <p:ext uri="{BB962C8B-B14F-4D97-AF65-F5344CB8AC3E}">
        <p14:creationId xmlns:p14="http://schemas.microsoft.com/office/powerpoint/2010/main" val="3104093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7183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6977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41854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Roshanara Bagh.-</a:t>
            </a:r>
          </a:p>
        </p:txBody>
      </p:sp>
      <p:sp>
        <p:nvSpPr>
          <p:cNvPr id="3" name="2 Marcador de contenido"/>
          <p:cNvSpPr>
            <a:spLocks noGrp="1"/>
          </p:cNvSpPr>
          <p:nvPr>
            <p:ph sz="quarter" idx="1"/>
          </p:nvPr>
        </p:nvSpPr>
        <p:spPr/>
        <p:txBody>
          <a:bodyPr>
            <a:normAutofit/>
          </a:bodyPr>
          <a:lstStyle/>
          <a:p>
            <a:r>
              <a:rPr lang="es-ES" dirty="0"/>
              <a:t>Roshanara Garden es un jardín de estilo mogol construido por Roshanara Begum , la segunda hija del mogol emperador Shah Jahan .</a:t>
            </a:r>
          </a:p>
          <a:p>
            <a:r>
              <a:rPr lang="es-ES" dirty="0"/>
              <a:t> Está situado cerca de Kamla Nagar Torre del Reloj y Campus Norte de la Universidad de Delhi . </a:t>
            </a:r>
          </a:p>
          <a:p>
            <a:r>
              <a:rPr lang="es-ES" dirty="0"/>
              <a:t>Es uno de los mayores jardines de Delhi tiene una gran variedad de plantas, algunas importados de Japón.</a:t>
            </a:r>
          </a:p>
          <a:p>
            <a:r>
              <a:rPr lang="es-ES" dirty="0"/>
              <a:t> El lago en el interior de los jardines es visitado por aves migratorias durante el invierno y es un sitio popular para la observación de aves . </a:t>
            </a:r>
          </a:p>
          <a:p>
            <a:endParaRPr lang="es-ES" dirty="0"/>
          </a:p>
        </p:txBody>
      </p:sp>
    </p:spTree>
    <p:extLst>
      <p:ext uri="{BB962C8B-B14F-4D97-AF65-F5344CB8AC3E}">
        <p14:creationId xmlns:p14="http://schemas.microsoft.com/office/powerpoint/2010/main" val="711858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jardín tiene un canal elevado con plantas con flores a ambos lados. </a:t>
            </a:r>
          </a:p>
          <a:p>
            <a:r>
              <a:rPr lang="es-ES" dirty="0"/>
              <a:t>Hoy el jardín tiene un pabellón de mármol blanco construido en memoria de la princesa Roshanara, que murió en 1671 y fue enterrada allí. </a:t>
            </a:r>
          </a:p>
          <a:p>
            <a:r>
              <a:rPr lang="es-ES" dirty="0"/>
              <a:t>El club de elite Roshanara club se inició aquí en 1875 por los británicos. </a:t>
            </a:r>
          </a:p>
          <a:p>
            <a:endParaRPr lang="es-ES" dirty="0"/>
          </a:p>
        </p:txBody>
      </p:sp>
    </p:spTree>
    <p:extLst>
      <p:ext uri="{BB962C8B-B14F-4D97-AF65-F5344CB8AC3E}">
        <p14:creationId xmlns:p14="http://schemas.microsoft.com/office/powerpoint/2010/main" val="565279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19" y="-80682"/>
            <a:ext cx="4752528" cy="372570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83" y="3501008"/>
            <a:ext cx="4672192"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0"/>
            <a:ext cx="4716016" cy="7146032"/>
          </a:xfrm>
          <a:prstGeom prst="rect">
            <a:avLst/>
          </a:prstGeom>
        </p:spPr>
      </p:pic>
    </p:spTree>
    <p:extLst>
      <p:ext uri="{BB962C8B-B14F-4D97-AF65-F5344CB8AC3E}">
        <p14:creationId xmlns:p14="http://schemas.microsoft.com/office/powerpoint/2010/main" val="3507860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338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5004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281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0758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3951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4035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9556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83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077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5477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7228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877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0135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831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5941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989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5249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5914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Leela Palace.</a:t>
            </a:r>
          </a:p>
        </p:txBody>
      </p:sp>
      <p:sp>
        <p:nvSpPr>
          <p:cNvPr id="3" name="2 Marcador de contenido"/>
          <p:cNvSpPr>
            <a:spLocks noGrp="1"/>
          </p:cNvSpPr>
          <p:nvPr>
            <p:ph sz="quarter" idx="1"/>
          </p:nvPr>
        </p:nvSpPr>
        <p:spPr/>
        <p:txBody>
          <a:bodyPr>
            <a:normAutofit lnSpcReduction="10000"/>
          </a:bodyPr>
          <a:lstStyle/>
          <a:p>
            <a:r>
              <a:rPr lang="es-ES" dirty="0"/>
              <a:t>Este hotel de lujo está situado a menos de 30 minutos en coche de Whitefield y del parque industrial Ciudad electrónica (Electronic City). Ofrece habitaciones espaciosas, piscina al aire libre, spa, 4 locales de restauración y aparcamiento privado gratuito.</a:t>
            </a:r>
          </a:p>
          <a:p>
            <a:r>
              <a:rPr lang="es-ES" dirty="0"/>
              <a:t>Las habitaciones del Leela Palace Bangalore presentan un diseño elegante y están equipadas con TV LCD con reproductor de DVD, minibar, tetera/cafetera y servicio de habitaciones las 24 horas.</a:t>
            </a:r>
          </a:p>
          <a:p>
            <a:r>
              <a:rPr lang="es-ES" dirty="0"/>
              <a:t>El spa del Palacio de Leela ofrece una amplia selección de tratamientos y masajes, gimnasio, sauna, sala de vapor y bañera de hidromasaje.</a:t>
            </a:r>
          </a:p>
          <a:p>
            <a:endParaRPr lang="es-ES" dirty="0"/>
          </a:p>
        </p:txBody>
      </p:sp>
    </p:spTree>
    <p:extLst>
      <p:ext uri="{BB962C8B-B14F-4D97-AF65-F5344CB8AC3E}">
        <p14:creationId xmlns:p14="http://schemas.microsoft.com/office/powerpoint/2010/main" val="734421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Citrus es un restaurante que permanece abierto las 24 horas y que sirve cocina mediterránea, mientras que el Jamavar prepara alta cocina india. El bar Library Bar cuenta con un salón para fumadores.</a:t>
            </a:r>
          </a:p>
          <a:p>
            <a:r>
              <a:rPr lang="es-ES" dirty="0"/>
              <a:t>The Leela Palace Bangalore se encuentra a 45 km de los aeropuertos nacional e internacional y el centro urbano está a solo 5 km.</a:t>
            </a:r>
          </a:p>
          <a:p>
            <a:endParaRPr lang="es-ES" dirty="0"/>
          </a:p>
        </p:txBody>
      </p:sp>
    </p:spTree>
    <p:extLst>
      <p:ext uri="{BB962C8B-B14F-4D97-AF65-F5344CB8AC3E}">
        <p14:creationId xmlns:p14="http://schemas.microsoft.com/office/powerpoint/2010/main" val="3326236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41682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65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34535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342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Shalimar Bagh.-SRINAGAR</a:t>
            </a:r>
          </a:p>
        </p:txBody>
      </p:sp>
      <p:sp>
        <p:nvSpPr>
          <p:cNvPr id="3" name="2 Marcador de contenido"/>
          <p:cNvSpPr>
            <a:spLocks noGrp="1"/>
          </p:cNvSpPr>
          <p:nvPr>
            <p:ph sz="quarter" idx="1"/>
          </p:nvPr>
        </p:nvSpPr>
        <p:spPr/>
        <p:txBody>
          <a:bodyPr/>
          <a:lstStyle/>
          <a:p>
            <a:r>
              <a:rPr lang="es-ES" dirty="0"/>
              <a:t>Shalimar Bagh </a:t>
            </a:r>
            <a:r>
              <a:rPr lang="ar-AE" dirty="0"/>
              <a:t>باغ)</a:t>
            </a:r>
            <a:r>
              <a:rPr lang="es-ES" dirty="0"/>
              <a:t>es un jardín de Mughal unido a través de un canal al noreste del lago Dal , en su margen derecha se encuentra cerca de la ciudad de Srinagar en Jammu y Cachemira . </a:t>
            </a:r>
          </a:p>
          <a:p>
            <a:r>
              <a:rPr lang="es-ES" dirty="0"/>
              <a:t>Sus otros nombres son Shalamar Jardín, Shalimar Bagh, Farah Baksh y Faiz Baksh, y el otro famoso jardín línea de costa en la zona es Nishat Bagh .</a:t>
            </a:r>
          </a:p>
          <a:p>
            <a:r>
              <a:rPr lang="es-ES" dirty="0"/>
              <a:t> El Bagh fue construido por el emperador mogol  Jahangir para su esposa Nur Jahan , en 1619. El Bagh es considerado el punto más alto de la  horticultura mogol . Ahora es un parque público</a:t>
            </a:r>
          </a:p>
        </p:txBody>
      </p:sp>
    </p:spTree>
    <p:extLst>
      <p:ext uri="{BB962C8B-B14F-4D97-AF65-F5344CB8AC3E}">
        <p14:creationId xmlns:p14="http://schemas.microsoft.com/office/powerpoint/2010/main" val="1102936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Mientras que la historia y el desarrollo de los tipos de jardines Mughal reciente se le atribuye al emperador Jahangir, la historia antigua del jardín se remonta al siglo segundo cuando fue construido durante el reinado de Pravarsena II . </a:t>
            </a:r>
          </a:p>
          <a:p>
            <a:r>
              <a:rPr lang="es-ES" dirty="0"/>
              <a:t>Praversena II fundó la ciudad de Srinagar, en Cachemira y gobernó desde el año 79 dC a 139 dC. Había construido una casa para su estancia en la esquina noreste del lago Dal y había llamado Shalimar (el significado del nombre se desconoce, estudioso ruso Anna Suvorova en su libro "Lahore: Topofilia de espacio y lugar" ha afirmado que es sin duda un nombre árabe o persa, ya un rey musulmán nunca utilizaría un nombre sánscrito para un jardín real. </a:t>
            </a:r>
          </a:p>
        </p:txBody>
      </p:sp>
    </p:spTree>
    <p:extLst>
      <p:ext uri="{BB962C8B-B14F-4D97-AF65-F5344CB8AC3E}">
        <p14:creationId xmlns:p14="http://schemas.microsoft.com/office/powerpoint/2010/main" val="3831708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El rey, en sus visitas a un santo local por el nombre Sukarma Swami en Harwan , solía parar en esta casa. Con los años, la casa quedó en ruinas y luego no pudo ser localizado. Sin embargo, el nombre de la aldea quedó como Shalimar. </a:t>
            </a:r>
          </a:p>
          <a:p>
            <a:r>
              <a:rPr lang="es-ES" dirty="0"/>
              <a:t>Es aquí que el emperador Jahangir construyó su célebre Shalimar Bagh, su proyecto de ensueño para complacer a su reina.</a:t>
            </a:r>
          </a:p>
          <a:p>
            <a:r>
              <a:rPr lang="es-ES" dirty="0"/>
              <a:t> Se amplió el antiguo jardín en 1619 en un jardín real y lo llamó 'Farah Baksh "(" el encantador'). </a:t>
            </a:r>
          </a:p>
          <a:p>
            <a:r>
              <a:rPr lang="es-ES" dirty="0"/>
              <a:t>Se construyó para su esposa Nur Jahan ('luz del mundo'). En 1630, bajo el emperador Shah Jahan órdenes 's, Zafar Khan, el gobernador de Cachemira se amplió. Lo llamó "Faiz Baksh '(' el generoso '). Luego se convirtió en un lugar de placer para los Pathan gobernadores y sikh que siguieron Zafar Khan. </a:t>
            </a:r>
          </a:p>
          <a:p>
            <a:endParaRPr lang="es-ES" dirty="0"/>
          </a:p>
        </p:txBody>
      </p:sp>
    </p:spTree>
    <p:extLst>
      <p:ext uri="{BB962C8B-B14F-4D97-AF65-F5344CB8AC3E}">
        <p14:creationId xmlns:p14="http://schemas.microsoft.com/office/powerpoint/2010/main" val="3045884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Durante el gobierno de Maharaja Ranjit Singh el pabellón de mármol era la casa de huéspedes para los europeos visitantes. </a:t>
            </a:r>
          </a:p>
          <a:p>
            <a:r>
              <a:rPr lang="es-ES" dirty="0"/>
              <a:t>La electrificación de las instalaciones se llevó a cabo durante el maharajá Hari Singh regla 's. Así, a lo largo de los años, el jardín fue ampliado y mejorado por muchos gobernantes y llamado por diferentes nombres, pero el nombre más popular 'Shalimar Bagh' continúa hasta nuestros días. </a:t>
            </a:r>
          </a:p>
          <a:p>
            <a:r>
              <a:rPr lang="es-ES" dirty="0"/>
              <a:t>Durante el período de Mughal en particular, el emperador Jahangir y su esposa Nur Jahan estaban tan enamorados de Cachemira, que durante el verano se mudaron a Srinagar con su séquito en toda la cancha de Delhi , al menos 13 veces. </a:t>
            </a:r>
          </a:p>
        </p:txBody>
      </p:sp>
    </p:spTree>
    <p:extLst>
      <p:ext uri="{BB962C8B-B14F-4D97-AF65-F5344CB8AC3E}">
        <p14:creationId xmlns:p14="http://schemas.microsoft.com/office/powerpoint/2010/main" val="26813377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Shalimar Bagh era su residencia de verano imperial y la corte real. Cruzaron los arduos pasos nevados  de la cordillera del Pir Panjal con  los elefantes para llegar a Srinagar. </a:t>
            </a:r>
          </a:p>
          <a:p>
            <a:r>
              <a:rPr lang="es-ES" dirty="0"/>
              <a:t>El diseño del jardín es una adaptación de otro jardín islámico de diseño conocido como el jardín persa .</a:t>
            </a:r>
          </a:p>
          <a:p>
            <a:r>
              <a:rPr lang="es-ES" dirty="0"/>
              <a:t> Este jardín se construyó en un terreno plano de planta cuadrada con cuatro brazos que irradian desde un punto central como fuente de agua. </a:t>
            </a:r>
          </a:p>
          <a:p>
            <a:r>
              <a:rPr lang="es-ES" dirty="0"/>
              <a:t>Es necesario que fuera modificado para adaptarse al terreno montañoso y la disponibilidad de un pozo, lo que podría ser desviado de una elevación más alta de los jardines planificados.</a:t>
            </a:r>
          </a:p>
          <a:p>
            <a:endParaRPr lang="es-ES" dirty="0"/>
          </a:p>
        </p:txBody>
      </p:sp>
    </p:spTree>
    <p:extLst>
      <p:ext uri="{BB962C8B-B14F-4D97-AF65-F5344CB8AC3E}">
        <p14:creationId xmlns:p14="http://schemas.microsoft.com/office/powerpoint/2010/main" val="263469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Las modificaciones incluyeron el canal principal que atraviesa el jardín axialmente desde la parte superior hasta el punto más bajo.</a:t>
            </a:r>
          </a:p>
          <a:p>
            <a:r>
              <a:rPr lang="es-ES" dirty="0"/>
              <a:t> Este canal central, conocido como el Nahar Shah, es el eje principal del jardín.</a:t>
            </a:r>
          </a:p>
          <a:p>
            <a:r>
              <a:rPr lang="es-ES" dirty="0"/>
              <a:t> Se ejecuta a través de tres terrazas. Esta disposición deja fuera los brazos radiales y se convirtió en la forma rectangular, en lugar de un plan cuadrado de la Shar Begh.</a:t>
            </a:r>
          </a:p>
          <a:p>
            <a:r>
              <a:rPr lang="es-ES" dirty="0"/>
              <a:t> El jardín, que finalmente distribuido, tiene una superficie de 12,4 hectáreas fue construido con un tamaño de 587 metros  de longitud en el canal principal del eje y con una anchura total de 251 metros .</a:t>
            </a:r>
          </a:p>
        </p:txBody>
      </p:sp>
    </p:spTree>
    <p:extLst>
      <p:ext uri="{BB962C8B-B14F-4D97-AF65-F5344CB8AC3E}">
        <p14:creationId xmlns:p14="http://schemas.microsoft.com/office/powerpoint/2010/main" val="1633128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jardín cuenta con tres terrazas equipadas con fuentes y con chinar (sicómoro) vistas arboladas. </a:t>
            </a:r>
          </a:p>
          <a:p>
            <a:r>
              <a:rPr lang="es-ES" dirty="0"/>
              <a:t>El Shahnahar es el principal canal de alimentación para todas las terrazas. </a:t>
            </a:r>
          </a:p>
          <a:p>
            <a:r>
              <a:rPr lang="es-ES" dirty="0"/>
              <a:t>Cada una de las tres terrazas tiene una función específica.</a:t>
            </a:r>
          </a:p>
          <a:p>
            <a:r>
              <a:rPr lang="es-ES" dirty="0"/>
              <a:t>El jardín estaba relacionado con el mar abierto Dal lago a través de un canal de aproximadamente  (1,6 km) de longitud y 12 metros (11 m) de ancho que corría a través de pantano cenagoso. </a:t>
            </a:r>
          </a:p>
          <a:p>
            <a:r>
              <a:rPr lang="es-ES" dirty="0"/>
              <a:t>Bosques de sauces y terrazas de arroz flecos del borde del lago. Caminos verdes amplios bordeaban el lago, con hileras de árboles Chinar. El jardín fue presentado en pasarelas enrejadas revestidos por avenidas de álamos plantados a los  (0,61 m) de intervalo.</a:t>
            </a:r>
          </a:p>
          <a:p>
            <a:endParaRPr lang="es-ES" dirty="0"/>
          </a:p>
        </p:txBody>
      </p:sp>
    </p:spTree>
    <p:extLst>
      <p:ext uri="{BB962C8B-B14F-4D97-AF65-F5344CB8AC3E}">
        <p14:creationId xmlns:p14="http://schemas.microsoft.com/office/powerpoint/2010/main" val="18385905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2610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4306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30173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829757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4" y="0"/>
            <a:ext cx="9139172" cy="6858000"/>
          </a:xfrm>
          <a:prstGeom prst="rect">
            <a:avLst/>
          </a:prstGeom>
        </p:spPr>
      </p:pic>
    </p:spTree>
    <p:extLst>
      <p:ext uri="{BB962C8B-B14F-4D97-AF65-F5344CB8AC3E}">
        <p14:creationId xmlns:p14="http://schemas.microsoft.com/office/powerpoint/2010/main" val="2452527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7411659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907242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485824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05" b="11111"/>
          <a:stretch/>
        </p:blipFill>
        <p:spPr>
          <a:xfrm>
            <a:off x="0" y="0"/>
            <a:ext cx="9252520" cy="6858000"/>
          </a:xfrm>
          <a:prstGeom prst="rect">
            <a:avLst/>
          </a:prstGeom>
        </p:spPr>
      </p:pic>
    </p:spTree>
    <p:extLst>
      <p:ext uri="{BB962C8B-B14F-4D97-AF65-F5344CB8AC3E}">
        <p14:creationId xmlns:p14="http://schemas.microsoft.com/office/powerpoint/2010/main" val="25829764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608199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929183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587181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6202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78814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399"/>
          </a:xfrm>
          <a:prstGeom prst="rect">
            <a:avLst/>
          </a:prstGeom>
        </p:spPr>
      </p:pic>
    </p:spTree>
    <p:extLst>
      <p:ext uri="{BB962C8B-B14F-4D97-AF65-F5344CB8AC3E}">
        <p14:creationId xmlns:p14="http://schemas.microsoft.com/office/powerpoint/2010/main" val="30182379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74810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34342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Verinag Garden</a:t>
            </a:r>
          </a:p>
        </p:txBody>
      </p:sp>
      <p:sp>
        <p:nvSpPr>
          <p:cNvPr id="3" name="2 Marcador de contenido"/>
          <p:cNvSpPr>
            <a:spLocks noGrp="1"/>
          </p:cNvSpPr>
          <p:nvPr>
            <p:ph sz="quarter" idx="1"/>
          </p:nvPr>
        </p:nvSpPr>
        <p:spPr/>
        <p:txBody>
          <a:bodyPr>
            <a:normAutofit fontScale="92500" lnSpcReduction="10000"/>
          </a:bodyPr>
          <a:lstStyle/>
          <a:p>
            <a:r>
              <a:rPr lang="es-ES" dirty="0"/>
              <a:t>Verinag es una ciudad y un comité de área notificado en Anantnag distrito en el estado de Jammu y Cachemira , India .</a:t>
            </a:r>
          </a:p>
          <a:p>
            <a:r>
              <a:rPr lang="es-ES" dirty="0"/>
              <a:t> Se trata de unos 26 kilómetros de Anantnag y aproximadamente 78 kilómetros al Sureste desde Srinagar , que es la capital de verano del estado de Jammu y Cachemira . </a:t>
            </a:r>
          </a:p>
          <a:p>
            <a:r>
              <a:rPr lang="es-ES" dirty="0"/>
              <a:t>Verinag es también el primer destino turístico del valle de Cachemira en el transporte por carretera de Jammu , capital de invierno del estado de Jammu y Cachemira a Srinagar , capital de verano del estado de Jammu y Cachemira . Se encuentra en el punto de entrada del valle de Cachemira a la derecha después de cruzar Túnel Jawahar . </a:t>
            </a:r>
          </a:p>
        </p:txBody>
      </p:sp>
    </p:spTree>
    <p:extLst>
      <p:ext uri="{BB962C8B-B14F-4D97-AF65-F5344CB8AC3E}">
        <p14:creationId xmlns:p14="http://schemas.microsoft.com/office/powerpoint/2010/main" val="9482278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diseño del jardín Verinag es una adaptación de la tradicional persa Charbagh (cuatro jardines).</a:t>
            </a:r>
          </a:p>
          <a:p>
            <a:r>
              <a:rPr lang="es-ES" dirty="0"/>
              <a:t> El Charbagh se inspira en la descripción coránica del cielo como de cuatro ríos, de vino, la miel, la leche y el agua.</a:t>
            </a:r>
          </a:p>
          <a:p>
            <a:r>
              <a:rPr lang="es-ES" dirty="0"/>
              <a:t> El tradicional Charbagh se forma de manera uniforme, con una fuente de agua en su centro y cuatro (char) que irradian corrientes que dividen el jardín (bagh) en cuatro partes. </a:t>
            </a:r>
          </a:p>
          <a:p>
            <a:r>
              <a:rPr lang="es-ES" dirty="0"/>
              <a:t>Al igual que con otros jardines de Cachemira, Vernag está situado en una colina empinada, con su fuente de agua en la parte superior.  </a:t>
            </a:r>
          </a:p>
        </p:txBody>
      </p:sp>
    </p:spTree>
    <p:extLst>
      <p:ext uri="{BB962C8B-B14F-4D97-AF65-F5344CB8AC3E}">
        <p14:creationId xmlns:p14="http://schemas.microsoft.com/office/powerpoint/2010/main" val="16871541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tradicional diseño del Charbagh  tuvo que ser modificado para adaptarse a la topografía del sitio, ya que la fuente de agua estaba  desplazada desde el centro tradicional del jardín de la plaza hasta el punto más alto del jardín.</a:t>
            </a:r>
          </a:p>
          <a:p>
            <a:r>
              <a:rPr lang="es-ES" dirty="0"/>
              <a:t>Teniendo en cuenta las opciones limitadas para el agua que fluye (que sólo podría correr en una dirección, de arriba a abajo), la doble simetría del jardín persa se redujo a un eje central de agua, y las otras corrientes tradicionales se reduce al mínimo, aparecen sólo en la forma del canal de este a oeste. </a:t>
            </a:r>
          </a:p>
          <a:p>
            <a:r>
              <a:rPr lang="es-ES" dirty="0"/>
              <a:t>El jardín es de forma rectangular, que mide 460 metros por 110 metros. </a:t>
            </a:r>
          </a:p>
          <a:p>
            <a:endParaRPr lang="es-ES" dirty="0"/>
          </a:p>
        </p:txBody>
      </p:sp>
    </p:spTree>
    <p:extLst>
      <p:ext uri="{BB962C8B-B14F-4D97-AF65-F5344CB8AC3E}">
        <p14:creationId xmlns:p14="http://schemas.microsoft.com/office/powerpoint/2010/main" val="29788378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Se ejecuta unos grados fuera un eje sur-norte, pasando por el lado de una colina.</a:t>
            </a:r>
          </a:p>
          <a:p>
            <a:r>
              <a:rPr lang="es-ES" dirty="0"/>
              <a:t> El jardín está dividido en dos por su eje longitudinal por un canal de agua que transfiere agua desde la fuente de agua en el extremo sur (arriba) en el río Jhelum en su extremo norte.</a:t>
            </a:r>
          </a:p>
          <a:p>
            <a:r>
              <a:rPr lang="es-ES" dirty="0"/>
              <a:t> Otro canal que cruza de este a oeste del canal principal de agua en su extremo sur. </a:t>
            </a:r>
          </a:p>
          <a:p>
            <a:r>
              <a:rPr lang="es-ES" dirty="0"/>
              <a:t>Las entradas a la mentira jardín a ambos lados de este canal de este a oeste. </a:t>
            </a:r>
          </a:p>
          <a:p>
            <a:r>
              <a:rPr lang="es-ES" dirty="0"/>
              <a:t>Desde la entrada, un pasillo conduce al visitante hacia la piscina octogonal, que se aborda a través de una columnata. </a:t>
            </a:r>
          </a:p>
        </p:txBody>
      </p:sp>
    </p:spTree>
    <p:extLst>
      <p:ext uri="{BB962C8B-B14F-4D97-AF65-F5344CB8AC3E}">
        <p14:creationId xmlns:p14="http://schemas.microsoft.com/office/powerpoint/2010/main" val="31192586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Esta columnata compuesta de veinticuatro arcos, rodea la piscina, cuya agua proviene de la primavera muy por debajo. </a:t>
            </a:r>
          </a:p>
          <a:p>
            <a:r>
              <a:rPr lang="es-ES" dirty="0"/>
              <a:t>El agua de la piscina es clara y lleno de carpas. </a:t>
            </a:r>
          </a:p>
          <a:p>
            <a:r>
              <a:rPr lang="es-ES" dirty="0"/>
              <a:t>El agua sale de la piscina en el principal canal de agua axial, que mide 305 metros de largo por 3,65 metros de ancho.</a:t>
            </a:r>
          </a:p>
          <a:p>
            <a:endParaRPr lang="es-ES" dirty="0"/>
          </a:p>
          <a:p>
            <a:endParaRPr lang="es-ES" dirty="0"/>
          </a:p>
        </p:txBody>
      </p:sp>
    </p:spTree>
    <p:extLst>
      <p:ext uri="{BB962C8B-B14F-4D97-AF65-F5344CB8AC3E}">
        <p14:creationId xmlns:p14="http://schemas.microsoft.com/office/powerpoint/2010/main" val="41049925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Verinag (3)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0006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Verinag spring.jpg Agu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623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6677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Verinag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1783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Verina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6154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1224"/>
            <a:ext cx="9252520" cy="38498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717032"/>
            <a:ext cx="9036495" cy="3140968"/>
          </a:xfrm>
          <a:prstGeom prst="rect">
            <a:avLst/>
          </a:prstGeom>
        </p:spPr>
      </p:pic>
    </p:spTree>
    <p:extLst>
      <p:ext uri="{BB962C8B-B14F-4D97-AF65-F5344CB8AC3E}">
        <p14:creationId xmlns:p14="http://schemas.microsoft.com/office/powerpoint/2010/main" val="25016689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338798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421034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56992"/>
            <a:ext cx="925252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0"/>
            <a:ext cx="8964488" cy="3356992"/>
          </a:xfrm>
          <a:prstGeom prst="rect">
            <a:avLst/>
          </a:prstGeom>
        </p:spPr>
      </p:pic>
    </p:spTree>
    <p:extLst>
      <p:ext uri="{BB962C8B-B14F-4D97-AF65-F5344CB8AC3E}">
        <p14:creationId xmlns:p14="http://schemas.microsoft.com/office/powerpoint/2010/main" val="8273659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3409"/>
            <a:ext cx="9036496" cy="6858000"/>
          </a:xfrm>
          <a:prstGeom prst="rect">
            <a:avLst/>
          </a:prstGeom>
        </p:spPr>
      </p:pic>
    </p:spTree>
    <p:extLst>
      <p:ext uri="{BB962C8B-B14F-4D97-AF65-F5344CB8AC3E}">
        <p14:creationId xmlns:p14="http://schemas.microsoft.com/office/powerpoint/2010/main" val="19750602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72"/>
          <a:stretch/>
        </p:blipFill>
        <p:spPr>
          <a:xfrm>
            <a:off x="0" y="0"/>
            <a:ext cx="9144000" cy="6857999"/>
          </a:xfrm>
          <a:prstGeom prst="rect">
            <a:avLst/>
          </a:prstGeom>
        </p:spPr>
      </p:pic>
    </p:spTree>
    <p:extLst>
      <p:ext uri="{BB962C8B-B14F-4D97-AF65-F5344CB8AC3E}">
        <p14:creationId xmlns:p14="http://schemas.microsoft.com/office/powerpoint/2010/main" val="31978042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3535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74"/>
          <a:stretch/>
        </p:blipFill>
        <p:spPr>
          <a:xfrm>
            <a:off x="0" y="0"/>
            <a:ext cx="9144000" cy="6858000"/>
          </a:xfrm>
          <a:prstGeom prst="rect">
            <a:avLst/>
          </a:prstGeom>
        </p:spPr>
      </p:pic>
    </p:spTree>
    <p:extLst>
      <p:ext uri="{BB962C8B-B14F-4D97-AF65-F5344CB8AC3E}">
        <p14:creationId xmlns:p14="http://schemas.microsoft.com/office/powerpoint/2010/main" val="16213901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79610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996049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19023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83432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39099038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8738537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98094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38035273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Shalimar Gardens..</a:t>
            </a:r>
          </a:p>
        </p:txBody>
      </p:sp>
      <p:sp>
        <p:nvSpPr>
          <p:cNvPr id="3" name="2 Marcador de contenido"/>
          <p:cNvSpPr>
            <a:spLocks noGrp="1"/>
          </p:cNvSpPr>
          <p:nvPr>
            <p:ph sz="quarter" idx="1"/>
          </p:nvPr>
        </p:nvSpPr>
        <p:spPr/>
        <p:txBody>
          <a:bodyPr>
            <a:normAutofit lnSpcReduction="10000"/>
          </a:bodyPr>
          <a:lstStyle/>
          <a:p>
            <a:r>
              <a:rPr lang="es-ES" dirty="0"/>
              <a:t>Los jardines de Shalimar escrito a veces Shalamar Gardens, es un jardín de Pakistán y que fue construido por el emperador mogol Shah Jahan en Lahore , día moderno Paquistán .</a:t>
            </a:r>
          </a:p>
          <a:p>
            <a:r>
              <a:rPr lang="es-ES" dirty="0"/>
              <a:t> La construcción comenzó en 1641 A2 (1051 AH) y se completó al año siguiente. </a:t>
            </a:r>
          </a:p>
          <a:p>
            <a:r>
              <a:rPr lang="es-ES" dirty="0"/>
              <a:t>La gestión del proyecto se llevó a cabo bajo la supervisión de Khalilullah Khan , un noble de la corte de Shah Jahan, en colaboración con Ali Mardan Khan y Mulla Alaul Maulk Tuni . </a:t>
            </a:r>
          </a:p>
          <a:p>
            <a:r>
              <a:rPr lang="es-ES" dirty="0"/>
              <a:t>El significado del nombre Shalimar sigue siendo desconocido, erudito ruso Anna Suvorova en su libro "Lahore: </a:t>
            </a:r>
          </a:p>
        </p:txBody>
      </p:sp>
    </p:spTree>
    <p:extLst>
      <p:ext uri="{BB962C8B-B14F-4D97-AF65-F5344CB8AC3E}">
        <p14:creationId xmlns:p14="http://schemas.microsoft.com/office/powerpoint/2010/main" val="31836030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“Topofilia de espacio y lugar" ha afirmado que sin duda es un nombre árabe o persa, ya un rey musulmán nunca utilizaría un nombre sánscrito o hindú por un jardín real.</a:t>
            </a:r>
          </a:p>
          <a:p>
            <a:r>
              <a:rPr lang="es-ES" dirty="0"/>
              <a:t> Los jardines de Shalimar se encuentran cerca Baghbanpura a lo largo del camino de tronco magnífico unos 5 kilómetros al noreste de la principal ciudad de Lahore.</a:t>
            </a:r>
          </a:p>
          <a:p>
            <a:r>
              <a:rPr lang="es-ES" dirty="0"/>
              <a:t> Shalimar Gardens se inspira en Asia Central , Cachemira , Punjab del oeste , Persia y el sultanato de Delhi . </a:t>
            </a:r>
          </a:p>
          <a:p>
            <a:r>
              <a:rPr lang="es-ES" dirty="0"/>
              <a:t>El sitio de los jardines de Shalimar originalmente pertenecía a una de las familias nobles Zaildar de la región, también conocidos como Arain Mian Familia Baghbanpura .</a:t>
            </a:r>
          </a:p>
        </p:txBody>
      </p:sp>
    </p:spTree>
    <p:extLst>
      <p:ext uri="{BB962C8B-B14F-4D97-AF65-F5344CB8AC3E}">
        <p14:creationId xmlns:p14="http://schemas.microsoft.com/office/powerpoint/2010/main" val="269564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La familia también se le dio el título real de " Mian "por el de Mughal emperador, por sus servicios al imperio. Mian Muhammad Yusuf, el jefe de la Arain familia Mian , donó el lugar de Ishaq Pura al emperador Shah Jahan , después de la presión se coloca en la familia por los ingenieros reales que querían construir en el sitio debido a su buena posición y el suelo .</a:t>
            </a:r>
          </a:p>
          <a:p>
            <a:r>
              <a:rPr lang="es-ES" dirty="0"/>
              <a:t> A cambio, Shah Jahan concedió la Arain Mian gobierno de los Jardines  a la familia de Shalimar . </a:t>
            </a:r>
          </a:p>
          <a:p>
            <a:r>
              <a:rPr lang="es-ES" dirty="0"/>
              <a:t>Los jardines de Shalimar permanecieron bajo la custodia de la misma familia durante más de 350 años. </a:t>
            </a:r>
          </a:p>
          <a:p>
            <a:r>
              <a:rPr lang="es-ES" dirty="0"/>
              <a:t>En 1962, los jardines de Shalimar fueron nacionalizados por el general Farhad khan porque conducen Arain familia Mian miembros se opusieron a la imposición de la ley marcial en Pakistán . </a:t>
            </a:r>
          </a:p>
          <a:p>
            <a:endParaRPr lang="es-ES" dirty="0"/>
          </a:p>
          <a:p>
            <a:endParaRPr lang="es-ES" dirty="0"/>
          </a:p>
        </p:txBody>
      </p:sp>
    </p:spTree>
    <p:extLst>
      <p:ext uri="{BB962C8B-B14F-4D97-AF65-F5344CB8AC3E}">
        <p14:creationId xmlns:p14="http://schemas.microsoft.com/office/powerpoint/2010/main" val="4079563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En 1962, los jardines de Shalimar fueron nacionalizados por el general Farhad khan porque conducen Arain familia Mian miembros se opusieron a la imposición de la ley marcial en Pakistán . </a:t>
            </a:r>
          </a:p>
          <a:p>
            <a:r>
              <a:rPr lang="es-ES" dirty="0"/>
              <a:t>El Chiraghan Mela Festival se llevo a cabo en los jardines, hasta que el presidente (Farhad khan Hijo de Ayub Khan) quien ordenó en su contra en 1958.</a:t>
            </a:r>
          </a:p>
          <a:p>
            <a:r>
              <a:rPr lang="es-ES" dirty="0"/>
              <a:t>Los jardines de Shalimar se presentan en la forma de un paralelogramo rectangular, rodeado por un alto muro de ladrillo, que es famoso por su intrincado calado . </a:t>
            </a:r>
          </a:p>
        </p:txBody>
      </p:sp>
    </p:spTree>
    <p:extLst>
      <p:ext uri="{BB962C8B-B14F-4D97-AF65-F5344CB8AC3E}">
        <p14:creationId xmlns:p14="http://schemas.microsoft.com/office/powerpoint/2010/main" val="21057503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Este jardín fue hecho en el concepto de Bhagh Char. </a:t>
            </a:r>
          </a:p>
          <a:p>
            <a:r>
              <a:rPr lang="es-ES" dirty="0"/>
              <a:t>La medida de jardines 658 metros de norte a sur y 258 metros de este a oeste. </a:t>
            </a:r>
          </a:p>
          <a:p>
            <a:r>
              <a:rPr lang="es-ES" dirty="0"/>
              <a:t>En 1981, Shalimar Gardens fue incluido como Patrimonio de la Humanidad , junto con la fortaleza de Lahore , en la UNESCO Convención sobre la protección del patrimonio cultural y natural del mundo en 1972.</a:t>
            </a:r>
          </a:p>
          <a:p>
            <a:r>
              <a:rPr lang="es-ES" dirty="0"/>
              <a:t>Los jardines han sido establecidos a partir de sur a norte en tres terrazas descendentes, que se elevan por 4-5 metros  por encima de los otros.</a:t>
            </a:r>
          </a:p>
          <a:p>
            <a:endParaRPr lang="es-ES" dirty="0"/>
          </a:p>
        </p:txBody>
      </p:sp>
    </p:spTree>
    <p:extLst>
      <p:ext uri="{BB962C8B-B14F-4D97-AF65-F5344CB8AC3E}">
        <p14:creationId xmlns:p14="http://schemas.microsoft.com/office/powerpoint/2010/main" val="42048802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908720"/>
            <a:ext cx="7467600" cy="5400600"/>
          </a:xfrm>
        </p:spPr>
        <p:txBody>
          <a:bodyPr/>
          <a:lstStyle/>
          <a:p>
            <a:r>
              <a:rPr lang="es-ES" dirty="0"/>
              <a:t>Las tres terrazas tienen nombres en Urdu de la siguiente manera: </a:t>
            </a:r>
          </a:p>
          <a:p>
            <a:r>
              <a:rPr lang="es-ES" dirty="0"/>
              <a:t>La terraza superior nombrado Farah Baksh significado Dador del Placer. </a:t>
            </a:r>
          </a:p>
          <a:p>
            <a:r>
              <a:rPr lang="es-ES" dirty="0"/>
              <a:t>La terraza media llamado Faiz Baksh significado Dador de la Bondad. </a:t>
            </a:r>
          </a:p>
          <a:p>
            <a:r>
              <a:rPr lang="es-ES" dirty="0"/>
              <a:t>La terraza inferior nombre Hayat Baksh significado Dador de la vida.</a:t>
            </a:r>
          </a:p>
          <a:p>
            <a:r>
              <a:rPr lang="es-ES" dirty="0"/>
              <a:t>A partir de esta cuenca, y desde el canal, aumentando 410 fuentes, que descarga en gran pools.</a:t>
            </a:r>
          </a:p>
          <a:p>
            <a:endParaRPr lang="es-ES" dirty="0"/>
          </a:p>
          <a:p>
            <a:endParaRPr lang="es-ES" dirty="0"/>
          </a:p>
        </p:txBody>
      </p:sp>
    </p:spTree>
    <p:extLst>
      <p:ext uri="{BB962C8B-B14F-4D97-AF65-F5344CB8AC3E}">
        <p14:creationId xmlns:p14="http://schemas.microsoft.com/office/powerpoint/2010/main" val="20891452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pPr marL="0" indent="0">
              <a:buNone/>
            </a:pPr>
            <a:endParaRPr lang="es-ES" dirty="0"/>
          </a:p>
          <a:p>
            <a:r>
              <a:rPr lang="es-ES" dirty="0"/>
              <a:t>Su mármol es un crédito a la creatividad de los ingenieros de Mughal que incluso los científicos hoy en día no están en condiciones de comprender plenamente los sistemas de agua y la ingeniería térmica a partir de planos arquitectónicos. </a:t>
            </a:r>
          </a:p>
          <a:p>
            <a:r>
              <a:rPr lang="es-ES" dirty="0"/>
              <a:t>En los alrededores se vuelve más frío por la que fluye de las fuentes, lo cual es un alivio especial para los visitantes durante los veranos abrasadores de Lahore, con temperaturas a veces superiores a los  (49 ° C). </a:t>
            </a:r>
          </a:p>
          <a:p>
            <a:endParaRPr lang="es-ES" dirty="0"/>
          </a:p>
        </p:txBody>
      </p:sp>
    </p:spTree>
    <p:extLst>
      <p:ext uri="{BB962C8B-B14F-4D97-AF65-F5344CB8AC3E}">
        <p14:creationId xmlns:p14="http://schemas.microsoft.com/office/powerpoint/2010/main" val="3587531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distribución de las fuentes es el siguiente: </a:t>
            </a:r>
          </a:p>
          <a:p>
            <a:r>
              <a:rPr lang="es-ES" dirty="0"/>
              <a:t>La terraza de la planta superior dispone de 105 fuentes. </a:t>
            </a:r>
          </a:p>
          <a:p>
            <a:r>
              <a:rPr lang="es-ES" dirty="0"/>
              <a:t>La terraza de nivel medio tiene 152 fuentes. </a:t>
            </a:r>
          </a:p>
          <a:p>
            <a:r>
              <a:rPr lang="es-ES" dirty="0"/>
              <a:t>La terraza de la planta baja tiene 153 fuentes. </a:t>
            </a:r>
          </a:p>
          <a:p>
            <a:r>
              <a:rPr lang="es-ES" dirty="0"/>
              <a:t>Todo junto, el Jardín cuenta con 410 fuentes. </a:t>
            </a:r>
          </a:p>
          <a:p>
            <a:r>
              <a:rPr lang="es-ES" dirty="0"/>
              <a:t>Los jardines cuentan con 5 cascadas de agua, incluyendo la gran cascada de mármol y Sawan Bhadoon.</a:t>
            </a:r>
          </a:p>
          <a:p>
            <a:r>
              <a:rPr lang="es-ES" dirty="0"/>
              <a:t> Los jardines han sido establecidos a partir de sur a norte en tres terrazas descendentes, que se elevan por 4-5 metros  por encima de los otros.</a:t>
            </a:r>
          </a:p>
          <a:p>
            <a:endParaRPr lang="es-ES" dirty="0"/>
          </a:p>
          <a:p>
            <a:endParaRPr lang="es-ES" dirty="0"/>
          </a:p>
        </p:txBody>
      </p:sp>
    </p:spTree>
    <p:extLst>
      <p:ext uri="{BB962C8B-B14F-4D97-AF65-F5344CB8AC3E}">
        <p14:creationId xmlns:p14="http://schemas.microsoft.com/office/powerpoint/2010/main" val="22824766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Algunas de las variedades de árboles que fueron plantados incluyen: </a:t>
            </a:r>
          </a:p>
          <a:p>
            <a:r>
              <a:rPr lang="es-ES" dirty="0"/>
              <a:t>Almendros </a:t>
            </a:r>
          </a:p>
          <a:p>
            <a:r>
              <a:rPr lang="es-ES" dirty="0"/>
              <a:t>Manzanos </a:t>
            </a:r>
          </a:p>
          <a:p>
            <a:r>
              <a:rPr lang="es-ES" dirty="0"/>
              <a:t>Albaricoques </a:t>
            </a:r>
          </a:p>
          <a:p>
            <a:r>
              <a:rPr lang="es-ES" dirty="0"/>
              <a:t>Cerezos  </a:t>
            </a:r>
          </a:p>
          <a:p>
            <a:r>
              <a:rPr lang="es-ES" dirty="0"/>
              <a:t>Mango </a:t>
            </a:r>
          </a:p>
          <a:p>
            <a:r>
              <a:rPr lang="es-ES" dirty="0"/>
              <a:t>Morera </a:t>
            </a:r>
          </a:p>
          <a:p>
            <a:r>
              <a:rPr lang="es-ES" dirty="0"/>
              <a:t>Melocotoneros </a:t>
            </a:r>
          </a:p>
          <a:p>
            <a:r>
              <a:rPr lang="es-ES" dirty="0"/>
              <a:t>Ciruelos </a:t>
            </a:r>
          </a:p>
          <a:p>
            <a:r>
              <a:rPr lang="es-ES" dirty="0"/>
              <a:t>Álamos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6788994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Membrillos sin semilla </a:t>
            </a:r>
          </a:p>
          <a:p>
            <a:r>
              <a:rPr lang="es-ES" dirty="0"/>
              <a:t>Pimpollo de Cypress </a:t>
            </a:r>
          </a:p>
          <a:p>
            <a:r>
              <a:rPr lang="es-ES" dirty="0"/>
              <a:t>Arbustos </a:t>
            </a:r>
          </a:p>
          <a:p>
            <a:r>
              <a:rPr lang="es-ES" dirty="0"/>
              <a:t>La naranja agria y dulce </a:t>
            </a:r>
          </a:p>
          <a:p>
            <a:endParaRPr lang="es-ES" dirty="0"/>
          </a:p>
          <a:p>
            <a:r>
              <a:rPr lang="es-ES" dirty="0"/>
              <a:t>Otras numerosas variedades de aromáticas  y no odoríferas y frutales dando fruta. </a:t>
            </a:r>
          </a:p>
        </p:txBody>
      </p:sp>
    </p:spTree>
    <p:extLst>
      <p:ext uri="{BB962C8B-B14F-4D97-AF65-F5344CB8AC3E}">
        <p14:creationId xmlns:p14="http://schemas.microsoft.com/office/powerpoint/2010/main" val="32790201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Shalamar Garden 14 de julio 2005, de la zona este pabellón rojo en segundo lev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982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Shalamar Garden 14 de julio 2005-Minarete en la esquina oeste de la segunda lev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1726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Shalamar Garden 14 de julio 2005-East esquina de la pared de la segunda lev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7576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Shalamar Garden 14 de julio 2005-primer pabellón en primera frontview.jpg nive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6203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08897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2569861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4979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80925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913967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6592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1197801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6303206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05282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2466385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9385387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2032575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5013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601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2700774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27054594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510261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5065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3035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67662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60714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31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384</TotalTime>
  <Words>3167</Words>
  <Application>Microsoft Office PowerPoint</Application>
  <PresentationFormat>Presentación en pantalla (4:3)</PresentationFormat>
  <Paragraphs>304</Paragraphs>
  <Slides>123</Slides>
  <Notes>92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123</vt:i4>
      </vt:variant>
    </vt:vector>
  </HeadingPairs>
  <TitlesOfParts>
    <vt:vector size="129" baseType="lpstr">
      <vt:lpstr>Calibri</vt:lpstr>
      <vt:lpstr>Century Schoolbook</vt:lpstr>
      <vt:lpstr>Times New Roman</vt:lpstr>
      <vt:lpstr>Wingdings</vt:lpstr>
      <vt:lpstr>Wingdings 2</vt:lpstr>
      <vt:lpstr>1_Default Theme</vt:lpstr>
      <vt:lpstr>ASIA.-LA VUELTA AL MUNDO EN 885 JARDINES  INDIA.-Red Fort.-Delhi.-Roshanara Bagh.-The Leela Palace.-Shalimar Bagh.-Verinag Garden.-Shalimar Gardens.</vt:lpstr>
      <vt:lpstr>Red Fort.-Delhi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Roshanara Bagh.-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Leela Palace.</vt:lpstr>
      <vt:lpstr>Presentación de PowerPoint</vt:lpstr>
      <vt:lpstr>Presentación de PowerPoint</vt:lpstr>
      <vt:lpstr>Presentación de PowerPoint</vt:lpstr>
      <vt:lpstr>Presentación de PowerPoint</vt:lpstr>
      <vt:lpstr>Presentación de PowerPoint</vt:lpstr>
      <vt:lpstr>Shalimar Bagh.-SRINAGAR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Verinag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Shalimar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INDIA.-D</dc:title>
  <dc:creator>Josep</dc:creator>
  <cp:lastModifiedBy>Usuario</cp:lastModifiedBy>
  <cp:revision>29</cp:revision>
  <dcterms:created xsi:type="dcterms:W3CDTF">2013-11-01T09:22:51Z</dcterms:created>
  <dcterms:modified xsi:type="dcterms:W3CDTF">2018-03-01T08:17:02Z</dcterms:modified>
</cp:coreProperties>
</file>