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77.xml" ContentType="application/vnd.openxmlformats-officedocument.presentationml.notesSlide+xml"/>
  <Override PartName="/ppt/notesSlides/notesSlide78.xml" ContentType="application/vnd.openxmlformats-officedocument.presentationml.notesSlide+xml"/>
  <Override PartName="/ppt/notesSlides/notesSlide79.xml" ContentType="application/vnd.openxmlformats-officedocument.presentationml.notesSlide+xml"/>
  <Override PartName="/ppt/notesSlides/notesSlide80.xml" ContentType="application/vnd.openxmlformats-officedocument.presentationml.notesSlide+xml"/>
  <Override PartName="/ppt/notesSlides/notesSlide81.xml" ContentType="application/vnd.openxmlformats-officedocument.presentationml.notesSlide+xml"/>
  <Override PartName="/ppt/notesSlides/notesSlide82.xml" ContentType="application/vnd.openxmlformats-officedocument.presentationml.notesSlide+xml"/>
  <Override PartName="/ppt/notesSlides/notesSlide83.xml" ContentType="application/vnd.openxmlformats-officedocument.presentationml.notesSlide+xml"/>
  <Override PartName="/ppt/notesSlides/notesSlide84.xml" ContentType="application/vnd.openxmlformats-officedocument.presentationml.notesSlide+xml"/>
  <Override PartName="/ppt/notesSlides/notesSlide85.xml" ContentType="application/vnd.openxmlformats-officedocument.presentationml.notesSlide+xml"/>
  <Override PartName="/ppt/notesSlides/notesSlide86.xml" ContentType="application/vnd.openxmlformats-officedocument.presentationml.notesSlide+xml"/>
  <Override PartName="/ppt/notesSlides/notesSlide87.xml" ContentType="application/vnd.openxmlformats-officedocument.presentationml.notesSlide+xml"/>
  <Override PartName="/ppt/notesSlides/notesSlide88.xml" ContentType="application/vnd.openxmlformats-officedocument.presentationml.notesSlide+xml"/>
  <Override PartName="/ppt/notesSlides/notesSlide89.xml" ContentType="application/vnd.openxmlformats-officedocument.presentationml.notesSlide+xml"/>
  <Override PartName="/ppt/notesSlides/notesSlide90.xml" ContentType="application/vnd.openxmlformats-officedocument.presentationml.notesSlide+xml"/>
  <Override PartName="/ppt/notesSlides/notesSlide91.xml" ContentType="application/vnd.openxmlformats-officedocument.presentationml.notesSlide+xml"/>
  <Override PartName="/ppt/notesSlides/notesSlide92.xml" ContentType="application/vnd.openxmlformats-officedocument.presentationml.notesSlide+xml"/>
  <Override PartName="/ppt/notesSlides/notesSlide93.xml" ContentType="application/vnd.openxmlformats-officedocument.presentationml.notesSlide+xml"/>
  <Override PartName="/ppt/notesSlides/notesSlide94.xml" ContentType="application/vnd.openxmlformats-officedocument.presentationml.notesSlide+xml"/>
  <Override PartName="/ppt/notesSlides/notesSlide95.xml" ContentType="application/vnd.openxmlformats-officedocument.presentationml.notesSlide+xml"/>
  <Override PartName="/ppt/notesSlides/notesSlide96.xml" ContentType="application/vnd.openxmlformats-officedocument.presentationml.notesSlide+xml"/>
  <Override PartName="/ppt/notesSlides/notesSlide97.xml" ContentType="application/vnd.openxmlformats-officedocument.presentationml.notesSlide+xml"/>
  <Override PartName="/ppt/notesSlides/notesSlide98.xml" ContentType="application/vnd.openxmlformats-officedocument.presentationml.notesSlide+xml"/>
  <Override PartName="/ppt/notesSlides/notesSlide99.xml" ContentType="application/vnd.openxmlformats-officedocument.presentationml.notesSlide+xml"/>
  <Override PartName="/ppt/notesSlides/notesSlide10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112"/>
  </p:notesMasterIdLst>
  <p:sldIdLst>
    <p:sldId id="257" r:id="rId2"/>
    <p:sldId id="258" r:id="rId3"/>
    <p:sldId id="369" r:id="rId4"/>
    <p:sldId id="370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2" r:id="rId18"/>
    <p:sldId id="273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7" r:id="rId32"/>
    <p:sldId id="288" r:id="rId33"/>
    <p:sldId id="289" r:id="rId34"/>
    <p:sldId id="290" r:id="rId35"/>
    <p:sldId id="291" r:id="rId36"/>
    <p:sldId id="293" r:id="rId37"/>
    <p:sldId id="371" r:id="rId38"/>
    <p:sldId id="372" r:id="rId39"/>
    <p:sldId id="37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1" r:id="rId67"/>
    <p:sldId id="368" r:id="rId68"/>
    <p:sldId id="380" r:id="rId69"/>
    <p:sldId id="333" r:id="rId70"/>
    <p:sldId id="383" r:id="rId71"/>
    <p:sldId id="379" r:id="rId72"/>
    <p:sldId id="351" r:id="rId73"/>
    <p:sldId id="327" r:id="rId74"/>
    <p:sldId id="326" r:id="rId75"/>
    <p:sldId id="322" r:id="rId76"/>
    <p:sldId id="323" r:id="rId77"/>
    <p:sldId id="332" r:id="rId78"/>
    <p:sldId id="335" r:id="rId79"/>
    <p:sldId id="330" r:id="rId80"/>
    <p:sldId id="324" r:id="rId81"/>
    <p:sldId id="325" r:id="rId82"/>
    <p:sldId id="329" r:id="rId83"/>
    <p:sldId id="344" r:id="rId84"/>
    <p:sldId id="334" r:id="rId85"/>
    <p:sldId id="337" r:id="rId86"/>
    <p:sldId id="338" r:id="rId87"/>
    <p:sldId id="339" r:id="rId88"/>
    <p:sldId id="341" r:id="rId89"/>
    <p:sldId id="342" r:id="rId90"/>
    <p:sldId id="343" r:id="rId91"/>
    <p:sldId id="345" r:id="rId92"/>
    <p:sldId id="381" r:id="rId93"/>
    <p:sldId id="377" r:id="rId94"/>
    <p:sldId id="346" r:id="rId95"/>
    <p:sldId id="374" r:id="rId96"/>
    <p:sldId id="347" r:id="rId97"/>
    <p:sldId id="352" r:id="rId98"/>
    <p:sldId id="354" r:id="rId99"/>
    <p:sldId id="355" r:id="rId100"/>
    <p:sldId id="356" r:id="rId101"/>
    <p:sldId id="357" r:id="rId102"/>
    <p:sldId id="358" r:id="rId103"/>
    <p:sldId id="359" r:id="rId104"/>
    <p:sldId id="362" r:id="rId105"/>
    <p:sldId id="363" r:id="rId106"/>
    <p:sldId id="364" r:id="rId107"/>
    <p:sldId id="365" r:id="rId108"/>
    <p:sldId id="366" r:id="rId109"/>
    <p:sldId id="376" r:id="rId110"/>
    <p:sldId id="382" r:id="rId1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05" autoAdjust="0"/>
  </p:normalViewPr>
  <p:slideViewPr>
    <p:cSldViewPr>
      <p:cViewPr varScale="1">
        <p:scale>
          <a:sx n="108" d="100"/>
          <a:sy n="108" d="100"/>
        </p:scale>
        <p:origin x="1704" y="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2472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17712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12" Type="http://schemas.openxmlformats.org/officeDocument/2006/relationships/notesMaster" Target="notesMasters/notesMaster1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presProps" Target="presProps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14" Type="http://schemas.openxmlformats.org/officeDocument/2006/relationships/viewProps" Target="viewProp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theme" Target="theme/theme1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D199BDC-223E-455A-87AD-62076C6715D9}" type="datetimeFigureOut">
              <a:rPr lang="es-ES" smtClean="0"/>
              <a:t>02/03/2018</a:t>
            </a:fld>
            <a:endParaRPr lang="es-ES" dirty="0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 dirty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6E418CB-8CAB-4B0A-B298-1C3493B6F059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0922701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7.xml"/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8.xml"/><Relationship Id="rId1" Type="http://schemas.openxmlformats.org/officeDocument/2006/relationships/notesMaster" Target="../notesMasters/notesMaster1.xml"/></Relationships>
</file>

<file path=ppt/notesSlides/_rels/notesSlide7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9.xml"/><Relationship Id="rId1" Type="http://schemas.openxmlformats.org/officeDocument/2006/relationships/notesMaster" Target="../notesMasters/notesMaster1.xml"/></Relationships>
</file>

<file path=ppt/notesSlides/_rels/notesSlide8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0.xml"/><Relationship Id="rId1" Type="http://schemas.openxmlformats.org/officeDocument/2006/relationships/notesMaster" Target="../notesMasters/notesMaster1.xml"/></Relationships>
</file>

<file path=ppt/notesSlides/_rels/notesSlide8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1.xml"/><Relationship Id="rId1" Type="http://schemas.openxmlformats.org/officeDocument/2006/relationships/notesMaster" Target="../notesMasters/notesMaster1.xml"/></Relationships>
</file>

<file path=ppt/notesSlides/_rels/notesSlide8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2.xml"/><Relationship Id="rId1" Type="http://schemas.openxmlformats.org/officeDocument/2006/relationships/notesMaster" Target="../notesMasters/notesMaster1.xml"/></Relationships>
</file>

<file path=ppt/notesSlides/_rels/notesSlide8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3.xml"/><Relationship Id="rId1" Type="http://schemas.openxmlformats.org/officeDocument/2006/relationships/notesMaster" Target="../notesMasters/notesMaster1.xml"/></Relationships>
</file>

<file path=ppt/notesSlides/_rels/notesSlide8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4.xml"/><Relationship Id="rId1" Type="http://schemas.openxmlformats.org/officeDocument/2006/relationships/notesMaster" Target="../notesMasters/notesMaster1.xml"/></Relationships>
</file>

<file path=ppt/notesSlides/_rels/notesSlide8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5.xml"/><Relationship Id="rId1" Type="http://schemas.openxmlformats.org/officeDocument/2006/relationships/notesMaster" Target="../notesMasters/notesMaster1.xml"/></Relationships>
</file>

<file path=ppt/notesSlides/_rels/notesSlide8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6.xml"/><Relationship Id="rId1" Type="http://schemas.openxmlformats.org/officeDocument/2006/relationships/notesMaster" Target="../notesMasters/notesMaster1.xml"/></Relationships>
</file>

<file path=ppt/notesSlides/_rels/notesSlide8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7.xml"/><Relationship Id="rId1" Type="http://schemas.openxmlformats.org/officeDocument/2006/relationships/notesMaster" Target="../notesMasters/notesMaster1.xml"/></Relationships>
</file>

<file path=ppt/notesSlides/_rels/notesSlide8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8.xml"/><Relationship Id="rId1" Type="http://schemas.openxmlformats.org/officeDocument/2006/relationships/notesMaster" Target="../notesMasters/notesMaster1.xml"/></Relationships>
</file>

<file path=ppt/notesSlides/_rels/notesSlide8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9.xml"/><Relationship Id="rId1" Type="http://schemas.openxmlformats.org/officeDocument/2006/relationships/notesMaster" Target="../notesMasters/notesMaster1.xml"/></Relationships>
</file>

<file path=ppt/notesSlides/_rels/notesSlide9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0.xml"/><Relationship Id="rId1" Type="http://schemas.openxmlformats.org/officeDocument/2006/relationships/notesMaster" Target="../notesMasters/notesMaster1.xml"/></Relationships>
</file>

<file path=ppt/notesSlides/_rels/notesSlide9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1.xml"/><Relationship Id="rId1" Type="http://schemas.openxmlformats.org/officeDocument/2006/relationships/notesMaster" Target="../notesMasters/notesMaster1.xml"/></Relationships>
</file>

<file path=ppt/notesSlides/_rels/notesSlide9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2.xml"/><Relationship Id="rId1" Type="http://schemas.openxmlformats.org/officeDocument/2006/relationships/notesMaster" Target="../notesMasters/notesMaster1.xml"/></Relationships>
</file>

<file path=ppt/notesSlides/_rels/notesSlide9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3.xml"/><Relationship Id="rId1" Type="http://schemas.openxmlformats.org/officeDocument/2006/relationships/notesMaster" Target="../notesMasters/notesMaster1.xml"/></Relationships>
</file>

<file path=ppt/notesSlides/_rels/notesSlide9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4.xml"/><Relationship Id="rId1" Type="http://schemas.openxmlformats.org/officeDocument/2006/relationships/notesMaster" Target="../notesMasters/notesMaster1.xml"/></Relationships>
</file>

<file path=ppt/notesSlides/_rels/notesSlide9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5.xml"/><Relationship Id="rId1" Type="http://schemas.openxmlformats.org/officeDocument/2006/relationships/notesMaster" Target="../notesMasters/notesMaster1.xml"/></Relationships>
</file>

<file path=ppt/notesSlides/_rels/notesSlide9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6.xml"/><Relationship Id="rId1" Type="http://schemas.openxmlformats.org/officeDocument/2006/relationships/notesMaster" Target="../notesMasters/notesMaster1.xml"/></Relationships>
</file>

<file path=ppt/notesSlides/_rels/notesSlide9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7.xml"/><Relationship Id="rId1" Type="http://schemas.openxmlformats.org/officeDocument/2006/relationships/notesMaster" Target="../notesMasters/notesMaster1.xml"/></Relationships>
</file>

<file path=ppt/notesSlides/_rels/notesSlide9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8.xml"/><Relationship Id="rId1" Type="http://schemas.openxmlformats.org/officeDocument/2006/relationships/notesMaster" Target="../notesMasters/notesMaster1.xml"/></Relationships>
</file>

<file path=ppt/notesSlides/_rels/notesSlide9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9.xml"/><Relationship Id="rId1" Type="http://schemas.openxmlformats.org/officeDocument/2006/relationships/notesMaster" Target="../notesMasters/notesMaster1.xml"/></Relationships>
</file>

<file path=ppt/notesSlides/_rels/notesSlide10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Cibodas Botanical Garden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E418CB-8CAB-4B0A-B298-1C3493B6F059}" type="slidenum">
              <a:rPr lang="es-ES" smtClean="0"/>
              <a:t>5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82185083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Cibodas Botanical Garden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E418CB-8CAB-4B0A-B298-1C3493B6F059}" type="slidenum">
              <a:rPr lang="es-ES" smtClean="0"/>
              <a:t>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87787912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Cibodas Botanical Garden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E418CB-8CAB-4B0A-B298-1C3493B6F059}" type="slidenum">
              <a:rPr lang="es-ES" smtClean="0"/>
              <a:t>7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26978551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Cibodas Botanical Garden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E418CB-8CAB-4B0A-B298-1C3493B6F059}" type="slidenum">
              <a:rPr lang="es-ES" smtClean="0"/>
              <a:t>8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7780945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Cibodas Botanical Garden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E418CB-8CAB-4B0A-B298-1C3493B6F059}" type="slidenum">
              <a:rPr lang="es-ES" smtClean="0"/>
              <a:t>9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70610071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Cibodas Botanical Garden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E418CB-8CAB-4B0A-B298-1C3493B6F059}" type="slidenum">
              <a:rPr lang="es-ES" smtClean="0"/>
              <a:t>10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95967671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Cibodas Botanical Garden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E418CB-8CAB-4B0A-B298-1C3493B6F059}" type="slidenum">
              <a:rPr lang="es-ES" smtClean="0"/>
              <a:t>11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74836442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Cibodas Botanical Garden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E418CB-8CAB-4B0A-B298-1C3493B6F059}" type="slidenum">
              <a:rPr lang="es-ES" smtClean="0"/>
              <a:t>12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05631887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Cibodas Botanical Garden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E418CB-8CAB-4B0A-B298-1C3493B6F059}" type="slidenum">
              <a:rPr lang="es-ES" smtClean="0"/>
              <a:t>13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5378838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Cibodas Botanical Garden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E418CB-8CAB-4B0A-B298-1C3493B6F059}" type="slidenum">
              <a:rPr lang="es-ES" smtClean="0"/>
              <a:t>14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3422103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Cibodas Botanical Garden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E418CB-8CAB-4B0A-B298-1C3493B6F059}" type="slidenum">
              <a:rPr lang="es-ES" smtClean="0"/>
              <a:t>15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78483278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Cibodas Botanical Garden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E418CB-8CAB-4B0A-B298-1C3493B6F059}" type="slidenum">
              <a:rPr lang="es-ES" smtClean="0"/>
              <a:t>16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33266258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Cibodas Botanical Garden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E418CB-8CAB-4B0A-B298-1C3493B6F059}" type="slidenum">
              <a:rPr lang="es-ES" smtClean="0"/>
              <a:t>17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40053127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Cibodas Botanical Garden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E418CB-8CAB-4B0A-B298-1C3493B6F059}" type="slidenum">
              <a:rPr lang="es-ES" smtClean="0"/>
              <a:t>18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25557822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Cibodas Botanical Garden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E418CB-8CAB-4B0A-B298-1C3493B6F059}" type="slidenum">
              <a:rPr lang="es-ES" smtClean="0"/>
              <a:t>19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30400212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Cibodas Botanical Garden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E418CB-8CAB-4B0A-B298-1C3493B6F059}" type="slidenum">
              <a:rPr lang="es-ES" smtClean="0"/>
              <a:t>20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74207358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Cibodas Botanical Garden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E418CB-8CAB-4B0A-B298-1C3493B6F059}" type="slidenum">
              <a:rPr lang="es-ES" smtClean="0"/>
              <a:t>21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87827617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Cibodas Botanical Garden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E418CB-8CAB-4B0A-B298-1C3493B6F059}" type="slidenum">
              <a:rPr lang="es-ES" smtClean="0"/>
              <a:t>22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58168583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Cibodas Botanical Garden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E418CB-8CAB-4B0A-B298-1C3493B6F059}" type="slidenum">
              <a:rPr lang="es-ES" smtClean="0"/>
              <a:t>23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28632949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Cibodas Botanical Garden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E418CB-8CAB-4B0A-B298-1C3493B6F059}" type="slidenum">
              <a:rPr lang="es-ES" smtClean="0"/>
              <a:t>24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88301451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Cibodas Botanical Garden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E418CB-8CAB-4B0A-B298-1C3493B6F059}" type="slidenum">
              <a:rPr lang="es-ES" smtClean="0"/>
              <a:t>25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54242745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Cibodas Botanical Garden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E418CB-8CAB-4B0A-B298-1C3493B6F059}" type="slidenum">
              <a:rPr lang="es-ES" smtClean="0"/>
              <a:t>26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74060111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Cibodas Botanical Garden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E418CB-8CAB-4B0A-B298-1C3493B6F059}" type="slidenum">
              <a:rPr lang="es-ES" smtClean="0"/>
              <a:t>27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8589846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Cibodas Botanical Garden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E418CB-8CAB-4B0A-B298-1C3493B6F059}" type="slidenum">
              <a:rPr lang="es-ES" smtClean="0"/>
              <a:t>28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321967110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Cibodas Botanical Garden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E418CB-8CAB-4B0A-B298-1C3493B6F059}" type="slidenum">
              <a:rPr lang="es-ES" smtClean="0"/>
              <a:t>29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955860630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Cibodas Botanical Garden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E418CB-8CAB-4B0A-B298-1C3493B6F059}" type="slidenum">
              <a:rPr lang="es-ES" smtClean="0"/>
              <a:t>30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81025960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Cibodas Botanical Garden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E418CB-8CAB-4B0A-B298-1C3493B6F059}" type="slidenum">
              <a:rPr lang="es-ES" smtClean="0"/>
              <a:t>31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85206268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Cibodas Botanical Garden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E418CB-8CAB-4B0A-B298-1C3493B6F059}" type="slidenum">
              <a:rPr lang="es-ES" smtClean="0"/>
              <a:t>33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89133195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Cibodas Botanical Garden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E418CB-8CAB-4B0A-B298-1C3493B6F059}" type="slidenum">
              <a:rPr lang="es-ES" smtClean="0"/>
              <a:t>34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971969418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Cibodas Botanical Garden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E418CB-8CAB-4B0A-B298-1C3493B6F059}" type="slidenum">
              <a:rPr lang="es-ES" smtClean="0"/>
              <a:t>35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523538700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Bali Botanic Garden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E418CB-8CAB-4B0A-B298-1C3493B6F059}" type="slidenum">
              <a:rPr lang="es-ES" smtClean="0"/>
              <a:t>40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870030285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Bali Botanic Garden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E418CB-8CAB-4B0A-B298-1C3493B6F059}" type="slidenum">
              <a:rPr lang="es-ES" smtClean="0"/>
              <a:t>41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890019950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Bali Botanic Garden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E418CB-8CAB-4B0A-B298-1C3493B6F059}" type="slidenum">
              <a:rPr lang="es-ES" smtClean="0"/>
              <a:t>42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540314439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Bali Botanic Garden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E418CB-8CAB-4B0A-B298-1C3493B6F059}" type="slidenum">
              <a:rPr lang="es-ES" smtClean="0"/>
              <a:t>43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648272974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Bali Botanic Garden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E418CB-8CAB-4B0A-B298-1C3493B6F059}" type="slidenum">
              <a:rPr lang="es-ES" smtClean="0"/>
              <a:t>44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027164696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Bali Botanic Garden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E418CB-8CAB-4B0A-B298-1C3493B6F059}" type="slidenum">
              <a:rPr lang="es-ES" smtClean="0"/>
              <a:t>45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85924777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Bali Botanic Garden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E418CB-8CAB-4B0A-B298-1C3493B6F059}" type="slidenum">
              <a:rPr lang="es-ES" smtClean="0"/>
              <a:t>46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98952628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Bali Botanic Garden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E418CB-8CAB-4B0A-B298-1C3493B6F059}" type="slidenum">
              <a:rPr lang="es-ES" smtClean="0"/>
              <a:t>47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203900558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Bali Botanic Garden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E418CB-8CAB-4B0A-B298-1C3493B6F059}" type="slidenum">
              <a:rPr lang="es-ES" smtClean="0"/>
              <a:t>48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978331147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Bali Botanic Garden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E418CB-8CAB-4B0A-B298-1C3493B6F059}" type="slidenum">
              <a:rPr lang="es-ES" smtClean="0"/>
              <a:t>49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196940267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Bali Botanic Garden.-Orchids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E418CB-8CAB-4B0A-B298-1C3493B6F059}" type="slidenum">
              <a:rPr lang="es-ES" smtClean="0"/>
              <a:t>50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528265863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Bali Botanic Garden.-Orchids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E418CB-8CAB-4B0A-B298-1C3493B6F059}" type="slidenum">
              <a:rPr lang="es-ES" smtClean="0"/>
              <a:t>51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100952725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Bali Botanic Garden.-Orchids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E418CB-8CAB-4B0A-B298-1C3493B6F059}" type="slidenum">
              <a:rPr lang="es-ES" smtClean="0"/>
              <a:t>52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848799314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Bali Botanic Garden.-Orchids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E418CB-8CAB-4B0A-B298-1C3493B6F059}" type="slidenum">
              <a:rPr lang="es-ES" smtClean="0"/>
              <a:t>53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51200627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Bali Botanic Garden.-Orchids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E418CB-8CAB-4B0A-B298-1C3493B6F059}" type="slidenum">
              <a:rPr lang="es-ES" smtClean="0"/>
              <a:t>54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614753486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Bali Botanic Garden.-Orchids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E418CB-8CAB-4B0A-B298-1C3493B6F059}" type="slidenum">
              <a:rPr lang="es-ES" smtClean="0"/>
              <a:t>55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982454896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Bali Botanic Garden.-Orchids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E418CB-8CAB-4B0A-B298-1C3493B6F059}" type="slidenum">
              <a:rPr lang="es-ES" smtClean="0"/>
              <a:t>56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356227106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Bali Botanic Garden.-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E418CB-8CAB-4B0A-B298-1C3493B6F059}" type="slidenum">
              <a:rPr lang="es-ES" smtClean="0"/>
              <a:t>57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889196330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Bali Botanic Garden.-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E418CB-8CAB-4B0A-B298-1C3493B6F059}" type="slidenum">
              <a:rPr lang="es-ES" smtClean="0"/>
              <a:t>58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644250525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Bali Botanic Garden.-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E418CB-8CAB-4B0A-B298-1C3493B6F059}" type="slidenum">
              <a:rPr lang="es-ES" smtClean="0"/>
              <a:t>59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032239191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Bali Botanic Garden.-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E418CB-8CAB-4B0A-B298-1C3493B6F059}" type="slidenum">
              <a:rPr lang="es-ES" smtClean="0"/>
              <a:t>60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695842657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Bali Botanic Garden.-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E418CB-8CAB-4B0A-B298-1C3493B6F059}" type="slidenum">
              <a:rPr lang="es-ES" smtClean="0"/>
              <a:t>61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426605237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Bali Botanic Garden.-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E418CB-8CAB-4B0A-B298-1C3493B6F059}" type="slidenum">
              <a:rPr lang="es-ES" smtClean="0"/>
              <a:t>62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887415099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Bali Botanic Garden.-Butterfly House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E418CB-8CAB-4B0A-B298-1C3493B6F059}" type="slidenum">
              <a:rPr lang="es-ES" smtClean="0"/>
              <a:t>63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874422180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Bali Botanic Garden.-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E418CB-8CAB-4B0A-B298-1C3493B6F059}" type="slidenum">
              <a:rPr lang="es-ES" smtClean="0"/>
              <a:t>64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039233647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Bali Botanic Garden.-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E418CB-8CAB-4B0A-B298-1C3493B6F059}" type="slidenum">
              <a:rPr lang="es-ES" smtClean="0"/>
              <a:t>65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610909456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Nusantara Flower Park.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E418CB-8CAB-4B0A-B298-1C3493B6F059}" type="slidenum">
              <a:rPr lang="es-ES" smtClean="0"/>
              <a:t>67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227692711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Nusantara Flower Park.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E418CB-8CAB-4B0A-B298-1C3493B6F059}" type="slidenum">
              <a:rPr lang="es-ES" smtClean="0"/>
              <a:t>68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999152355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Nusantara Flower Park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E418CB-8CAB-4B0A-B298-1C3493B6F059}" type="slidenum">
              <a:rPr lang="es-ES" smtClean="0"/>
              <a:t>69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520440455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Nusantara Flower Park.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E418CB-8CAB-4B0A-B298-1C3493B6F059}" type="slidenum">
              <a:rPr lang="es-ES" smtClean="0"/>
              <a:t>70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745569986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Nusantara Flower Park.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E418CB-8CAB-4B0A-B298-1C3493B6F059}" type="slidenum">
              <a:rPr lang="es-ES" smtClean="0"/>
              <a:t>71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724030822"/>
      </p:ext>
    </p:extLst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Nusantara Flower Park.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E418CB-8CAB-4B0A-B298-1C3493B6F059}" type="slidenum">
              <a:rPr lang="es-ES" smtClean="0"/>
              <a:t>72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87004488"/>
      </p:ext>
    </p:extLst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Nusantara Flower Park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E418CB-8CAB-4B0A-B298-1C3493B6F059}" type="slidenum">
              <a:rPr lang="es-ES" smtClean="0"/>
              <a:t>73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555138295"/>
      </p:ext>
    </p:extLst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Nusantara Flower Park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E418CB-8CAB-4B0A-B298-1C3493B6F059}" type="slidenum">
              <a:rPr lang="es-ES" smtClean="0"/>
              <a:t>74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104774983"/>
      </p:ext>
    </p:extLst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Nusantara Flower Park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E418CB-8CAB-4B0A-B298-1C3493B6F059}" type="slidenum">
              <a:rPr lang="es-ES" smtClean="0"/>
              <a:t>75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040929827"/>
      </p:ext>
    </p:extLst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Nusantara Flower Park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E418CB-8CAB-4B0A-B298-1C3493B6F059}" type="slidenum">
              <a:rPr lang="es-ES" smtClean="0"/>
              <a:t>76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116338249"/>
      </p:ext>
    </p:extLst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Nusantara Flower Park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E418CB-8CAB-4B0A-B298-1C3493B6F059}" type="slidenum">
              <a:rPr lang="es-ES" smtClean="0"/>
              <a:t>77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194568091"/>
      </p:ext>
    </p:extLst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</a:rPr>
              <a:t>Nusantara Flower Park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E418CB-8CAB-4B0A-B298-1C3493B6F059}" type="slidenum">
              <a:rPr lang="es-ES" smtClean="0"/>
              <a:t>78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256369807"/>
      </p:ext>
    </p:extLst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Nusantara Flower Park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E418CB-8CAB-4B0A-B298-1C3493B6F059}" type="slidenum">
              <a:rPr lang="es-ES" smtClean="0"/>
              <a:t>79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813387082"/>
      </p:ext>
    </p:extLst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Nusantara Flower Park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E418CB-8CAB-4B0A-B298-1C3493B6F059}" type="slidenum">
              <a:rPr lang="es-ES" smtClean="0"/>
              <a:t>80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769544790"/>
      </p:ext>
    </p:extLst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Nusantara Flower Park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E418CB-8CAB-4B0A-B298-1C3493B6F059}" type="slidenum">
              <a:rPr lang="es-ES" smtClean="0"/>
              <a:t>81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825063380"/>
      </p:ext>
    </p:extLst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Nusantara Flower Park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E418CB-8CAB-4B0A-B298-1C3493B6F059}" type="slidenum">
              <a:rPr lang="es-ES" smtClean="0"/>
              <a:t>82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046190946"/>
      </p:ext>
    </p:extLst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Nusantara Flower Park.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E418CB-8CAB-4B0A-B298-1C3493B6F059}" type="slidenum">
              <a:rPr lang="es-ES" smtClean="0"/>
              <a:t>83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857147002"/>
      </p:ext>
    </p:extLst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Nusantara Flower Park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E418CB-8CAB-4B0A-B298-1C3493B6F059}" type="slidenum">
              <a:rPr lang="es-ES" smtClean="0"/>
              <a:t>84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890510261"/>
      </p:ext>
    </p:extLst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Nusantara Flower Park.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E418CB-8CAB-4B0A-B298-1C3493B6F059}" type="slidenum">
              <a:rPr lang="es-ES" smtClean="0"/>
              <a:t>85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852013565"/>
      </p:ext>
    </p:extLst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Nusantara Flower Park.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E418CB-8CAB-4B0A-B298-1C3493B6F059}" type="slidenum">
              <a:rPr lang="es-ES" smtClean="0"/>
              <a:t>86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058204260"/>
      </p:ext>
    </p:extLst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Nusantara Flower Park.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E418CB-8CAB-4B0A-B298-1C3493B6F059}" type="slidenum">
              <a:rPr lang="es-ES" smtClean="0"/>
              <a:t>87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131107575"/>
      </p:ext>
    </p:extLst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Nusantara Flower Park.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E418CB-8CAB-4B0A-B298-1C3493B6F059}" type="slidenum">
              <a:rPr lang="es-ES" smtClean="0"/>
              <a:t>88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211087987"/>
      </p:ext>
    </p:extLst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Nusantara Flower Park.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E418CB-8CAB-4B0A-B298-1C3493B6F059}" type="slidenum">
              <a:rPr lang="es-ES" smtClean="0"/>
              <a:t>89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123424853"/>
      </p:ext>
    </p:extLst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Nusantara Flower Park.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E418CB-8CAB-4B0A-B298-1C3493B6F059}" type="slidenum">
              <a:rPr lang="es-ES" smtClean="0"/>
              <a:t>90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5680147"/>
      </p:ext>
    </p:extLst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Nusantara Flower Park.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E418CB-8CAB-4B0A-B298-1C3493B6F059}" type="slidenum">
              <a:rPr lang="es-ES" smtClean="0"/>
              <a:t>91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260309379"/>
      </p:ext>
    </p:extLst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Nusantara Flower Park.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E418CB-8CAB-4B0A-B298-1C3493B6F059}" type="slidenum">
              <a:rPr lang="es-ES" smtClean="0"/>
              <a:t>92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927033929"/>
      </p:ext>
    </p:extLst>
  </p:cSld>
  <p:clrMapOvr>
    <a:masterClrMapping/>
  </p:clrMapOvr>
</p:notes>
</file>

<file path=ppt/notesSlides/notesSlide8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Nusantara Flower Park.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E418CB-8CAB-4B0A-B298-1C3493B6F059}" type="slidenum">
              <a:rPr lang="es-ES" smtClean="0"/>
              <a:t>93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015208316"/>
      </p:ext>
    </p:extLst>
  </p:cSld>
  <p:clrMapOvr>
    <a:masterClrMapping/>
  </p:clrMapOvr>
</p:notes>
</file>

<file path=ppt/notesSlides/notesSlide8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Nusantara Flower Park.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E418CB-8CAB-4B0A-B298-1C3493B6F059}" type="slidenum">
              <a:rPr lang="es-ES" smtClean="0"/>
              <a:t>94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844093370"/>
      </p:ext>
    </p:extLst>
  </p:cSld>
  <p:clrMapOvr>
    <a:masterClrMapping/>
  </p:clrMapOvr>
</p:notes>
</file>

<file path=ppt/notesSlides/notesSlide8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Nusantara Flower Park.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E418CB-8CAB-4B0A-B298-1C3493B6F059}" type="slidenum">
              <a:rPr lang="es-ES" smtClean="0"/>
              <a:t>95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112010124"/>
      </p:ext>
    </p:extLst>
  </p:cSld>
  <p:clrMapOvr>
    <a:masterClrMapping/>
  </p:clrMapOvr>
</p:notes>
</file>

<file path=ppt/notesSlides/notesSlide8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Nusantara Flower Park.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E418CB-8CAB-4B0A-B298-1C3493B6F059}" type="slidenum">
              <a:rPr lang="es-ES" smtClean="0"/>
              <a:t>96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243413801"/>
      </p:ext>
    </p:extLst>
  </p:cSld>
  <p:clrMapOvr>
    <a:masterClrMapping/>
  </p:clrMapOvr>
</p:notes>
</file>

<file path=ppt/notesSlides/notesSlide8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Nusantara Flower Park.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E418CB-8CAB-4B0A-B298-1C3493B6F059}" type="slidenum">
              <a:rPr lang="es-ES" smtClean="0"/>
              <a:t>97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284495002"/>
      </p:ext>
    </p:extLst>
  </p:cSld>
  <p:clrMapOvr>
    <a:masterClrMapping/>
  </p:clrMapOvr>
</p:notes>
</file>

<file path=ppt/notesSlides/notesSlide8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Nusantara Flower Park.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E418CB-8CAB-4B0A-B298-1C3493B6F059}" type="slidenum">
              <a:rPr lang="es-ES" smtClean="0"/>
              <a:t>98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717550668"/>
      </p:ext>
    </p:extLst>
  </p:cSld>
  <p:clrMapOvr>
    <a:masterClrMapping/>
  </p:clrMapOvr>
</p:notes>
</file>

<file path=ppt/notesSlides/notesSlide8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Nusantara Flower Park.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E418CB-8CAB-4B0A-B298-1C3493B6F059}" type="slidenum">
              <a:rPr lang="es-ES" smtClean="0"/>
              <a:t>99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024217123"/>
      </p:ext>
    </p:extLst>
  </p:cSld>
  <p:clrMapOvr>
    <a:masterClrMapping/>
  </p:clrMapOvr>
</p:notes>
</file>

<file path=ppt/notesSlides/notesSlide9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Nusantara Flower Park.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E418CB-8CAB-4B0A-B298-1C3493B6F059}" type="slidenum">
              <a:rPr lang="es-ES" smtClean="0"/>
              <a:t>100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751700113"/>
      </p:ext>
    </p:extLst>
  </p:cSld>
  <p:clrMapOvr>
    <a:masterClrMapping/>
  </p:clrMapOvr>
</p:notes>
</file>

<file path=ppt/notesSlides/notesSlide9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Nusantara Flower Park.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E418CB-8CAB-4B0A-B298-1C3493B6F059}" type="slidenum">
              <a:rPr lang="es-ES" smtClean="0"/>
              <a:t>101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097455810"/>
      </p:ext>
    </p:extLst>
  </p:cSld>
  <p:clrMapOvr>
    <a:masterClrMapping/>
  </p:clrMapOvr>
</p:notes>
</file>

<file path=ppt/notesSlides/notesSlide9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Nusantara Flower Park.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E418CB-8CAB-4B0A-B298-1C3493B6F059}" type="slidenum">
              <a:rPr lang="es-ES" smtClean="0"/>
              <a:t>102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092295920"/>
      </p:ext>
    </p:extLst>
  </p:cSld>
  <p:clrMapOvr>
    <a:masterClrMapping/>
  </p:clrMapOvr>
</p:notes>
</file>

<file path=ppt/notesSlides/notesSlide9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Nusantara Flower Park.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E418CB-8CAB-4B0A-B298-1C3493B6F059}" type="slidenum">
              <a:rPr lang="es-ES" smtClean="0"/>
              <a:t>103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540479117"/>
      </p:ext>
    </p:extLst>
  </p:cSld>
  <p:clrMapOvr>
    <a:masterClrMapping/>
  </p:clrMapOvr>
</p:notes>
</file>

<file path=ppt/notesSlides/notesSlide9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Nusantara Flower Park.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E418CB-8CAB-4B0A-B298-1C3493B6F059}" type="slidenum">
              <a:rPr lang="es-ES" smtClean="0"/>
              <a:t>104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546390440"/>
      </p:ext>
    </p:extLst>
  </p:cSld>
  <p:clrMapOvr>
    <a:masterClrMapping/>
  </p:clrMapOvr>
</p:notes>
</file>

<file path=ppt/notesSlides/notesSlide9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Nusantara Flower Park.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E418CB-8CAB-4B0A-B298-1C3493B6F059}" type="slidenum">
              <a:rPr lang="es-ES" smtClean="0"/>
              <a:t>105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0728549"/>
      </p:ext>
    </p:extLst>
  </p:cSld>
  <p:clrMapOvr>
    <a:masterClrMapping/>
  </p:clrMapOvr>
</p:notes>
</file>

<file path=ppt/notesSlides/notesSlide9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Nusantara Flower Park.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E418CB-8CAB-4B0A-B298-1C3493B6F059}" type="slidenum">
              <a:rPr lang="es-ES" smtClean="0"/>
              <a:t>106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271012475"/>
      </p:ext>
    </p:extLst>
  </p:cSld>
  <p:clrMapOvr>
    <a:masterClrMapping/>
  </p:clrMapOvr>
</p:notes>
</file>

<file path=ppt/notesSlides/notesSlide9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Nusantara Flower Park.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E418CB-8CAB-4B0A-B298-1C3493B6F059}" type="slidenum">
              <a:rPr lang="es-ES" smtClean="0"/>
              <a:t>107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208159465"/>
      </p:ext>
    </p:extLst>
  </p:cSld>
  <p:clrMapOvr>
    <a:masterClrMapping/>
  </p:clrMapOvr>
</p:notes>
</file>

<file path=ppt/notesSlides/notesSlide9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Nusantara Flower Park.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E418CB-8CAB-4B0A-B298-1C3493B6F059}" type="slidenum">
              <a:rPr lang="es-ES" smtClean="0"/>
              <a:t>108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714639355"/>
      </p:ext>
    </p:extLst>
  </p:cSld>
  <p:clrMapOvr>
    <a:masterClrMapping/>
  </p:clrMapOvr>
</p:notes>
</file>

<file path=ppt/notesSlides/notesSlide9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Nusantara Flower Park.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E418CB-8CAB-4B0A-B298-1C3493B6F059}" type="slidenum">
              <a:rPr lang="es-ES" smtClean="0"/>
              <a:t>109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800514695"/>
      </p:ext>
    </p:extLst>
  </p:cSld>
  <p:clrMapOvr>
    <a:masterClrMapping/>
  </p:clrMapOvr>
</p:notes>
</file>

<file path=ppt/notesSlides/notesSlide10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Nusantara Flower Park.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E418CB-8CAB-4B0A-B298-1C3493B6F059}" type="slidenum">
              <a:rPr lang="es-ES" smtClean="0"/>
              <a:t>110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5778077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Título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9" name="8 Subtítulo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s-ES"/>
              <a:t>Haga clic para modificar el estilo de subtítulo del patrón</a:t>
            </a:r>
            <a:endParaRPr kumimoji="0" lang="en-US"/>
          </a:p>
        </p:txBody>
      </p:sp>
      <p:sp>
        <p:nvSpPr>
          <p:cNvPr id="28" name="27 Marcador de fecha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E6F9B8CD-342D-4579-98EC-A8FD6B7370E1}" type="datetimeFigureOut">
              <a:rPr lang="en-US" smtClean="0">
                <a:solidFill>
                  <a:srgbClr val="FFF39D"/>
                </a:solidFill>
              </a:rPr>
              <a:pPr/>
              <a:t>3/2/2018</a:t>
            </a:fld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17" name="16 Marcador de pie de página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10" name="9 Rectángulo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2" name="11 Rectángulo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4" name="13 Rectángulo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9" name="18 Rectángulo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8" name="17 Conector recto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0" name="19 Conector recto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5" name="14 Conector recto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2" name="21 Conector recto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7" name="26 Rectángulo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1" name="20 Elipse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3" name="22 Elipse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4" name="23 Elipse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6" name="25 Elipse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5" name="24 Elipse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9" name="28 Marcador de número de diapositiva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09890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8" name="7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E6F9B8CD-342D-4579-98EC-A8FD6B7370E1}" type="datetimeFigureOut">
              <a:rPr lang="en-US" smtClean="0">
                <a:solidFill>
                  <a:srgbClr val="FFF39D"/>
                </a:solidFill>
              </a:rPr>
              <a:pPr/>
              <a:t>3/2/2018</a:t>
            </a:fld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10" name="9 Marcador de pie de página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n-US" dirty="0">
              <a:solidFill>
                <a:srgbClr val="FFF39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53778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E6F9B8CD-342D-4579-98EC-A8FD6B7370E1}" type="datetimeFigureOut">
              <a:rPr lang="en-US" smtClean="0">
                <a:solidFill>
                  <a:srgbClr val="FFF39D"/>
                </a:solidFill>
              </a:rPr>
              <a:pPr/>
              <a:t>3/2/2018</a:t>
            </a:fld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9" name="8 Rectángulo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0" name="9 Rectángulo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1" name="10 Rectángulo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2" name="11 Rectángulo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3" name="12 Conector recto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4" name="13 Conector recto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5" name="14 Conector recto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7" name="16 Conector recto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8" name="17 Rectángulo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9" name="18 Elipse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0" name="19 Elipse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1" name="20 Elipse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2" name="21 Elipse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3" name="22 Elipse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6" name="25 Conector recto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29925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9B8CD-342D-4579-98EC-A8FD6B7370E1}" type="datetimeFigureOut">
              <a:rPr lang="en-US" smtClean="0">
                <a:solidFill>
                  <a:srgbClr val="FFF39D"/>
                </a:solidFill>
              </a:rPr>
              <a:pPr/>
              <a:t>3/2/2018</a:t>
            </a:fld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9" name="8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23958853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9B8CD-342D-4579-98EC-A8FD6B7370E1}" type="datetimeFigureOut">
              <a:rPr lang="en-US" smtClean="0">
                <a:solidFill>
                  <a:srgbClr val="FFF39D"/>
                </a:solidFill>
              </a:rPr>
              <a:pPr/>
              <a:t>3/2/2018</a:t>
            </a:fld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3" name="12 Marcador de contenido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2" name="11 Marcador de texto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14" name="13 Marcador de texto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</p:spTree>
    <p:extLst>
      <p:ext uri="{BB962C8B-B14F-4D97-AF65-F5344CB8AC3E}">
        <p14:creationId xmlns:p14="http://schemas.microsoft.com/office/powerpoint/2010/main" val="33890554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6" name="5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E6F9B8CD-342D-4579-98EC-A8FD6B7370E1}" type="datetimeFigureOut">
              <a:rPr lang="en-US" smtClean="0">
                <a:solidFill>
                  <a:srgbClr val="FFF39D"/>
                </a:solidFill>
              </a:rPr>
              <a:pPr/>
              <a:t>3/2/2018</a:t>
            </a:fld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 dirty="0">
              <a:solidFill>
                <a:srgbClr val="FFF39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65911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9B8CD-342D-4579-98EC-A8FD6B7370E1}" type="datetimeFigureOut">
              <a:rPr lang="en-US" smtClean="0">
                <a:solidFill>
                  <a:srgbClr val="FFF39D"/>
                </a:solidFill>
              </a:rPr>
              <a:pPr/>
              <a:t>3/2/2018</a:t>
            </a:fld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7482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8" name="7 Conector recto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2" name="11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3" name="12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4" name="13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8" name="17 Marcador de contenido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21" name="20 Marcador de fecha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E6F9B8CD-342D-4579-98EC-A8FD6B7370E1}" type="datetimeFigureOut">
              <a:rPr lang="en-US" smtClean="0">
                <a:solidFill>
                  <a:srgbClr val="FFF39D"/>
                </a:solidFill>
              </a:rPr>
              <a:pPr/>
              <a:t>3/2/2018</a:t>
            </a:fld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22" name="21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23" name="22 Marcador de pie de página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n-US" dirty="0">
              <a:solidFill>
                <a:srgbClr val="FFF39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528067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3" name="12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es-ES" dirty="0"/>
              <a:t>Haga clic en el icono para agregar una imagen</a:t>
            </a:r>
            <a:endParaRPr kumimoji="0" lang="en-US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1" name="10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2" name="11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9" name="18 Conector recto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0" name="19 Conector recto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7" name="16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E6F9B8CD-342D-4579-98EC-A8FD6B7370E1}" type="datetimeFigureOut">
              <a:rPr lang="en-US" smtClean="0">
                <a:solidFill>
                  <a:srgbClr val="FFF39D"/>
                </a:solidFill>
              </a:rPr>
              <a:pPr/>
              <a:t>3/2/2018</a:t>
            </a:fld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18" name="17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21" name="20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 dirty="0">
              <a:solidFill>
                <a:srgbClr val="FFF39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815093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9B8CD-342D-4579-98EC-A8FD6B7370E1}" type="datetimeFigureOut">
              <a:rPr lang="en-US" smtClean="0">
                <a:solidFill>
                  <a:srgbClr val="FFF39D"/>
                </a:solidFill>
              </a:rPr>
              <a:pPr/>
              <a:t>3/2/2018</a:t>
            </a:fld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02332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9B8CD-342D-4579-98EC-A8FD6B7370E1}" type="datetimeFigureOut">
              <a:rPr lang="en-US" smtClean="0">
                <a:solidFill>
                  <a:srgbClr val="FFF39D"/>
                </a:solidFill>
              </a:rPr>
              <a:pPr/>
              <a:t>3/2/2018</a:t>
            </a:fld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38105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2" name="2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13" name="1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  <a:p>
            <a:pPr lvl="1" eaLnBrk="1" latinLnBrk="0" hangingPunct="1"/>
            <a:r>
              <a:rPr kumimoji="0" lang="es-ES"/>
              <a:t>Segundo nivel</a:t>
            </a:r>
          </a:p>
          <a:p>
            <a:pPr lvl="2" eaLnBrk="1" latinLnBrk="0" hangingPunct="1"/>
            <a:r>
              <a:rPr kumimoji="0" lang="es-ES"/>
              <a:t>Tercer nivel</a:t>
            </a:r>
          </a:p>
          <a:p>
            <a:pPr lvl="3" eaLnBrk="1" latinLnBrk="0" hangingPunct="1"/>
            <a:r>
              <a:rPr kumimoji="0" lang="es-ES"/>
              <a:t>Cuarto nivel</a:t>
            </a:r>
          </a:p>
          <a:p>
            <a:pPr lvl="4" eaLnBrk="1" latinLnBrk="0" hangingPunct="1"/>
            <a:r>
              <a:rPr kumimoji="0" lang="es-ES"/>
              <a:t>Quinto nivel</a:t>
            </a:r>
            <a:endParaRPr kumimoji="0" lang="en-US"/>
          </a:p>
        </p:txBody>
      </p:sp>
      <p:sp>
        <p:nvSpPr>
          <p:cNvPr id="14" name="13 Marcador de fecha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E6F9B8CD-342D-4579-98EC-A8FD6B7370E1}" type="datetimeFigureOut">
              <a:rPr lang="en-US" smtClean="0">
                <a:solidFill>
                  <a:srgbClr val="FFF39D"/>
                </a:solidFill>
              </a:rPr>
              <a:pPr/>
              <a:t>3/2/2018</a:t>
            </a:fld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7" name="6 Conector recto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0" name="9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2" name="11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3" name="22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463972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8.jp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7.jp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0.jpg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eg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eg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g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eg"/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eg"/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g"/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g"/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g"/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g"/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g"/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g"/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g"/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jpg"/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jpg"/><Relationship Id="rId2" Type="http://schemas.openxmlformats.org/officeDocument/2006/relationships/notesSlide" Target="../notesSlides/notesSlide72.xml"/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jpg"/><Relationship Id="rId2" Type="http://schemas.openxmlformats.org/officeDocument/2006/relationships/notesSlide" Target="../notesSlides/notesSlide73.xml"/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jpg"/><Relationship Id="rId2" Type="http://schemas.openxmlformats.org/officeDocument/2006/relationships/notesSlide" Target="../notesSlides/notesSlide74.xml"/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jpg"/><Relationship Id="rId2" Type="http://schemas.openxmlformats.org/officeDocument/2006/relationships/notesSlide" Target="../notesSlides/notesSlide75.xml"/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jpg"/><Relationship Id="rId2" Type="http://schemas.openxmlformats.org/officeDocument/2006/relationships/notesSlide" Target="../notesSlides/notesSlide76.xml"/><Relationship Id="rId1" Type="http://schemas.openxmlformats.org/officeDocument/2006/relationships/slideLayout" Target="../slideLayouts/slideLayout7.xml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jpg"/><Relationship Id="rId2" Type="http://schemas.openxmlformats.org/officeDocument/2006/relationships/notesSlide" Target="../notesSlides/notesSlide77.xml"/><Relationship Id="rId1" Type="http://schemas.openxmlformats.org/officeDocument/2006/relationships/slideLayout" Target="../slideLayouts/slideLayout7.xml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jpg"/><Relationship Id="rId2" Type="http://schemas.openxmlformats.org/officeDocument/2006/relationships/notesSlide" Target="../notesSlides/notesSlide78.xml"/><Relationship Id="rId1" Type="http://schemas.openxmlformats.org/officeDocument/2006/relationships/slideLayout" Target="../slideLayouts/slideLayout7.xml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jpg"/><Relationship Id="rId2" Type="http://schemas.openxmlformats.org/officeDocument/2006/relationships/notesSlide" Target="../notesSlides/notesSlide79.xml"/><Relationship Id="rId1" Type="http://schemas.openxmlformats.org/officeDocument/2006/relationships/slideLayout" Target="../slideLayouts/slideLayout7.xml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jpg"/><Relationship Id="rId2" Type="http://schemas.openxmlformats.org/officeDocument/2006/relationships/notesSlide" Target="../notesSlides/notesSlide80.xml"/><Relationship Id="rId1" Type="http://schemas.openxmlformats.org/officeDocument/2006/relationships/slideLayout" Target="../slideLayouts/slideLayout7.xml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jpg"/><Relationship Id="rId2" Type="http://schemas.openxmlformats.org/officeDocument/2006/relationships/notesSlide" Target="../notesSlides/notesSlide81.xml"/><Relationship Id="rId1" Type="http://schemas.openxmlformats.org/officeDocument/2006/relationships/slideLayout" Target="../slideLayouts/slideLayout7.xml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jpg"/><Relationship Id="rId2" Type="http://schemas.openxmlformats.org/officeDocument/2006/relationships/notesSlide" Target="../notesSlides/notesSlide82.xml"/><Relationship Id="rId1" Type="http://schemas.openxmlformats.org/officeDocument/2006/relationships/slideLayout" Target="../slideLayouts/slideLayout7.xml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jpg"/><Relationship Id="rId2" Type="http://schemas.openxmlformats.org/officeDocument/2006/relationships/notesSlide" Target="../notesSlides/notesSlide83.xml"/><Relationship Id="rId1" Type="http://schemas.openxmlformats.org/officeDocument/2006/relationships/slideLayout" Target="../slideLayouts/slideLayout7.xml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jpg"/><Relationship Id="rId2" Type="http://schemas.openxmlformats.org/officeDocument/2006/relationships/notesSlide" Target="../notesSlides/notesSlide84.xml"/><Relationship Id="rId1" Type="http://schemas.openxmlformats.org/officeDocument/2006/relationships/slideLayout" Target="../slideLayouts/slideLayout7.xml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jpg"/><Relationship Id="rId2" Type="http://schemas.openxmlformats.org/officeDocument/2006/relationships/notesSlide" Target="../notesSlides/notesSlide85.xml"/><Relationship Id="rId1" Type="http://schemas.openxmlformats.org/officeDocument/2006/relationships/slideLayout" Target="../slideLayouts/slideLayout7.xml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jpg"/><Relationship Id="rId2" Type="http://schemas.openxmlformats.org/officeDocument/2006/relationships/notesSlide" Target="../notesSlides/notesSlide86.xml"/><Relationship Id="rId1" Type="http://schemas.openxmlformats.org/officeDocument/2006/relationships/slideLayout" Target="../slideLayouts/slideLayout7.xml"/></Relationships>
</file>

<file path=ppt/slides/_rels/slide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jpg"/><Relationship Id="rId2" Type="http://schemas.openxmlformats.org/officeDocument/2006/relationships/notesSlide" Target="../notesSlides/notesSlide87.xml"/><Relationship Id="rId1" Type="http://schemas.openxmlformats.org/officeDocument/2006/relationships/slideLayout" Target="../slideLayouts/slideLayout7.xml"/></Relationships>
</file>

<file path=ppt/slides/_rels/slide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jpg"/><Relationship Id="rId2" Type="http://schemas.openxmlformats.org/officeDocument/2006/relationships/notesSlide" Target="../notesSlides/notesSlide8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3.jpg"/></Relationships>
</file>

<file path=ppt/slides/_rels/slide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jpg"/><Relationship Id="rId2" Type="http://schemas.openxmlformats.org/officeDocument/2006/relationships/notesSlide" Target="../notesSlides/notesSlide89.xml"/><Relationship Id="rId1" Type="http://schemas.openxmlformats.org/officeDocument/2006/relationships/slideLayout" Target="../slideLayouts/slideLayout7.xml"/></Relationships>
</file>

<file path=ppt/slides/_rels/slide1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jpg"/><Relationship Id="rId2" Type="http://schemas.openxmlformats.org/officeDocument/2006/relationships/notesSlide" Target="../notesSlides/notesSlide90.xml"/><Relationship Id="rId1" Type="http://schemas.openxmlformats.org/officeDocument/2006/relationships/slideLayout" Target="../slideLayouts/slideLayout7.xml"/></Relationships>
</file>

<file path=ppt/slides/_rels/slide1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jpg"/><Relationship Id="rId2" Type="http://schemas.openxmlformats.org/officeDocument/2006/relationships/notesSlide" Target="../notesSlides/notesSlide9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7.jpg"/></Relationships>
</file>

<file path=ppt/slides/_rels/slide1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jpg"/><Relationship Id="rId2" Type="http://schemas.openxmlformats.org/officeDocument/2006/relationships/notesSlide" Target="../notesSlides/notesSlide92.xml"/><Relationship Id="rId1" Type="http://schemas.openxmlformats.org/officeDocument/2006/relationships/slideLayout" Target="../slideLayouts/slideLayout7.xml"/></Relationships>
</file>

<file path=ppt/slides/_rels/slide1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jpg"/><Relationship Id="rId2" Type="http://schemas.openxmlformats.org/officeDocument/2006/relationships/notesSlide" Target="../notesSlides/notesSlide9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0.jpg"/></Relationships>
</file>

<file path=ppt/slides/_rels/slide1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jpg"/><Relationship Id="rId2" Type="http://schemas.openxmlformats.org/officeDocument/2006/relationships/notesSlide" Target="../notesSlides/notesSlide9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2.jpg"/></Relationships>
</file>

<file path=ppt/slides/_rels/slide1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jpg"/><Relationship Id="rId2" Type="http://schemas.openxmlformats.org/officeDocument/2006/relationships/notesSlide" Target="../notesSlides/notesSlide95.xml"/><Relationship Id="rId1" Type="http://schemas.openxmlformats.org/officeDocument/2006/relationships/slideLayout" Target="../slideLayouts/slideLayout7.xml"/></Relationships>
</file>

<file path=ppt/slides/_rels/slide10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4.jpg"/><Relationship Id="rId2" Type="http://schemas.openxmlformats.org/officeDocument/2006/relationships/notesSlide" Target="../notesSlides/notesSlide96.xml"/><Relationship Id="rId1" Type="http://schemas.openxmlformats.org/officeDocument/2006/relationships/slideLayout" Target="../slideLayouts/slideLayout7.xml"/></Relationships>
</file>

<file path=ppt/slides/_rels/slide10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jpg"/><Relationship Id="rId2" Type="http://schemas.openxmlformats.org/officeDocument/2006/relationships/notesSlide" Target="../notesSlides/notesSlide97.xml"/><Relationship Id="rId1" Type="http://schemas.openxmlformats.org/officeDocument/2006/relationships/slideLayout" Target="../slideLayouts/slideLayout7.xml"/></Relationships>
</file>

<file path=ppt/slides/_rels/slide10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6.jpg"/><Relationship Id="rId2" Type="http://schemas.openxmlformats.org/officeDocument/2006/relationships/notesSlide" Target="../notesSlides/notesSlide98.xml"/><Relationship Id="rId1" Type="http://schemas.openxmlformats.org/officeDocument/2006/relationships/slideLayout" Target="../slideLayouts/slideLayout7.xml"/></Relationships>
</file>

<file path=ppt/slides/_rels/slide10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7.jpg"/><Relationship Id="rId2" Type="http://schemas.openxmlformats.org/officeDocument/2006/relationships/notesSlide" Target="../notesSlides/notesSlide99.xml"/><Relationship Id="rId1" Type="http://schemas.openxmlformats.org/officeDocument/2006/relationships/slideLayout" Target="../slideLayouts/slideLayout7.xml"/></Relationships>
</file>

<file path=ppt/slides/_rels/slide1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8.jpg"/><Relationship Id="rId2" Type="http://schemas.openxmlformats.org/officeDocument/2006/relationships/notesSlide" Target="../notesSlides/notesSlide100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2286000" y="1268760"/>
            <a:ext cx="6172200" cy="1584176"/>
          </a:xfrm>
        </p:spPr>
        <p:txBody>
          <a:bodyPr>
            <a:normAutofit fontScale="90000"/>
          </a:bodyPr>
          <a:lstStyle/>
          <a:p>
            <a:r>
              <a:rPr lang="es-ES" dirty="0"/>
              <a:t>ASIA.-LA VUELTA AL MUNDO </a:t>
            </a:r>
            <a:r>
              <a:rPr lang="es-ES"/>
              <a:t>EN 885 </a:t>
            </a:r>
            <a:r>
              <a:rPr lang="es-ES" dirty="0"/>
              <a:t>JARDINES.-INDONESIA .-jardín botánico de cibodas.-bali y nusantara flower Park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2286000" y="4461832"/>
            <a:ext cx="4518248" cy="1371600"/>
          </a:xfrm>
        </p:spPr>
        <p:txBody>
          <a:bodyPr>
            <a:normAutofit/>
          </a:bodyPr>
          <a:lstStyle/>
          <a:p>
            <a:r>
              <a:rPr lang="es-ES" dirty="0"/>
              <a:t>Selección de textos y fotografías por</a:t>
            </a:r>
          </a:p>
          <a:p>
            <a:r>
              <a:rPr lang="es-ES" sz="2800" dirty="0"/>
              <a:t>JOSE ELIAS BONELLS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8826729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Cibodas Botanical Garden</a:t>
            </a:r>
            <a:br>
              <a:rPr lang="es-ES" dirty="0"/>
            </a:br>
            <a:endParaRPr lang="es-ES" dirty="0"/>
          </a:p>
        </p:txBody>
      </p:sp>
      <p:sp>
        <p:nvSpPr>
          <p:cNvPr id="5" name="4 Marcador de contenido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s-ES" dirty="0"/>
              <a:t>Kebun Raya Cibodas (KRC o el Jardín Botánico de Cibodas) es una 125 hectáreas de jardín botánico ubicado a unos 1,300-1,425 metros en las laderas del monte Gede , a 23 kilómetros al noroeste de la localidad de Cianjur . </a:t>
            </a:r>
          </a:p>
          <a:p>
            <a:r>
              <a:rPr lang="es-ES" dirty="0"/>
              <a:t> Los jardines están en el Cibodas subdistrito de Java Occidental , Indonesia , alrededor de 100 kilómetros de Yakarta .</a:t>
            </a:r>
          </a:p>
          <a:p>
            <a:r>
              <a:rPr lang="es-ES" dirty="0"/>
              <a:t> Fueron fundados en 1862 por el botánico holandés  Johannes Elías Teijsmann como una extensión de los Jardines Botánicos Bogor .</a:t>
            </a:r>
          </a:p>
        </p:txBody>
      </p:sp>
    </p:spTree>
    <p:extLst>
      <p:ext uri="{BB962C8B-B14F-4D97-AF65-F5344CB8AC3E}">
        <p14:creationId xmlns:p14="http://schemas.microsoft.com/office/powerpoint/2010/main" val="28017735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548680"/>
            <a:ext cx="7467600" cy="5925272"/>
          </a:xfrm>
        </p:spPr>
        <p:txBody>
          <a:bodyPr/>
          <a:lstStyle/>
          <a:p>
            <a:r>
              <a:rPr lang="es-ES" dirty="0"/>
              <a:t>Los jardines son el primer lugar que  fueron cultivados los arboles Chichona en Indonesia por la quinina producción.</a:t>
            </a:r>
          </a:p>
          <a:p>
            <a:r>
              <a:rPr lang="es-ES" dirty="0"/>
              <a:t> Unos pocos años después de los árboles de Cinchona fueron plantados en los jardines, algunas de las plantas tuvieron que ser trasladados a otro lugar más adecuado.</a:t>
            </a:r>
          </a:p>
          <a:p>
            <a:r>
              <a:rPr lang="es-ES" dirty="0"/>
              <a:t> Las plantas que son plantas exóticas a Indonesia, como el eucalipto de Australia , coníferas de Europa y otros han sido plantadas en la zona por lo que ahora hay una amplia colección de diversas partes del mundo en los Jardines Cibodas . Recientemente, una colección rosas también ha estado en el proceso de desarrollo.</a:t>
            </a:r>
          </a:p>
        </p:txBody>
      </p:sp>
    </p:spTree>
    <p:extLst>
      <p:ext uri="{BB962C8B-B14F-4D97-AF65-F5344CB8AC3E}">
        <p14:creationId xmlns:p14="http://schemas.microsoft.com/office/powerpoint/2010/main" val="343682201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548680"/>
            <a:ext cx="7467600" cy="5925272"/>
          </a:xfrm>
        </p:spPr>
        <p:txBody>
          <a:bodyPr/>
          <a:lstStyle/>
          <a:p>
            <a:r>
              <a:rPr lang="es-ES" dirty="0"/>
              <a:t>Los jardines cuentan con una colección de cerca de 6.000 ejemplares, que representan a más de 1.200 especies, y una colección de invernadero de más de 4.000 ejemplares, incluyendo 350 especies de cactus y suculentas y 360 especies de orquídeas. </a:t>
            </a:r>
          </a:p>
        </p:txBody>
      </p:sp>
    </p:spTree>
    <p:extLst>
      <p:ext uri="{BB962C8B-B14F-4D97-AF65-F5344CB8AC3E}">
        <p14:creationId xmlns:p14="http://schemas.microsoft.com/office/powerpoint/2010/main" val="382624544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25252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076786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6288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455301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957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965452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14273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355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185284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136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297553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25251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249810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7" y="0"/>
            <a:ext cx="913912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117211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8520" y="0"/>
            <a:ext cx="925251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021293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646794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433993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7" y="0"/>
            <a:ext cx="913912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798430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7" y="0"/>
            <a:ext cx="913912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611429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518855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3999" cy="6957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775827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036041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25251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395729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363226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7" y="0"/>
            <a:ext cx="913912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388273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3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187023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3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368645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085420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3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500143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3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772752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39653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467551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3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730070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704541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5720"/>
            <a:ext cx="9144000" cy="67665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184585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24745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367471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Bali Botanic Garden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s-ES" dirty="0"/>
              <a:t>Eka Karya Botanic Garden, también conocido como Bali Botanic Garden es un jardín botánico en Bedugul , Bali , para la investigación botánica , conservación, educación y recreación.</a:t>
            </a:r>
          </a:p>
          <a:p>
            <a:r>
              <a:rPr lang="es-ES" dirty="0"/>
              <a:t>El Eka Karya Botanic Garden se estableció el 15 de julio de 1959, y situado a 1250-1450 m sobre el nivel del mar con vistas a Beratan Lake y Templo Ulundanu, con una superficie de aproximadamente 154 hectáreas. </a:t>
            </a:r>
          </a:p>
          <a:p>
            <a:r>
              <a:rPr lang="es-ES" dirty="0"/>
              <a:t>La temperatura es aproximadamente 17 - 25 ° C durante el día y se reduce a 10 -. 15 ° C por la noche con una humedad de 70-90%.</a:t>
            </a:r>
          </a:p>
        </p:txBody>
      </p:sp>
    </p:spTree>
    <p:extLst>
      <p:ext uri="{BB962C8B-B14F-4D97-AF65-F5344CB8AC3E}">
        <p14:creationId xmlns:p14="http://schemas.microsoft.com/office/powerpoint/2010/main" val="262907393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332656"/>
            <a:ext cx="7467600" cy="6141296"/>
          </a:xfrm>
        </p:spPr>
        <p:txBody>
          <a:bodyPr/>
          <a:lstStyle/>
          <a:p>
            <a:r>
              <a:rPr lang="es-ES" dirty="0"/>
              <a:t>Más de 1.500 especies de plantas se conservan en el Jardín Botánico de Bali, lo que representa 1.187 especies de plantas de las zonas montañosas del este de Indonesia: Bali , Nusa Tenggara , Sulawesi , Molucas y Papúa . abedules y 524 especies de fuera del país </a:t>
            </a:r>
          </a:p>
          <a:p>
            <a:r>
              <a:rPr lang="es-ES" dirty="0"/>
              <a:t>Además de las colecciones de plantas, Eka Karya Botanic Garden también tiene una tradicional casa balinesa que funciona como casa de huéspedes para los científicos que están realizando las observaciónes.</a:t>
            </a:r>
          </a:p>
          <a:p>
            <a:r>
              <a:rPr lang="es-ES" dirty="0"/>
              <a:t> También está abierto para el público, incluidos los turistas, sobre todo para los turistas nacionales.</a:t>
            </a:r>
          </a:p>
        </p:txBody>
      </p:sp>
    </p:spTree>
    <p:extLst>
      <p:ext uri="{BB962C8B-B14F-4D97-AF65-F5344CB8AC3E}">
        <p14:creationId xmlns:p14="http://schemas.microsoft.com/office/powerpoint/2010/main" val="338783951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611560" y="260648"/>
            <a:ext cx="7467600" cy="6120680"/>
          </a:xfrm>
        </p:spPr>
        <p:txBody>
          <a:bodyPr>
            <a:normAutofit lnSpcReduction="10000"/>
          </a:bodyPr>
          <a:lstStyle/>
          <a:p>
            <a:r>
              <a:rPr lang="es-ES" dirty="0"/>
              <a:t>Indonesia tiene cerca de 3.000 especies de helechos de un estimado de 10 000 especies de helechos en el mundo. </a:t>
            </a:r>
          </a:p>
          <a:p>
            <a:r>
              <a:rPr lang="es-ES" dirty="0"/>
              <a:t>Las 2 hectáreas del  Cyathea Park, Bedugul Jardín Botánico recoge las especies modernas y antiguas, como de Ophioglossaceae , Marattiaceae , Osmundaceae , Equisetaceae y Psilotaceae , pero sólo cuatro plantas dejó en el jardín y que están en peligro de extinción del mundo y en el parque crecerán estas especies de helechos antiguos después de conseguir el permiso de la Agencia de Conservación de Recursos Naturales (BKSDA).</a:t>
            </a:r>
          </a:p>
          <a:p>
            <a:r>
              <a:rPr lang="es-ES" dirty="0"/>
              <a:t> Helechos ricos en vitaminas, potasio, fibra, ácidos grasos omega 3 y 6 ácidos grasos, hierro y antioxidantes, pero sólo unas mismas personas se dan cuenta. </a:t>
            </a:r>
          </a:p>
        </p:txBody>
      </p:sp>
    </p:spTree>
    <p:extLst>
      <p:ext uri="{BB962C8B-B14F-4D97-AF65-F5344CB8AC3E}">
        <p14:creationId xmlns:p14="http://schemas.microsoft.com/office/powerpoint/2010/main" val="265979044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404664"/>
            <a:ext cx="7467600" cy="6069288"/>
          </a:xfrm>
        </p:spPr>
        <p:txBody>
          <a:bodyPr/>
          <a:lstStyle/>
          <a:p>
            <a:r>
              <a:rPr lang="es-ES" dirty="0"/>
              <a:t> En 2014, una conferencia internacional sobre los helechos tropicales se llevará a cabo en el parque para compartir la investigación y el desarrollo, y también discutir las plantas y su futuro en el mundo botánico .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146558383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3357719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0122530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4038408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644210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38" y="0"/>
            <a:ext cx="5143500" cy="6858000"/>
          </a:xfrm>
          <a:prstGeom prst="rect">
            <a:avLst/>
          </a:prstGeom>
        </p:spPr>
      </p:pic>
      <p:pic>
        <p:nvPicPr>
          <p:cNvPr id="3" name="2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0"/>
            <a:ext cx="457255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9351011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0148564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5148527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9857505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2889113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4353127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1337214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1815608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6738"/>
            <a:ext cx="5143500" cy="6858000"/>
          </a:xfrm>
          <a:prstGeom prst="rect">
            <a:avLst/>
          </a:prstGeom>
        </p:spPr>
      </p:pic>
      <p:pic>
        <p:nvPicPr>
          <p:cNvPr id="3" name="2 Imagen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6016" y="0"/>
            <a:ext cx="442798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6541047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2899630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3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083714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243"/>
            <a:ext cx="925252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3031108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059"/>
          <a:stretch/>
        </p:blipFill>
        <p:spPr>
          <a:xfrm>
            <a:off x="-108520" y="-99392"/>
            <a:ext cx="9252520" cy="6957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1031315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5376515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39653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0359249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2556779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5404844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180" b="6230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3672626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8520" y="0"/>
            <a:ext cx="9361040" cy="6957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6018814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2542287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1502019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143500" cy="6944193"/>
          </a:xfrm>
          <a:prstGeom prst="rect">
            <a:avLst/>
          </a:prstGeom>
        </p:spPr>
      </p:pic>
      <p:pic>
        <p:nvPicPr>
          <p:cNvPr id="3" name="2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6016" y="43096"/>
            <a:ext cx="442798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8789690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Nusantara Flower Park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es-ES" dirty="0"/>
              <a:t>Taman Bunga Nusantara (Indonesia Flower Garden),. Jl Cipanas parque público, con jardines de flores de todo el mundo, laberinto, reloj gigante y una torre. </a:t>
            </a:r>
          </a:p>
          <a:p>
            <a:r>
              <a:rPr lang="es-ES" dirty="0"/>
              <a:t>Se ha creado más de 23 hectáreas de flora de todo el mundo que van a crecer bien en Puncak tropical. También hay un parque de atracciones llamado Alam Imajinasi para toda la familia, pero especialmente a los niños, para disfrutar de lo que existe más de 7 hectáreas contiguas a los jardines. Para un RP adicional 5000 se puede viajar alrededor de los jardines en el tren .</a:t>
            </a:r>
          </a:p>
          <a:p>
            <a:r>
              <a:rPr lang="es-ES" dirty="0"/>
              <a:t>Dotto Precio: Rp derecho de entrada.. 15 000</a:t>
            </a:r>
          </a:p>
        </p:txBody>
      </p:sp>
    </p:spTree>
    <p:extLst>
      <p:ext uri="{BB962C8B-B14F-4D97-AF65-F5344CB8AC3E}">
        <p14:creationId xmlns:p14="http://schemas.microsoft.com/office/powerpoint/2010/main" val="1259573119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8155346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8520" y="0"/>
            <a:ext cx="9252520" cy="6957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7604209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6265421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99392"/>
            <a:ext cx="9144000" cy="6957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1546540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1184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2076432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80528" y="-99392"/>
            <a:ext cx="9324528" cy="6957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8533635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3746908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9573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4504167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155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9651857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1168633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8344650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3572475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8270787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430"/>
            <a:ext cx="9144000" cy="68351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7285792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2827508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0970465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50" t="8138" r="4675" b="11705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7984646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043330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617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2107136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4546237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6867009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197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3774676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2791"/>
            <a:ext cx="9144000" cy="68252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6344737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7068549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5285612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80528" y="-99392"/>
            <a:ext cx="9324528" cy="70567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1523075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1298561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2305748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3165238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155"/>
          <a:stretch/>
        </p:blipFill>
        <p:spPr>
          <a:xfrm>
            <a:off x="0" y="784"/>
            <a:ext cx="9144000" cy="68572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1337701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99392"/>
            <a:ext cx="9144000" cy="6957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5576321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1842"/>
            <a:ext cx="5143500" cy="6858000"/>
          </a:xfrm>
          <a:prstGeom prst="rect">
            <a:avLst/>
          </a:prstGeom>
        </p:spPr>
      </p:pic>
      <p:pic>
        <p:nvPicPr>
          <p:cNvPr id="3" name="2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1999" y="8024"/>
            <a:ext cx="456988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9405596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8520" y="0"/>
            <a:ext cx="925252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7512509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020401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716016" cy="6974632"/>
          </a:xfrm>
          <a:prstGeom prst="rect">
            <a:avLst/>
          </a:prstGeom>
        </p:spPr>
      </p:pic>
      <p:pic>
        <p:nvPicPr>
          <p:cNvPr id="3" name="2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5976" y="0"/>
            <a:ext cx="478802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9358060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6729861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143500" cy="6974632"/>
          </a:xfrm>
          <a:prstGeom prst="rect">
            <a:avLst/>
          </a:prstGeom>
        </p:spPr>
      </p:pic>
      <p:pic>
        <p:nvPicPr>
          <p:cNvPr id="3" name="2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7984" y="-24623"/>
            <a:ext cx="471013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3979496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0256" y="0"/>
            <a:ext cx="4674264" cy="6858000"/>
          </a:xfrm>
          <a:prstGeom prst="rect">
            <a:avLst/>
          </a:prstGeom>
        </p:spPr>
      </p:pic>
      <p:pic>
        <p:nvPicPr>
          <p:cNvPr id="3" name="2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4008" y="-9081"/>
            <a:ext cx="449999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1597322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3654577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7416486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7192020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1802209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3847662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549945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1_Default Theme">
  <a:themeElements>
    <a:clrScheme name="Oriel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 Theme</Template>
  <TotalTime>97</TotalTime>
  <Words>1213</Words>
  <Application>Microsoft Office PowerPoint</Application>
  <PresentationFormat>Presentación en pantalla (4:3)</PresentationFormat>
  <Paragraphs>226</Paragraphs>
  <Slides>110</Slides>
  <Notes>100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110</vt:i4>
      </vt:variant>
    </vt:vector>
  </HeadingPairs>
  <TitlesOfParts>
    <vt:vector size="115" baseType="lpstr">
      <vt:lpstr>Calibri</vt:lpstr>
      <vt:lpstr>Century Schoolbook</vt:lpstr>
      <vt:lpstr>Wingdings</vt:lpstr>
      <vt:lpstr>Wingdings 2</vt:lpstr>
      <vt:lpstr>1_Default Theme</vt:lpstr>
      <vt:lpstr>ASIA.-LA VUELTA AL MUNDO EN 885 JARDINES.-INDONESIA .-jardín botánico de cibodas.-bali y nusantara flower Park</vt:lpstr>
      <vt:lpstr>Cibodas Botanical Garden 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Bali Botanic Garden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Nusantara Flower Park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ASIA.-LA VUELTA AL MUNDO EN 385 JARDINES.-INDONESIA .-jardin botanico de cibodas</dc:title>
  <dc:creator>Josep</dc:creator>
  <cp:lastModifiedBy>Usuario</cp:lastModifiedBy>
  <cp:revision>13</cp:revision>
  <dcterms:created xsi:type="dcterms:W3CDTF">2014-02-08T10:19:36Z</dcterms:created>
  <dcterms:modified xsi:type="dcterms:W3CDTF">2018-03-02T05:27:27Z</dcterms:modified>
</cp:coreProperties>
</file>