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113"/>
  </p:notesMasterIdLst>
  <p:sldIdLst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6" r:id="rId29"/>
    <p:sldId id="289" r:id="rId30"/>
    <p:sldId id="292" r:id="rId31"/>
    <p:sldId id="293" r:id="rId32"/>
    <p:sldId id="294" r:id="rId33"/>
    <p:sldId id="296" r:id="rId34"/>
    <p:sldId id="291" r:id="rId35"/>
    <p:sldId id="290" r:id="rId36"/>
    <p:sldId id="287" r:id="rId37"/>
    <p:sldId id="285" r:id="rId38"/>
    <p:sldId id="282" r:id="rId39"/>
    <p:sldId id="295" r:id="rId40"/>
    <p:sldId id="297" r:id="rId41"/>
    <p:sldId id="298" r:id="rId42"/>
    <p:sldId id="299" r:id="rId43"/>
    <p:sldId id="302" r:id="rId44"/>
    <p:sldId id="300" r:id="rId45"/>
    <p:sldId id="301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4" r:id="rId97"/>
    <p:sldId id="355" r:id="rId98"/>
    <p:sldId id="356" r:id="rId99"/>
    <p:sldId id="357" r:id="rId100"/>
    <p:sldId id="358" r:id="rId101"/>
    <p:sldId id="359" r:id="rId102"/>
    <p:sldId id="360" r:id="rId103"/>
    <p:sldId id="361" r:id="rId104"/>
    <p:sldId id="362" r:id="rId105"/>
    <p:sldId id="364" r:id="rId106"/>
    <p:sldId id="365" r:id="rId107"/>
    <p:sldId id="366" r:id="rId108"/>
    <p:sldId id="367" r:id="rId109"/>
    <p:sldId id="368" r:id="rId110"/>
    <p:sldId id="369" r:id="rId111"/>
    <p:sldId id="370" r:id="rId1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1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tableStyles" Target="tableStyles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notesMaster" Target="notesMasters/notesMaster1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viewProps" Target="viewProp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1B74F-6EB9-4111-925A-9A26ABCCB599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DE17D-932F-4B50-83CA-8B2122ED050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9583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Park.-Teheran.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29597-B16A-4EE5-93C6-6757F08B890E}" type="slidenum">
              <a:rPr lang="es-ES" smtClean="0">
                <a:solidFill>
                  <a:prstClr val="black"/>
                </a:solidFill>
              </a:rPr>
              <a:pPr/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887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29597-B16A-4EE5-93C6-6757F08B890E}" type="slidenum">
              <a:rPr lang="es-ES" smtClean="0">
                <a:solidFill>
                  <a:prstClr val="black"/>
                </a:solidFill>
              </a:rPr>
              <a:pPr/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870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29597-B16A-4EE5-93C6-6757F08B890E}" type="slidenum">
              <a:rPr lang="es-ES" smtClean="0">
                <a:solidFill>
                  <a:prstClr val="black"/>
                </a:solidFill>
              </a:rPr>
              <a:pPr/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214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29597-B16A-4EE5-93C6-6757F08B890E}" type="slidenum">
              <a:rPr lang="es-ES" smtClean="0">
                <a:solidFill>
                  <a:prstClr val="black"/>
                </a:solidFill>
              </a:rPr>
              <a:pPr/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321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29597-B16A-4EE5-93C6-6757F08B890E}" type="slidenum">
              <a:rPr lang="es-ES" smtClean="0">
                <a:solidFill>
                  <a:prstClr val="black"/>
                </a:solidFill>
              </a:rPr>
              <a:pPr/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315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29597-B16A-4EE5-93C6-6757F08B890E}" type="slidenum">
              <a:rPr lang="es-ES" smtClean="0">
                <a:solidFill>
                  <a:prstClr val="black"/>
                </a:solidFill>
              </a:rPr>
              <a:pPr/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935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5393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1628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01177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91047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34775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87432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78651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66020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73720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26833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31006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28609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10319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25015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24376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85219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17619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27107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45749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71458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43778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Niavaran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74202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Mellat_Park_Tehran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25447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Mellat_Park_Tehran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23250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Mellat_Park_Tehran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45023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Mellat_Park_Tehran.-Mother</a:t>
            </a:r>
            <a:r>
              <a:rPr lang="es-ES" baseline="0" dirty="0"/>
              <a:t> Statue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06917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Mellat_Park_Tehran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03469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</a:t>
            </a:r>
            <a:r>
              <a:rPr lang="es-ES" baseline="0" dirty="0"/>
              <a:t> </a:t>
            </a:r>
            <a:r>
              <a:rPr lang="es-ES" dirty="0"/>
              <a:t>Park.-Teheran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362073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27457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Park.-Teheran.-Fuente musical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995802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31673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018956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Park.-Teheran.-Cafeteria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292518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908283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44638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410270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329293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24326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181537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9545848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934102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909055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078181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4093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51522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846687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854979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192259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599547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293526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761897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541973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787099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261973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201512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827047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Mellat Park.-Teheran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158387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Jamshidie Goat_sculpture_by_Mashhadi_Ismaili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95216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Jamshidie Stone_sculpture_by_Naser_Houshmand_Vaziri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704903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421182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115735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Jamshidieh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467444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Jamshidieh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5566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Jamshidieh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48978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Jamshidieh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046559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Jamshidieh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032746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Jamshidieh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21672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Jamshidieh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340297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Jamshidieh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194246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Jamshidieh Steps</a:t>
            </a:r>
            <a:r>
              <a:rPr lang="es-ES" baseline="0" dirty="0"/>
              <a:t> </a:t>
            </a:r>
            <a:r>
              <a:rPr lang="es-ES" dirty="0"/>
              <a:t>and</a:t>
            </a:r>
            <a:r>
              <a:rPr lang="es-ES" baseline="0" dirty="0"/>
              <a:t> </a:t>
            </a:r>
            <a:r>
              <a:rPr lang="es-ES" dirty="0"/>
              <a:t>water</a:t>
            </a:r>
            <a:r>
              <a:rPr lang="es-ES" baseline="0" dirty="0"/>
              <a:t> </a:t>
            </a:r>
            <a:r>
              <a:rPr lang="es-ES" dirty="0"/>
              <a:t>channel</a:t>
            </a:r>
            <a:r>
              <a:rPr lang="es-ES" baseline="0" dirty="0"/>
              <a:t> </a:t>
            </a:r>
            <a:r>
              <a:rPr lang="es-ES" dirty="0"/>
              <a:t>in</a:t>
            </a:r>
            <a:r>
              <a:rPr lang="es-ES" baseline="0" dirty="0"/>
              <a:t> </a:t>
            </a:r>
            <a:r>
              <a:rPr lang="es-ES" dirty="0"/>
              <a:t>Jamshidieh</a:t>
            </a:r>
            <a:r>
              <a:rPr lang="es-ES" baseline="0" dirty="0"/>
              <a:t> </a:t>
            </a:r>
            <a:r>
              <a:rPr lang="es-ES" dirty="0"/>
              <a:t>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299172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Jamshidieh</a:t>
            </a:r>
            <a:r>
              <a:rPr lang="es-ES" baseline="0" dirty="0"/>
              <a:t> P</a:t>
            </a:r>
            <a:r>
              <a:rPr lang="es-ES" dirty="0"/>
              <a:t>ark,.Teheran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908724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Jamshidieh Park,.Teheran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178251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Park-e Shahr.-Teheran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335664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Park-e Shahr.-Teheran.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013070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Park-e Shahr.-Teheran.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140695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Park-e Shahr.-Teheran.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658521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Park-e Shahr.-Teheran.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15868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Park-e Shahr.-Teheran.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710864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Park-e Shahr.-Teheran.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419341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Park-e Shahr.-Teheran.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070930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Park-e Shahr.-Teheran.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100638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Bagh-e Ferdows.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228836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Bagh-e Ferdows.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4375619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Bagh-e Ferdows.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685601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Bagh-e Ferdows.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DE17D-932F-4B50-83CA-8B2122ED0509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3610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95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39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809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56084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15001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846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633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876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269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489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854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4450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351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113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72114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861462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730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410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2052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8012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6969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589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4029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6059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1/1c/Park_niavaran.j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g"/><Relationship Id="rId3" Type="http://schemas.openxmlformats.org/officeDocument/2006/relationships/image" Target="../media/image70.jpg"/><Relationship Id="rId7" Type="http://schemas.openxmlformats.org/officeDocument/2006/relationships/image" Target="../media/image74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g"/><Relationship Id="rId11" Type="http://schemas.openxmlformats.org/officeDocument/2006/relationships/image" Target="../media/image78.jpg"/><Relationship Id="rId5" Type="http://schemas.openxmlformats.org/officeDocument/2006/relationships/image" Target="../media/image72.jpg"/><Relationship Id="rId10" Type="http://schemas.openxmlformats.org/officeDocument/2006/relationships/image" Target="../media/image77.jpg"/><Relationship Id="rId4" Type="http://schemas.openxmlformats.org/officeDocument/2006/relationships/image" Target="../media/image71.jpg"/><Relationship Id="rId9" Type="http://schemas.openxmlformats.org/officeDocument/2006/relationships/image" Target="../media/image76.jp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jpg"/><Relationship Id="rId11" Type="http://schemas.openxmlformats.org/officeDocument/2006/relationships/image" Target="../media/image90.jpg"/><Relationship Id="rId5" Type="http://schemas.openxmlformats.org/officeDocument/2006/relationships/image" Target="../media/image84.jpg"/><Relationship Id="rId10" Type="http://schemas.openxmlformats.org/officeDocument/2006/relationships/image" Target="../media/image89.jpg"/><Relationship Id="rId4" Type="http://schemas.openxmlformats.org/officeDocument/2006/relationships/image" Target="../media/image83.jpg"/><Relationship Id="rId9" Type="http://schemas.openxmlformats.org/officeDocument/2006/relationships/image" Target="../media/image88.jp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JP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jpg"/><Relationship Id="rId5" Type="http://schemas.openxmlformats.org/officeDocument/2006/relationships/image" Target="../media/image114.jpg"/><Relationship Id="rId4" Type="http://schemas.openxmlformats.org/officeDocument/2006/relationships/image" Target="../media/image113.jp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31640" y="384048"/>
            <a:ext cx="6593160" cy="4197080"/>
          </a:xfrm>
        </p:spPr>
        <p:txBody>
          <a:bodyPr>
            <a:normAutofit fontScale="90000"/>
          </a:bodyPr>
          <a:lstStyle/>
          <a:p>
            <a:r>
              <a:rPr lang="es-ES" sz="3600" b="1" dirty="0"/>
              <a:t>ASIA.-LA VUELTA AL MUNDO EN 885 JARDINES.-IRAN</a:t>
            </a:r>
            <a:br>
              <a:rPr lang="es-ES" sz="3600" b="1" dirty="0"/>
            </a:br>
            <a:r>
              <a:rPr lang="es-ES" sz="3200" b="1" dirty="0"/>
              <a:t>Niavaran Park.-Teheran Complejo Palacio Niavaran Mellat Park Jamshidieh Park</a:t>
            </a:r>
            <a:br>
              <a:rPr lang="es-ES" sz="3200" b="1" dirty="0"/>
            </a:br>
            <a:r>
              <a:rPr lang="es-ES" sz="3200" b="1" dirty="0"/>
              <a:t>Bagh-e Ferdows.</a:t>
            </a:r>
            <a:br>
              <a:rPr lang="es-ES" sz="3200" b="1" dirty="0"/>
            </a:br>
            <a:br>
              <a:rPr lang="es-ES" dirty="0"/>
            </a:br>
            <a:endParaRPr lang="es-ES" dirty="0"/>
          </a:p>
        </p:txBody>
      </p:sp>
      <p:sp>
        <p:nvSpPr>
          <p:cNvPr id="7" name="6 Marcador de contenido"/>
          <p:cNvSpPr>
            <a:spLocks noGrp="1"/>
          </p:cNvSpPr>
          <p:nvPr>
            <p:ph sz="quarter" idx="1"/>
          </p:nvPr>
        </p:nvSpPr>
        <p:spPr>
          <a:xfrm>
            <a:off x="1331640" y="4725144"/>
            <a:ext cx="6593160" cy="1748808"/>
          </a:xfrm>
        </p:spPr>
        <p:txBody>
          <a:bodyPr/>
          <a:lstStyle/>
          <a:p>
            <a:pPr marL="0" indent="0">
              <a:buNone/>
            </a:pPr>
            <a:r>
              <a:rPr lang="es-ES" b="1" dirty="0">
                <a:solidFill>
                  <a:schemeClr val="tx2">
                    <a:lumMod val="90000"/>
                  </a:schemeClr>
                </a:solidFill>
              </a:rPr>
              <a:t>Selección de textos y fotografías por</a:t>
            </a:r>
          </a:p>
          <a:p>
            <a:pPr marL="0" indent="0">
              <a:buNone/>
            </a:pPr>
            <a:r>
              <a:rPr lang="es-ES" sz="2800" b="1" dirty="0">
                <a:solidFill>
                  <a:schemeClr val="tx2">
                    <a:lumMod val="90000"/>
                  </a:schemeClr>
                </a:solidFill>
              </a:rPr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102053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Niavaran Park.-Teheran.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Niavaran Park es un parque público de Teherán . Se encuentra dentro del distrito Niavaran  y está situado inmediatamente al sur del Complejo Palacio Niavaran .</a:t>
            </a:r>
          </a:p>
          <a:p>
            <a:r>
              <a:rPr lang="es-ES" dirty="0"/>
              <a:t> Niavaran Park es uno de los parques más famosos de Irán, muchos adolescentes se reúnen alrededor de socializar o dar un paseo. </a:t>
            </a:r>
          </a:p>
          <a:p>
            <a:r>
              <a:rPr lang="es-ES" dirty="0"/>
              <a:t>Niavaran Park cuenta con una pequeña pista de patinaje sobre ruedas para los niños, y muchas hermosas fuentes de agua. El clima suave y exquisito paisaje han contribuido a atraer a los turistas y las numerosas familias iraníes que eligen el parque para pasar sus días de campo de fin de semana.</a:t>
            </a:r>
          </a:p>
        </p:txBody>
      </p:sp>
    </p:spTree>
    <p:extLst>
      <p:ext uri="{BB962C8B-B14F-4D97-AF65-F5344CB8AC3E}">
        <p14:creationId xmlns:p14="http://schemas.microsoft.com/office/powerpoint/2010/main" val="2964833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502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613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3"/>
          <a:stretch/>
        </p:blipFill>
        <p:spPr>
          <a:xfrm>
            <a:off x="0" y="60512"/>
            <a:ext cx="9144000" cy="679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88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714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6"/>
          <a:stretch/>
        </p:blipFill>
        <p:spPr>
          <a:xfrm>
            <a:off x="0" y="0"/>
            <a:ext cx="471601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0" b="3922"/>
          <a:stretch/>
        </p:blipFill>
        <p:spPr>
          <a:xfrm>
            <a:off x="4427984" y="0"/>
            <a:ext cx="4716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935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rchivo: Parque niavaran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363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6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166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966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287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04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169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107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922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400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305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835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511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8495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3376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992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5680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450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1569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0642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6292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1224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7385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Complejo Palacio Niavaran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Niavaran Complejo de palacio ( persa : </a:t>
            </a:r>
            <a:r>
              <a:rPr lang="ar-AE" dirty="0"/>
              <a:t>کاخ نیاوران ) </a:t>
            </a:r>
            <a:r>
              <a:rPr lang="es-ES" dirty="0"/>
              <a:t>es un complejo histórico, en la parte norte de Teherán , Irán .</a:t>
            </a:r>
          </a:p>
          <a:p>
            <a:r>
              <a:rPr lang="es-ES" dirty="0"/>
              <a:t> Se compone de varios edificios y un museo. El Palacio Sahebqraniyeh , desde el momento de Naser al-Din Shah de la dinastía Qajar , también dentro de este complejo. </a:t>
            </a:r>
          </a:p>
          <a:p>
            <a:r>
              <a:rPr lang="es-ES" dirty="0"/>
              <a:t>El principal Niavaran Palacio, completado en 1968, fue la residencia principal de la última Shah, Mohammad Reza Pahlavi y la familia imperial hasta la Revolución iraní . El palacio principal fue diseñado por el arquitecto iraní Mohsen Foroughi .</a:t>
            </a:r>
          </a:p>
        </p:txBody>
      </p:sp>
    </p:spTree>
    <p:extLst>
      <p:ext uri="{BB962C8B-B14F-4D97-AF65-F5344CB8AC3E}">
        <p14:creationId xmlns:p14="http://schemas.microsoft.com/office/powerpoint/2010/main" val="1216809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 Complejo Niavaran Palacio tiene su origen en un jardín en Niavaran , Teherán, que fue utilizado por Nasir Edin Shah (16 julio 1831 a 1 mayo 1896) como residencia de verano. </a:t>
            </a:r>
          </a:p>
          <a:p>
            <a:r>
              <a:rPr lang="es-ES" dirty="0"/>
              <a:t>El palacio erigido por Nasir al-Din Shah en este jardín fue referido originalmente como El Palacio Niavaran y más tarde pasó a llamarse El Palacio Sahebqraniyeh . Durante el reinado de Mohammad Reza Pahlavi todos los edificios periféricos de El Palacio Sahebqraniyeh, con la excepción de El-Ahmad Shahi Pabellón (o Kushk-e Ahmad-Shahi ), fueron demolidos y los edificios y las estructuras de la actual Niavaran Palacio Complejo fueron construidos al norte de El Palacio Sahebqraniyeh . En este período, El Pabellón Ahmad-Shahi sirvió como un área de exhibición de los regalos de los líderes mundiales a Irán.</a:t>
            </a:r>
          </a:p>
        </p:txBody>
      </p:sp>
    </p:spTree>
    <p:extLst>
      <p:ext uri="{BB962C8B-B14F-4D97-AF65-F5344CB8AC3E}">
        <p14:creationId xmlns:p14="http://schemas.microsoft.com/office/powerpoint/2010/main" val="2141174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06793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76573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4470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5709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6376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5569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9844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93363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Mellat Park.-Teheran.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Mellat Parque  literalmente "El parque de la nación," es un parque principal en Teherán , la capital de Irán .</a:t>
            </a:r>
          </a:p>
          <a:p>
            <a:r>
              <a:rPr lang="es-ES" dirty="0"/>
              <a:t>Era conocido previamente como Shahanshahi Parque , Imperial Park) antes de la revolución de 1979 . Es una de las mayores áreas de recreación en Teherán .  Se encuentra a los pies de las montañas Alborz adyacente a la calle Valiasr en el este, y se extiende a la Chamran Expressway (Parkway) y Seúl Street al oeste. El parque se encuentra al sur de las Teherán Feria Internacional de jardines y el Club de Enghelab. </a:t>
            </a:r>
          </a:p>
        </p:txBody>
      </p:sp>
    </p:spTree>
    <p:extLst>
      <p:ext uri="{BB962C8B-B14F-4D97-AF65-F5344CB8AC3E}">
        <p14:creationId xmlns:p14="http://schemas.microsoft.com/office/powerpoint/2010/main" val="19414683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r>
              <a:rPr lang="es-ES" dirty="0"/>
              <a:t>Cuenta con senderos para caminar y sombra para picnics y relajación, así como de instalaciones como bares, cafeterías, y un pequeño aviario. </a:t>
            </a:r>
          </a:p>
          <a:p>
            <a:r>
              <a:rPr lang="es-ES" dirty="0"/>
              <a:t>En el borde del parque se encuentra un nuevo Cineplex. Mellat Park está regado por los arroyos de invierno de nieve que bajan del monte Tochal  a 4.000 m de altura.</a:t>
            </a:r>
          </a:p>
          <a:p>
            <a:r>
              <a:rPr lang="es-ES" dirty="0"/>
              <a:t>El parque Mellat es también la ubicación de uno de las locomotoras a vapor utilizadas en el primer ferrocarril  persa  sección construida durante 1886-1888  . </a:t>
            </a:r>
          </a:p>
          <a:p>
            <a:r>
              <a:rPr lang="es-ES" dirty="0"/>
              <a:t>La locomotora No. 664  fue construida por el belga Ateliers de Tubize y se le encargó en 1887.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19362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r>
              <a:rPr lang="es-ES" dirty="0"/>
              <a:t>Mellat Park es el hogar de las primeras fuentes musicales en Tehran ,desde julio de 2008, que atraen y entretienen a muchas familias en la noche. </a:t>
            </a:r>
          </a:p>
          <a:p>
            <a:r>
              <a:rPr lang="es-ES" dirty="0"/>
              <a:t>Parque Mellat-e es también el nombre de varios otros parques a través de Irán, por ejemplo en Ahvaz , Bushehr y Mashhad 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99587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4230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7079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6694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636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4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120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924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3300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753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78"/>
            <a:ext cx="457200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8" y="116632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7372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064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235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2"/>
          <a:stretch/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4334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9308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992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9346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40"/>
            <a:ext cx="9252520" cy="681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6085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836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" y="0"/>
            <a:ext cx="9048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713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6980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38852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171400"/>
            <a:ext cx="9036496" cy="72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654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0249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4326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2013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96279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3645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3761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45328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76629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11667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2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7202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" y="0"/>
            <a:ext cx="91356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87624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02108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4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08983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"/>
            <a:ext cx="3080938" cy="234668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346684"/>
            <a:ext cx="3080938" cy="223444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81129"/>
            <a:ext cx="3080939" cy="224872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91"/>
          <a:stretch/>
        </p:blipFill>
        <p:spPr>
          <a:xfrm>
            <a:off x="5940153" y="0"/>
            <a:ext cx="3203847" cy="2346684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3" y="2348880"/>
            <a:ext cx="3203848" cy="2232248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3" y="4581128"/>
            <a:ext cx="3203848" cy="2210626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0"/>
          <a:stretch/>
        </p:blipFill>
        <p:spPr>
          <a:xfrm>
            <a:off x="3084842" y="0"/>
            <a:ext cx="2855311" cy="2346683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4" b="9449"/>
          <a:stretch/>
        </p:blipFill>
        <p:spPr>
          <a:xfrm>
            <a:off x="3080940" y="2348881"/>
            <a:ext cx="2859214" cy="2232248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04" y="4581128"/>
            <a:ext cx="2997250" cy="235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16719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Jamshidieh Park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Jamshidieh Parque (o Jamshidieh Jardín de piedra), es un parque situado en el barrio de Niavaran en la base de la montaña Kolakchal.</a:t>
            </a:r>
          </a:p>
          <a:p>
            <a:r>
              <a:rPr lang="es-ES" dirty="0"/>
              <a:t>Los locales se estableció como un jardín privado por el Qajar príncipe y el ingeniero Jamshid Davallu Qajar durante el Pahlavi era, el jardín se dedicó a Farah Diba , la emperatriz de Irán.</a:t>
            </a:r>
          </a:p>
          <a:p>
            <a:r>
              <a:rPr lang="es-ES" dirty="0"/>
              <a:t> El Jardín de Piedra se convirtió en un parque público en 1977, fue reconstruido y ampliado de 16 hectáreas con la adición de Ferdowsi jardín en 1995.</a:t>
            </a:r>
          </a:p>
        </p:txBody>
      </p:sp>
    </p:spTree>
    <p:extLst>
      <p:ext uri="{BB962C8B-B14F-4D97-AF65-F5344CB8AC3E}">
        <p14:creationId xmlns:p14="http://schemas.microsoft.com/office/powerpoint/2010/main" val="354772080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Cascada y el estanque principal del jardín de piedra son fundamentales para el diseño del jardín, los senderos a pie cabida a una red de pequeños canales y estrechos que traen agua desde el estanque a las zonas más bajas del parque, la creación de juegos de agua más pequeños. </a:t>
            </a:r>
          </a:p>
          <a:p>
            <a:r>
              <a:rPr lang="es-ES" dirty="0"/>
              <a:t>Hay numerosos restaurantes, casas de té tradicionales ( casas de la cultura que representan la diversidad de la herencia étnica y tribal de Irán), áreas de picnic, y rutas de senderismo de la zona baja del parque todo el camino hasta la cima de la montaña. </a:t>
            </a:r>
          </a:p>
          <a:p>
            <a:r>
              <a:rPr lang="es-ES" dirty="0"/>
              <a:t>También hay un anfiteatro al aire libre de diseño clásico.</a:t>
            </a:r>
          </a:p>
        </p:txBody>
      </p:sp>
    </p:spTree>
    <p:extLst>
      <p:ext uri="{BB962C8B-B14F-4D97-AF65-F5344CB8AC3E}">
        <p14:creationId xmlns:p14="http://schemas.microsoft.com/office/powerpoint/2010/main" val="47019350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18904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15955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084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59832" cy="227687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6872"/>
            <a:ext cx="3091643" cy="2100603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7475"/>
            <a:ext cx="3059832" cy="2480525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644" y="0"/>
            <a:ext cx="3136540" cy="2276872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644" y="2276872"/>
            <a:ext cx="3136540" cy="2100603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643" y="4377475"/>
            <a:ext cx="3267447" cy="2480525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279" y="4377475"/>
            <a:ext cx="2840695" cy="2480525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86"/>
          <a:stretch/>
        </p:blipFill>
        <p:spPr>
          <a:xfrm>
            <a:off x="6228185" y="0"/>
            <a:ext cx="2915815" cy="2276872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276872"/>
            <a:ext cx="2939789" cy="210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557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65"/>
          <a:stretch/>
        </p:blipFill>
        <p:spPr>
          <a:xfrm>
            <a:off x="0" y="25152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61896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0" b="362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8041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05032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35391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97813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2" y="0"/>
            <a:ext cx="90768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26527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4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778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87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5022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04665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09833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7" y="0"/>
            <a:ext cx="514551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20379"/>
            <a:ext cx="464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0875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39220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Park-e- Shahr.-Teheran.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Parque e Shahr , literalmente, el parque de la ciudad , con sus 26 hectáreas , es un importante parque situado en la región 12, el centro de Teherán , Irán . </a:t>
            </a:r>
          </a:p>
          <a:p>
            <a:r>
              <a:rPr lang="es-ES" dirty="0"/>
              <a:t>Está rodeado de Fayaz Bakhsh calle desde el norte, Hafez calle desde el oeste, Behesht calle desde el sur y Khayyam Street desde el este.</a:t>
            </a:r>
          </a:p>
          <a:p>
            <a:r>
              <a:rPr lang="es-ES" dirty="0"/>
              <a:t>El Museo de la Paz de Teherán , un miembro de la Red Internacional de Museos por la Paz , se encuentra en la puerta norte de este parque. </a:t>
            </a:r>
          </a:p>
          <a:p>
            <a:r>
              <a:rPr lang="es-ES" dirty="0"/>
              <a:t>Otros sitios notables del parque incluyen un jardín de aves, un acuario, y una biblioteca central.</a:t>
            </a:r>
          </a:p>
        </p:txBody>
      </p:sp>
    </p:spTree>
    <p:extLst>
      <p:ext uri="{BB962C8B-B14F-4D97-AF65-F5344CB8AC3E}">
        <p14:creationId xmlns:p14="http://schemas.microsoft.com/office/powerpoint/2010/main" val="85494703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148238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05341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780751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637"/>
            <a:ext cx="9144000" cy="671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359125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0544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40617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87450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03" y="0"/>
            <a:ext cx="83901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133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28"/>
            <a:ext cx="9144000" cy="437423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5104"/>
            <a:ext cx="3275856" cy="249289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365104"/>
            <a:ext cx="2682999" cy="249289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856" y="4365104"/>
            <a:ext cx="3185144" cy="249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34558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Bagh-e Ferdows.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Bāgh -e Ferdows ( persa : </a:t>
            </a:r>
            <a:r>
              <a:rPr lang="ar-AE" dirty="0"/>
              <a:t>باغ فردوس ), </a:t>
            </a:r>
            <a:r>
              <a:rPr lang="es-ES" dirty="0"/>
              <a:t>también conocido como Emarat-e Bagh-e Ferdows y El Palacio Mohammadieh ,es un palacio histórico en Tajrish , Shemiran , norte de Teherán , entre Zafaraniyeh y Jafar Ābād .</a:t>
            </a:r>
          </a:p>
          <a:p>
            <a:r>
              <a:rPr lang="es-ES" dirty="0"/>
              <a:t> Es parte de un complejo del palacio consta de dos castillos, el Castillo del Norte y el Sur del castillo, de los cuales el primero ha decaído.  Desde 2002, alberga el Museo de Cine de Irán .</a:t>
            </a:r>
          </a:p>
          <a:p>
            <a:r>
              <a:rPr lang="es-ES" dirty="0"/>
              <a:t>El complejo fue diseñado originalmente por Haji Mirza Áqásí , un sufí creyente y el Primer Ministro de Mohammad Shah Qajar</a:t>
            </a:r>
          </a:p>
        </p:txBody>
      </p:sp>
    </p:spTree>
    <p:extLst>
      <p:ext uri="{BB962C8B-B14F-4D97-AF65-F5344CB8AC3E}">
        <p14:creationId xmlns:p14="http://schemas.microsoft.com/office/powerpoint/2010/main" val="56365135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r>
              <a:rPr lang="es-ES" dirty="0"/>
              <a:t>Fue utilizado como residencia de verano por el Qajar familia y algunos nobles. Mohammad Shah Qajar murió aquí en septiembre de 1848 y el complejo se convirtió en desuso en los años siguientes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67143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428" b="3922"/>
          <a:stretch/>
        </p:blipFill>
        <p:spPr>
          <a:xfrm>
            <a:off x="0" y="-99392"/>
            <a:ext cx="9224682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56085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9436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" t="9740" r="2180" b="328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464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867" b="4902"/>
          <a:stretch/>
        </p:blipFill>
        <p:spPr>
          <a:xfrm>
            <a:off x="77898" y="0"/>
            <a:ext cx="90661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907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126</TotalTime>
  <Words>1541</Words>
  <Application>Microsoft Office PowerPoint</Application>
  <PresentationFormat>Presentación en pantalla (4:3)</PresentationFormat>
  <Paragraphs>219</Paragraphs>
  <Slides>110</Slides>
  <Notes>91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110</vt:i4>
      </vt:variant>
    </vt:vector>
  </HeadingPairs>
  <TitlesOfParts>
    <vt:vector size="117" baseType="lpstr">
      <vt:lpstr>Calibri</vt:lpstr>
      <vt:lpstr>Century Schoolbook</vt:lpstr>
      <vt:lpstr>Times New Roman</vt:lpstr>
      <vt:lpstr>Wingdings</vt:lpstr>
      <vt:lpstr>Wingdings 2</vt:lpstr>
      <vt:lpstr>1_Default Theme</vt:lpstr>
      <vt:lpstr>2_Default Theme</vt:lpstr>
      <vt:lpstr>ASIA.-LA VUELTA AL MUNDO EN 885 JARDINES.-IRAN Niavaran Park.-Teheran Complejo Palacio Niavaran Mellat Park Jamshidieh Park Bagh-e Ferdows.  </vt:lpstr>
      <vt:lpstr>Niavaran Park.-Teheran.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Complejo Palacio Niavaran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Mellat Park.-Teheran.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Jamshidieh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Park-e- Shahr.-Teheran.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Bagh-e Ferdows.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385 JARDINES.-IRAN</dc:title>
  <dc:creator>Josep</dc:creator>
  <cp:lastModifiedBy>Usuario</cp:lastModifiedBy>
  <cp:revision>13</cp:revision>
  <dcterms:created xsi:type="dcterms:W3CDTF">2014-11-04T06:35:16Z</dcterms:created>
  <dcterms:modified xsi:type="dcterms:W3CDTF">2018-03-02T05:45:58Z</dcterms:modified>
</cp:coreProperties>
</file>