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91" r:id="rId8"/>
    <p:sldId id="292" r:id="rId9"/>
    <p:sldId id="293" r:id="rId10"/>
    <p:sldId id="272" r:id="rId11"/>
    <p:sldId id="276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4" r:id="rId40"/>
    <p:sldId id="295" r:id="rId41"/>
    <p:sldId id="296" r:id="rId42"/>
    <p:sldId id="297" r:id="rId43"/>
    <p:sldId id="298" r:id="rId44"/>
    <p:sldId id="299" r:id="rId45"/>
    <p:sldId id="387" r:id="rId46"/>
    <p:sldId id="300" r:id="rId47"/>
    <p:sldId id="301" r:id="rId48"/>
    <p:sldId id="302" r:id="rId49"/>
    <p:sldId id="303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85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86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2" r:id="rId99"/>
    <p:sldId id="351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5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42825-5EDF-42FC-882F-7C8A9F0B1B99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A37A8-DC70-42A7-8818-1BE767145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3162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CB47BA-BE4D-481B-8DFB-E995FB9FB11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0CBBCB-96E7-4B9B-86B4-21F28228F6A1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C1023D-ABF3-4DC3-8BB1-0060217F391F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945B86-DF8C-4FAA-A3C1-ADCCB6D0C8A0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4A1F67-C722-47BF-8890-F7309216799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B6C358-C55F-4137-8E1A-DEBC8910B70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E9092F-23FC-4091-8BEF-780DC581E9D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68B08D-767D-468B-8479-48706F45569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006BBE-D22D-4031-999F-B3EB8B47959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4295A3-34E6-45FD-A343-4D4F28A9CE9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F5D84D-9873-4BBE-954A-162C777B8CE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Yarkon Park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57171F-5FB3-4760-800C-C4023E4FDAD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933AC2-ADC0-4185-AE25-FE8B8D335D3D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D6D8CE-9D0E-465C-A024-7FEC920D864C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FF39A7-74E7-4752-A86A-B0DF842FBFEC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196E2E-B51B-4EB7-A8C2-8BD96F26DAF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645DF4-09CF-49DF-BB30-BD463F7F871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CCE2F7-4556-4A8D-B4F0-84E1DDD3E6D2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F19993-E704-4879-B24A-9AB3C4E62CC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674300-264D-433C-9FDC-947253490BE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25B211-422D-41C3-A42B-DD53961DFF4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41772-234B-43A7-8A30-7B664D9B60CF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6F8086-603B-4978-8447-141083DD4A97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27ACA2-7158-4564-8F90-3D5B221A4C2E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4BFEEE-B24D-4274-92C4-91A132A58A64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72E668-8F77-4CB7-BD47-7A774BA381AC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263B5F-024A-4ED8-9B2A-781DEB42A03E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12E2D7-B4DF-425A-AE98-D22B6EFD9561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Park.-Yarkon River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78031-5EBD-4795-8F62-0734CC53D810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Yarkon Park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B634D8-DEF3-43AD-80AC-DC9247911514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Ramat Gan</a:t>
            </a: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629A62-4235-4308-8A46-4F6A9EE25A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Ramat Gan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A17B5B-5314-4A81-9F40-97EE7EF920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322889-A394-439D-9EA2-E01176C8BC4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Tel Aviv</a:t>
            </a: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E5ECD4-1D2A-49F9-8922-CA22470EF7C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2192E3-D81A-43C8-B052-6814EBAE19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Park en Ramat Ghan,.Tel Aviv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D9E3C5-C6CD-43FA-AEB4-6E9C9DB274C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Ghan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BDDA7-05FA-49C0-B7DF-72C5AEEA553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F9A91A-ED36-4610-AB2C-1383A3CAE0E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9D94F0-213B-4727-8E72-A763996A442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8CFA54-21CC-4168-A2FD-F5FC8E35D56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58B612-F7D5-46DE-A645-0A1E3DF31D1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D8D74E-CD0C-4B5A-967A-76525AB7E28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Ramat Gahn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CB94D5-4F18-4A97-8DE7-2AE7D1B21511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1FC55B-5F08-4FE1-A2FD-4EBAE8FF7C4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ADED79-0D48-4D35-9092-692F855BC84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3AFE2-6911-4290-8535-335364869A1C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8CE373-4782-48C2-9489-7F87463F66E9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17A14B-D7CF-4CB4-8C0D-EF9086502BD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44F781-E78C-4F90-95DA-B7E2944A9393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C32EB5-0DB7-4297-859A-6B42D9E8651A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Tel Giborin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D1B0E4-77E6-465B-8753-9C4C4AD8727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E021BA-9668-4A6C-81B9-08E24ADA199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89A38A-9661-47EC-86EB-25A9FC64ABD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F158C7-CBD9-4FE5-90C6-B5384489A7E2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2510B7-0B83-4E08-853B-B1FB49887021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97A1D9-BEC4-4D8F-BBBC-F100E66977B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37B101-2609-4765-ADCB-AD93ACFA9E3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F8C380-505E-4D99-A7E1-F335E711C5B1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75FD5C-42EE-4B24-A7B8-880CAC809CCC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B88491-C181-4241-A95B-F5FA0D709F7F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DAB6FB-D7CE-4A31-92E7-6356D48AD96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30C12A-602D-4BA3-BA47-DCA727C2D39E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029BB0-DA98-4B0A-8F5B-6F4D25853FFB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9B4113-63E5-4492-874F-FC3E53AC39A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1745C4-1E82-40CC-8DDD-7E3A37A68774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6424CC-E89D-428A-B8F0-6DEAACC65BD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614829-A2D0-4A9C-A17C-EC12A0FD1537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6CDF08-D107-4C64-9A79-D6E7A72B3A8F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8D2C0-553E-44BA-B8D4-370AD519C1D7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8E5ABB-A2D0-492F-BF2E-8663063A65F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..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C2427B-DF82-4E7D-A33F-24B44B979AD3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53DB79-11FA-4060-B529-A94BE0C3762B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38C240-0FE9-4A60-81DB-8B57D94D30E5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BB8C5C-0594-4AE8-A9FB-E7F4FB0A6CBD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DB42B1-D269-418C-8C4F-F5F6775DD4F9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54E2B2-9718-4B67-A0BD-3701E159424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7980E4-EFFF-4143-932D-F62AE659873D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8ACFD8-22E8-4B1A-AB3F-C23608F8091D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F7DEC2-4652-4826-8826-69022AC1E472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7FF639-BA9C-4B8F-B116-5CBAA99B06BA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BE3EC5-FFFA-4774-B3B2-B6D9A959C3E4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85B6C0-94C5-400C-A148-D9D88C061BA5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DC5C6-BB88-42E2-B851-BC1284C7F8F4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ED1B8A-B485-4726-8144-F3E4C0B64ECF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8B6163-D139-4493-B3AE-6FAD1F5EBDE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01513C-45F6-4BBF-99EA-EABF1DD09FDA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40C261-6192-442E-A652-7D2E07608B47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9A60C6-F223-4299-9CC0-FC4C705D881F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3BC7F7-E67D-4731-8FE2-1CD47C355BC0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Israel_Raanana_Park.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FD380E-3977-4050-956F-5212D1694C20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9/Yarkon_park_wide_view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3/RGNP_0139a.jp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//upload.wikimedia.org/wikipedia/commons/9/9c/TelGiborim097.jpg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371128"/>
            <a:ext cx="6172200" cy="43540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385 JARDINES</a:t>
            </a:r>
            <a:br>
              <a:rPr lang="es-ES" sz="3600" dirty="0"/>
            </a:br>
            <a:r>
              <a:rPr lang="es-ES" sz="3600" dirty="0"/>
              <a:t>ISRAEL</a:t>
            </a:r>
            <a:r>
              <a:rPr lang="es-ES" dirty="0"/>
              <a:t>.-Yarkon Park.-National Park en Tel Aviv Ramat Gan.-Israel .-Tel Giborin en Holon.-Utopia Park.-Israel.-Jardin de Cactus.-Holon.-Israel.-Raanana Park.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5102100"/>
            <a:ext cx="467828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Yarkon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b="1" dirty="0"/>
              <a:t>Yarkón Park</a:t>
            </a:r>
            <a:r>
              <a:rPr lang="es-ES" altLang="es-ES" dirty="0"/>
              <a:t> es un gran parque urbano (3,8 km ²) en Tel Aviv , Israel , con cerca de dieciséis millones de visitantes al año. </a:t>
            </a:r>
            <a:endParaRPr lang="es-ES" altLang="es-ES" baseline="30000" dirty="0"/>
          </a:p>
          <a:p>
            <a:r>
              <a:rPr lang="es-ES" altLang="es-ES" dirty="0"/>
              <a:t> Limitado por Rokach bulevar en el norte y Bavli en el sur , el parque incluye amplios jardines , instalaciones deportivas, jardines botánicos , un aviario , un parque acuático , dos al aire libre para conciertos y  lagos artificiales. </a:t>
            </a:r>
          </a:p>
          <a:p>
            <a:r>
              <a:rPr lang="es-ES" altLang="es-ES" dirty="0"/>
              <a:t>Planificación del parque se inició en 1969. Cuando se abrió al público en 1973, fue llamado Ganei Yehoshua, en honor a Iehoshúa Rabinovich , el alcalde de Tel Aviv entre 1969-1974.</a:t>
            </a:r>
          </a:p>
        </p:txBody>
      </p:sp>
    </p:spTree>
    <p:extLst>
      <p:ext uri="{BB962C8B-B14F-4D97-AF65-F5344CB8AC3E}">
        <p14:creationId xmlns:p14="http://schemas.microsoft.com/office/powerpoint/2010/main" val="3010092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>
            <a:normAutofit/>
          </a:bodyPr>
          <a:lstStyle/>
          <a:p>
            <a:r>
              <a:rPr lang="es-ES" altLang="es-ES" dirty="0"/>
              <a:t>Uno de los principales atractivos del parque es Tel Afek y su  fortaleza del periodo Otomano , Binario Bashi, con vistas a las aguas del río Yarkon. </a:t>
            </a:r>
          </a:p>
          <a:p>
            <a:r>
              <a:rPr lang="es-ES" altLang="es-ES" dirty="0"/>
              <a:t> Binary Bashi fue construido en 1571 en la parte superior de un antiguo tell . </a:t>
            </a:r>
          </a:p>
          <a:p>
            <a:r>
              <a:rPr lang="es-ES" altLang="es-ES" dirty="0"/>
              <a:t>La fortaleza nos ofrece una visión de las aguas del Rosh HaAyin , que fluyen a los pies de Tel Afek . </a:t>
            </a:r>
          </a:p>
          <a:p>
            <a:r>
              <a:rPr lang="es-ES" altLang="es-ES" dirty="0"/>
              <a:t>En la parte oriental de la cuenta están los restos de una estación de bombeo desde el periodo de mandato británico , que se utilizan para el transporte de agua de manantial a Jerusalén. </a:t>
            </a:r>
          </a:p>
        </p:txBody>
      </p:sp>
    </p:spTree>
    <p:extLst>
      <p:ext uri="{BB962C8B-B14F-4D97-AF65-F5344CB8AC3E}">
        <p14:creationId xmlns:p14="http://schemas.microsoft.com/office/powerpoint/2010/main" val="80183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r>
              <a:rPr lang="es-ES" altLang="es-ES" dirty="0"/>
              <a:t>El rio Hayarkon fluye por el parque </a:t>
            </a:r>
          </a:p>
          <a:p>
            <a:r>
              <a:rPr lang="es-ES" altLang="es-ES" dirty="0"/>
              <a:t>El parque cuenta con seis jardines: </a:t>
            </a:r>
            <a:r>
              <a:rPr lang="es-ES" altLang="es-ES" i="1" dirty="0"/>
              <a:t>Gan Habanim</a:t>
            </a:r>
            <a:r>
              <a:rPr lang="es-ES" altLang="es-ES" dirty="0"/>
              <a:t> (Fallen Soldiers Memorial Garden), </a:t>
            </a:r>
            <a:r>
              <a:rPr lang="es-ES" altLang="es-ES" i="1" dirty="0"/>
              <a:t>Gan Nifga'ei HaTeror</a:t>
            </a:r>
            <a:r>
              <a:rPr lang="es-ES" altLang="es-ES" dirty="0"/>
              <a:t> (Terror Víctimas Memorial Garden), </a:t>
            </a:r>
            <a:r>
              <a:rPr lang="es-ES" altLang="es-ES" i="1" dirty="0"/>
              <a:t>Gan HaSlaim</a:t>
            </a:r>
            <a:r>
              <a:rPr lang="es-ES" altLang="es-ES" dirty="0"/>
              <a:t> (Rock Garden), </a:t>
            </a:r>
            <a:r>
              <a:rPr lang="es-ES" altLang="es-ES" i="1" dirty="0"/>
              <a:t>Gan HaKaktusim</a:t>
            </a:r>
            <a:r>
              <a:rPr lang="es-ES" altLang="es-ES" dirty="0"/>
              <a:t> (Jardín de Cactus), </a:t>
            </a:r>
            <a:r>
              <a:rPr lang="es-ES" altLang="es-ES" i="1" dirty="0"/>
              <a:t>Gan HaGazum</a:t>
            </a:r>
            <a:r>
              <a:rPr lang="es-ES" altLang="es-ES" dirty="0"/>
              <a:t> (ajustada Jardín), y </a:t>
            </a:r>
            <a:r>
              <a:rPr lang="es-ES" altLang="es-ES" i="1" dirty="0"/>
              <a:t>Gan HaTropi</a:t>
            </a:r>
            <a:r>
              <a:rPr lang="es-ES" altLang="es-ES" dirty="0"/>
              <a:t> (Jardín Tropical). </a:t>
            </a:r>
          </a:p>
          <a:p>
            <a:r>
              <a:rPr lang="es-ES" altLang="es-ES" dirty="0"/>
              <a:t>El jardín de rocas, una de los más grandes de su tipo en el mundo, refleja la diversidad geológica de Israel. </a:t>
            </a:r>
          </a:p>
          <a:p>
            <a:r>
              <a:rPr lang="es-ES" altLang="es-ES" dirty="0"/>
              <a:t>En su recinto de 10 hectáreas de las rocas se mezclan con unas 3.500 especies de plantas, incluyendo más de seis hectáreas de cactus.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0145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El Jardín Tropical de cinco acres cuenta con una pasarela de madera a la sombra de las palmeras que conducen a un pequeño lago. </a:t>
            </a:r>
          </a:p>
          <a:p>
            <a:r>
              <a:rPr lang="es-ES" altLang="es-ES" dirty="0"/>
              <a:t>La selva-como el microclima que se apoya una gran variedad de orquídeas y lianas . </a:t>
            </a:r>
          </a:p>
          <a:p>
            <a:r>
              <a:rPr lang="es-ES" altLang="es-ES" dirty="0"/>
              <a:t>El río Yarkon atraviesa el parque y llega hasta el mar Mediterráneo en el borde oeste del parque, a continuación, se conecta en el puerto de Tel Aviv , un centro de entretenimiento y el turismo.</a:t>
            </a:r>
          </a:p>
          <a:p>
            <a:r>
              <a:rPr lang="es-ES" altLang="es-ES" dirty="0"/>
              <a:t>A pesar de los esfuerzos de limpieza en los últimos años, el río sigue contaminado. A pesar de sus aguas contaminadas, en julio de 2011 el alcalde de Tel Aviv, Ron Huldai , se lanzó al agua y nadó en el lago. </a:t>
            </a:r>
          </a:p>
        </p:txBody>
      </p:sp>
    </p:spTree>
    <p:extLst>
      <p:ext uri="{BB962C8B-B14F-4D97-AF65-F5344CB8AC3E}">
        <p14:creationId xmlns:p14="http://schemas.microsoft.com/office/powerpoint/2010/main" val="73394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r>
              <a:rPr lang="es-ES" altLang="es-ES" dirty="0"/>
              <a:t>Sin embargo, la región ha mantenido su biodiversidad </a:t>
            </a:r>
          </a:p>
          <a:p>
            <a:r>
              <a:rPr lang="es-ES" altLang="es-ES" dirty="0"/>
              <a:t>Es el hogar de una gran cantidad de insectos , las aves acuáticas, los chacales , los puercoespines y las mangostas . 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97207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Yarkon Park.-360 Ha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2 CuadroTexto"/>
          <p:cNvSpPr txBox="1">
            <a:spLocks noChangeArrowheads="1"/>
          </p:cNvSpPr>
          <p:nvPr/>
        </p:nvSpPr>
        <p:spPr bwMode="auto">
          <a:xfrm>
            <a:off x="0" y="6488113"/>
            <a:ext cx="169227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</a:rPr>
              <a:t>Yarkon Park</a:t>
            </a:r>
          </a:p>
        </p:txBody>
      </p:sp>
    </p:spTree>
    <p:extLst>
      <p:ext uri="{BB962C8B-B14F-4D97-AF65-F5344CB8AC3E}">
        <p14:creationId xmlns:p14="http://schemas.microsoft.com/office/powerpoint/2010/main" val="271138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Yarkon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2 CuadroTexto"/>
          <p:cNvSpPr txBox="1">
            <a:spLocks noChangeArrowheads="1"/>
          </p:cNvSpPr>
          <p:nvPr/>
        </p:nvSpPr>
        <p:spPr bwMode="auto">
          <a:xfrm>
            <a:off x="0" y="6524625"/>
            <a:ext cx="183515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s-ES" altLang="es-ES" dirty="0">
                <a:solidFill>
                  <a:prstClr val="black"/>
                </a:solidFill>
              </a:rPr>
              <a:t>Yarkon Park</a:t>
            </a:r>
          </a:p>
        </p:txBody>
      </p:sp>
    </p:spTree>
    <p:extLst>
      <p:ext uri="{BB962C8B-B14F-4D97-AF65-F5344CB8AC3E}">
        <p14:creationId xmlns:p14="http://schemas.microsoft.com/office/powerpoint/2010/main" val="18571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Yarkon Park.-Park Hayark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56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Yarkon Park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346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Yarkon Park - Tel Aviv _15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45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rchivo: Yarkón amplio parque 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806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12.tinypic.com/82bfzg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99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static.panoramio.com/photos/original/163885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266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tatic.panoramio.com/photos/original/163887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813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18.tinypic.com/6pz5fg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304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edia-cdn.tripadvisor.com/media/photo-s/01/05/2b/16/cap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679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tatic.panoramio.com/photos/original/452824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44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static.panoramio.com/photos/original/552966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19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tatic.panoramio.com/photos/original/50361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127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atic.panoramio.com/photos/original/452820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227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Yarkon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24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Yarkon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130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Yarkon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95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Yarkon-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4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park-hayarkon-playgroun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366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ikiWiki_Israel_15304_Tel-Aviv_-_Yarkon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955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Tel Avi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927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Tel Aviv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317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Tel Aviv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030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Tel Aviv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941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Tel Aviv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107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Tel Aviv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888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Tel Aviv.-x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724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Tel Aviv's Central 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280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Tel Aviv's Central park 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964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Tel Aviv's Central park 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168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Tel Aviv's Central park 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543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Yarkon Park.-Park Hayark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861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Yarkon 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228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Yarkon Park - Tel Aviv _12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938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Yarkon Riv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512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Yarkon Park.-x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0750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b="1" dirty="0"/>
              <a:t>National Park en Tel Aviv</a:t>
            </a:r>
            <a:br>
              <a:rPr lang="es-ES" b="1" dirty="0"/>
            </a:br>
            <a:r>
              <a:rPr lang="es-ES" b="1" dirty="0"/>
              <a:t>Ramat Gan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b="1" dirty="0"/>
              <a:t>Ramat Gan Parque Nacional</a:t>
            </a:r>
            <a:r>
              <a:rPr lang="es-ES" sz="2600" dirty="0"/>
              <a:t>  es un gran parque urbano en Ramat Gan , Israel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 No es en realidad un parque nacional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La plantación se inició en 1951 y el parque abrió sus puertas al público en 1953.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En 1959, un lago artificial fue creado, que fue ampliada en 1959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 El parque se incorporarán a Ariel Sharon Park.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parque cubre un área de 1,9 km ². </a:t>
            </a:r>
            <a:endParaRPr lang="es-ES" sz="2600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3575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Es el segundo parque urbano más grande de Israel, después de que el Parque Yarkón . </a:t>
            </a:r>
          </a:p>
          <a:p>
            <a:r>
              <a:rPr lang="es-ES" dirty="0"/>
              <a:t>El parque atrae a 700 a 800.000 visitantes al año. </a:t>
            </a:r>
          </a:p>
          <a:p>
            <a:r>
              <a:rPr lang="es-ES" dirty="0"/>
              <a:t>[El núcleo zoológico de Tel Aviv-Ramat Gan está al lado del parque.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55717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Archivo: RGNP 0139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6891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ramat-gan.muni.il/NR/rdonlyres/11FA89BC-5245-47A0-8A67-D3675DD1F6DE/0/iriyat_ramat_gan300505558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7315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Ramat 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213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Ramat Gan 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91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upload.wikimedia.org/wikipedia/commons/7/78/PikiWiki_Israel_8476_merom_naveh_park_in_ramat-g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862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National Park en Ramat Gh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310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National Park en Ramat-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2875"/>
            <a:ext cx="97536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239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755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National Park Ramat-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8643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National Park Ramat-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0025"/>
            <a:ext cx="9753600" cy="725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9764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0531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-228600"/>
            <a:ext cx="97250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501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Nationa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696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Israel .-Tel Giborin en Holon</a:t>
            </a:r>
          </a:p>
        </p:txBody>
      </p:sp>
      <p:sp>
        <p:nvSpPr>
          <p:cNvPr id="6553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041976" cy="4391769"/>
          </a:xfrm>
        </p:spPr>
        <p:txBody>
          <a:bodyPr>
            <a:noAutofit/>
          </a:bodyPr>
          <a:lstStyle/>
          <a:p>
            <a:pPr eaLnBrk="1" hangingPunct="1"/>
            <a:r>
              <a:rPr lang="es-ES" altLang="es-ES" dirty="0"/>
              <a:t>Holon fue establecido por los inmigrantes pre 1948 en las proximidades de Tel Aviv. </a:t>
            </a:r>
          </a:p>
          <a:p>
            <a:pPr eaLnBrk="1" hangingPunct="1"/>
            <a:r>
              <a:rPr lang="es-ES" altLang="es-ES" dirty="0"/>
              <a:t>Holon es una ciudad floreciente, bonita y animada, entre la más grande de Israel, con muchas atracciones culturales. </a:t>
            </a:r>
          </a:p>
          <a:p>
            <a:pPr eaLnBrk="1" hangingPunct="1"/>
            <a:r>
              <a:rPr lang="es-ES" altLang="es-ES" dirty="0"/>
              <a:t>Holón tiene muchos parques y jardines públicos, centros comerciales modernos, edificios de gran altura y una de las zonas industriales más grandes de Israel. </a:t>
            </a:r>
            <a:br>
              <a:rPr lang="es-ES" altLang="es-ES" dirty="0"/>
            </a:b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271616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Parques o Bosques: Peres Park, el Parque de la Juventud en Tel Giborim, el Jardín Japonés, el parque de Herzl, el Parque Bar-Lev, El Jardín de las Twin Cities, Yarkon y Tel Afek Parque Nacional , núcleo zoológico de Tel Aviv-Ramat Gan .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6236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3 Imagen" descr="Israel.-Tel Giborin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585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Israel.-Tel Giborin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2097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Israel.-Tel Giborin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8611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Israel.-Tel Giborin.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3323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Israel.-Tel Giborin.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3759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Israel.-Tel Giborin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1306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Israel.-Tel Giborin.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2709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Israel.-Tel Giborin.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5157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Israel.-Tel Giborin.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906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Israel.-Tel Giborin.-sculpture-_they_shall_beat_their_swords_into_plow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6021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File:TelGiborim09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8956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Utopia Park</a:t>
            </a:r>
          </a:p>
        </p:txBody>
      </p:sp>
      <p:sp>
        <p:nvSpPr>
          <p:cNvPr id="7782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Utopía Park EN Israel esta, ubicado en el kibutz Bachan cerca de Netanya, reproduce un entorno de selva tropical para mostrar las orquídeas, plantas carnívoras, otras plantas tropicales, y la vida silvestre.</a:t>
            </a:r>
          </a:p>
        </p:txBody>
      </p:sp>
    </p:spTree>
    <p:extLst>
      <p:ext uri="{BB962C8B-B14F-4D97-AF65-F5344CB8AC3E}">
        <p14:creationId xmlns:p14="http://schemas.microsoft.com/office/powerpoint/2010/main" val="4103035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Israel_Utopia_Park.-.-lotus_blosson_in_utopia_p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033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Israel_Utopia_Park.-ñ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8622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Israel_Utopia_Park.-ñ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1802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Israel_Utopia_Park.-ñ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7444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Israel_Utopia_Park.-ñ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8841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Israel_Utopia_Park.-ñ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0486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Israel_Utopia_Park.-ñ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4588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Israel_Utopia_Park.-ñ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2402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Israel_Utopia_Park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8679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Israel_Utopia_Park.-ñ_nepetehes_(carnivorous_plant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4495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r>
              <a:rPr lang="es-ES" altLang="es-ES" dirty="0"/>
              <a:t>Israel.-Japanese Garden Holon</a:t>
            </a:r>
          </a:p>
        </p:txBody>
      </p:sp>
      <p:sp>
        <p:nvSpPr>
          <p:cNvPr id="890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1" y="1556792"/>
            <a:ext cx="6969967" cy="5040858"/>
          </a:xfrm>
        </p:spPr>
        <p:txBody>
          <a:bodyPr>
            <a:normAutofit/>
          </a:bodyPr>
          <a:lstStyle/>
          <a:p>
            <a:r>
              <a:rPr lang="es-ES" altLang="es-ES" b="1" dirty="0"/>
              <a:t>El Jardín Japonés en Holon</a:t>
            </a:r>
            <a:r>
              <a:rPr lang="es-ES" altLang="es-ES" dirty="0"/>
              <a:t> es de tamaño modesto, como corresponde a un jardín de la tradición japonesa.</a:t>
            </a:r>
          </a:p>
          <a:p>
            <a:r>
              <a:rPr lang="es-ES" altLang="es-ES" dirty="0"/>
              <a:t> Es un poco sorprendente encontrar un rincón tranquilo en una ciudad relativamente grande, y esto es tal vez el secreto del encanto del jardín japonés. </a:t>
            </a:r>
          </a:p>
          <a:p>
            <a:r>
              <a:rPr lang="es-ES" altLang="es-ES" dirty="0"/>
              <a:t>El Jardín Japonés se extiende por cerca de tres dunams, pero estos están muy concentrados tres dunams-campesina, pacífica y pastoral, lejos de Levante ocupado. </a:t>
            </a:r>
          </a:p>
        </p:txBody>
      </p:sp>
    </p:spTree>
    <p:extLst>
      <p:ext uri="{BB962C8B-B14F-4D97-AF65-F5344CB8AC3E}">
        <p14:creationId xmlns:p14="http://schemas.microsoft.com/office/powerpoint/2010/main" val="33614122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Japonés en Holon incluye un hermoso lago, una cascada, variada especial y una vegetación muy bien cuidada, con sala de estar y pérgolas que están hechas de bambú, e incluso una estructura que sirve como una casa de té tradicional, y mucho más.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31566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Israel.-Japanese Garden Holon.-ñ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7322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Israel.-Japanese Garden Holon.-ñ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1953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Israel.-Japanese Garden Holon.-ñ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3087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Israel.-Japanese Garden Holon.-ñ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6178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Israel.-Japanese Garden Holon.-ñ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5726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Israel.-Japanese Garden Holon.-ñ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50633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Israel.-Japanese Garden Holon.-ñ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15984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Israel.-Japanese Garden Holon.-ñ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8587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Israel.-Japanese Garden Holon.-ñ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3268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Israel.-Japanese Garden Holon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9650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Israel.-Japanese Garden Holon.-ñ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40530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Israel.-Japanese Garden Holon.-ñ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15431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Israel.-Jardin de Cactus.-Holon</a:t>
            </a:r>
          </a:p>
        </p:txBody>
      </p:sp>
      <p:sp>
        <p:nvSpPr>
          <p:cNvPr id="1024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El jardín de cactus en la ciudad de Holón se nombra después de Yehudit y Arazi Naum. </a:t>
            </a:r>
            <a:br>
              <a:rPr lang="es-ES" altLang="es-ES" dirty="0"/>
            </a:br>
            <a:r>
              <a:rPr lang="es-ES" altLang="es-ES" dirty="0"/>
              <a:t> El jardín está situado en la esquina de Avenida Jerusalén. y Moshé Sharet St. y se extendió más de 5,5 dunams. </a:t>
            </a:r>
            <a:br>
              <a:rPr lang="es-ES" altLang="es-ES" dirty="0"/>
            </a:br>
            <a:r>
              <a:rPr lang="es-ES" altLang="es-ES" dirty="0"/>
              <a:t>La colección bien cuidada incluye cientos de cactus de todas las formas, tamaño y color. </a:t>
            </a:r>
          </a:p>
          <a:p>
            <a:r>
              <a:rPr lang="es-ES" altLang="es-ES" dirty="0"/>
              <a:t>Éstos llegaron de todas partes del mundo y ha recibido una vivienda digna en la parte oriental de la ciudad de Holón. Y para completar la atmósfera, los caminos del jardín están decoradas con esculturas. </a:t>
            </a:r>
          </a:p>
        </p:txBody>
      </p:sp>
    </p:spTree>
    <p:extLst>
      <p:ext uri="{BB962C8B-B14F-4D97-AF65-F5344CB8AC3E}">
        <p14:creationId xmlns:p14="http://schemas.microsoft.com/office/powerpoint/2010/main" val="11990556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Kaktuspark0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9612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ikiWiki_Israel_15187_Cactus_Garden_in_Hol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4706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Israel-Cactus garden (Holon).-ñ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8937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Israel-Cactus garden (Holon).-ñ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4605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Israel-Cactus garden (Holon).-ñ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2995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Israel-Cactus garden (Holon).-ñ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5741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Israel-Cactus garden (Holon).-ñ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9150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Israel-Cactus garden (Holon).-ñ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92064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Israel-Cactus garden (Holon).-ñ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6447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Israel-Cactus garden (Holon).-ñ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67890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Israel-Cactus garden (Holon)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42503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Israel-Cactus garden (Holon)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28852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Israel-Cactus garden (Holon)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81451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Kaktuspark0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7900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Israel.-Raanana Park.</a:t>
            </a:r>
          </a:p>
        </p:txBody>
      </p:sp>
      <p:sp>
        <p:nvSpPr>
          <p:cNvPr id="1177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933950"/>
          </a:xfrm>
        </p:spPr>
        <p:txBody>
          <a:bodyPr/>
          <a:lstStyle/>
          <a:p>
            <a:r>
              <a:rPr lang="es-ES" altLang="es-ES" dirty="0"/>
              <a:t>El parque de Raanana es el mayor parque urbano en el Sharon región. </a:t>
            </a:r>
          </a:p>
          <a:p>
            <a:r>
              <a:rPr lang="es-ES" altLang="es-ES" dirty="0"/>
              <a:t>Ofrece caminatas y senderos para bicicletas, canchas deportivas, un zoológico y un rincón infantil de mascotas y un lago en forma de trébol recuerda escudo de armas de Raanana.</a:t>
            </a:r>
          </a:p>
          <a:p>
            <a:r>
              <a:rPr lang="es-ES" altLang="es-ES" dirty="0"/>
              <a:t> Hay dos fuentes en el lago y los peatones pueden cruzar sobre el puente</a:t>
            </a:r>
          </a:p>
          <a:p>
            <a:r>
              <a:rPr lang="es-ES" altLang="es-ES" dirty="0"/>
              <a:t> El lago está rodeado de jardines especiales, incluyendo el jardín de siete especies, y senderos sombreados. También hay un restaurante y una pequeña galería de arte. </a:t>
            </a:r>
          </a:p>
        </p:txBody>
      </p:sp>
    </p:spTree>
    <p:extLst>
      <p:ext uri="{BB962C8B-B14F-4D97-AF65-F5344CB8AC3E}">
        <p14:creationId xmlns:p14="http://schemas.microsoft.com/office/powerpoint/2010/main" val="372616616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Israel_Raanana_Park.-ñ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699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Israel_Raanana_Park.-ñ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13289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Israel_Raanana_Park.-ñ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0994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Israel_Raanana_Park.-ñ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8175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Israel_Raanana_Park.-ñ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771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Israel_Raanana_Park.-ñ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38277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Israel_Raanana_Park.-ñ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2930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Israel_Raanana_Park.-ñ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00834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Israel_Raanana_Park.-ñ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3967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Israel_Raanana_Park.-ñ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22505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Israel_Raanana_Park.-ñ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7433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Israel_Raanana_Park.-ñ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26497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Israel_Raanana_Park.-ñ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21781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Israel_Raanana_Park.-ñ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1469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Israel_Raanana_Park.-ñ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8758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Israel_Raanana_Park.-ñ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620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Israel_Raanana_Park.-ñ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369874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Israel_Raanana_Park.-ñ_Amphithea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5" name="2 Imagen" descr="Israel_Raanana_Park.-ñ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2555875"/>
            <a:ext cx="233045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2460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Israel_Raanana_Park.-ñquot;Zig_Zagquot;_by_Buky_Schwartz_in_Raan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5926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1463</Words>
  <Application>Microsoft Office PowerPoint</Application>
  <PresentationFormat>Presentación en pantalla (4:3)</PresentationFormat>
  <Paragraphs>232</Paragraphs>
  <Slides>131</Slides>
  <Notes>90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7" baseType="lpstr">
      <vt:lpstr>Arial</vt:lpstr>
      <vt:lpstr>Calibri</vt:lpstr>
      <vt:lpstr>Century Schoolbook</vt:lpstr>
      <vt:lpstr>Wingdings</vt:lpstr>
      <vt:lpstr>Wingdings 2</vt:lpstr>
      <vt:lpstr>Default Theme</vt:lpstr>
      <vt:lpstr>ASIA.-LA VUELTA AL MUNDO EN 385 JARDINES ISRAEL.-Yarkon Park.-National Park en Tel Aviv Ramat Gan.-Israel .-Tel Giborin en Holon.-Utopia Park.-Israel.-Jardin de Cactus.-Holon.-Israel.-Raanana Park. </vt:lpstr>
      <vt:lpstr>Yarkon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National Park en Tel Aviv Ramat Gan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 .-Tel Giborin en Holon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Utopia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Israel.-Japanese Garden Holon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Israel.-Jardin de Cactus.-Holon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Israel.-Raanana Park.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7</cp:revision>
  <dcterms:created xsi:type="dcterms:W3CDTF">2013-09-17T05:34:35Z</dcterms:created>
  <dcterms:modified xsi:type="dcterms:W3CDTF">2018-03-02T06:17:28Z</dcterms:modified>
</cp:coreProperties>
</file>