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5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404" r:id="rId121"/>
    <p:sldId id="375" r:id="rId122"/>
    <p:sldId id="376" r:id="rId123"/>
    <p:sldId id="405" r:id="rId124"/>
    <p:sldId id="377" r:id="rId125"/>
    <p:sldId id="378" r:id="rId126"/>
    <p:sldId id="403"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theme" Target="theme/theme1.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presProps" Target="pres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viewProps" Target="viewProp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B64053-3320-4F33-A6AA-DD17EA322917}"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6B76A-D81F-48BF-870D-FF3BF53FA4DB}" type="slidenum">
              <a:rPr lang="es-ES" smtClean="0"/>
              <a:t>‹Nº›</a:t>
            </a:fld>
            <a:endParaRPr lang="es-ES" dirty="0"/>
          </a:p>
        </p:txBody>
      </p:sp>
    </p:spTree>
    <p:extLst>
      <p:ext uri="{BB962C8B-B14F-4D97-AF65-F5344CB8AC3E}">
        <p14:creationId xmlns:p14="http://schemas.microsoft.com/office/powerpoint/2010/main" val="2984622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a:t>
            </a:fld>
            <a:endParaRPr lang="es-ES" dirty="0">
              <a:solidFill>
                <a:prstClr val="black"/>
              </a:solidFill>
            </a:endParaRPr>
          </a:p>
        </p:txBody>
      </p:sp>
    </p:spTree>
    <p:extLst>
      <p:ext uri="{BB962C8B-B14F-4D97-AF65-F5344CB8AC3E}">
        <p14:creationId xmlns:p14="http://schemas.microsoft.com/office/powerpoint/2010/main" val="2485475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2041488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788545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862561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962640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437128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249517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747204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a:t>
            </a:r>
            <a:r>
              <a:rPr lang="es-ES" altLang="ja-JP" dirty="0"/>
              <a:t>, </a:t>
            </a:r>
            <a:r>
              <a:rPr lang="es-ES" dirty="0"/>
              <a:t>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066704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685114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339828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626100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827600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655195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729192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733994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6508940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3798208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027264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4106953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854733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Egipto.-.Helwan Japanischer Garten</a:t>
            </a:r>
          </a:p>
        </p:txBody>
      </p:sp>
      <p:sp>
        <p:nvSpPr>
          <p:cNvPr id="4" name="3 Marcador de número de diapositiva"/>
          <p:cNvSpPr>
            <a:spLocks noGrp="1"/>
          </p:cNvSpPr>
          <p:nvPr>
            <p:ph type="sldNum" sz="quarter" idx="10"/>
          </p:nvPr>
        </p:nvSpPr>
        <p:spPr/>
        <p:txBody>
          <a:bodyPr/>
          <a:lstStyle/>
          <a:p>
            <a:fld id="{29E6B76A-D81F-48BF-870D-FF3BF53FA4DB}" type="slidenum">
              <a:rPr lang="es-ES" smtClean="0"/>
              <a:t>30</a:t>
            </a:fld>
            <a:endParaRPr lang="es-ES" dirty="0"/>
          </a:p>
        </p:txBody>
      </p:sp>
    </p:spTree>
    <p:extLst>
      <p:ext uri="{BB962C8B-B14F-4D97-AF65-F5344CB8AC3E}">
        <p14:creationId xmlns:p14="http://schemas.microsoft.com/office/powerpoint/2010/main" val="42694084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Egipto.-.Helwan Japanischer Garten</a:t>
            </a:r>
          </a:p>
        </p:txBody>
      </p:sp>
      <p:sp>
        <p:nvSpPr>
          <p:cNvPr id="4" name="3 Marcador de número de diapositiva"/>
          <p:cNvSpPr>
            <a:spLocks noGrp="1"/>
          </p:cNvSpPr>
          <p:nvPr>
            <p:ph type="sldNum" sz="quarter" idx="10"/>
          </p:nvPr>
        </p:nvSpPr>
        <p:spPr/>
        <p:txBody>
          <a:bodyPr/>
          <a:lstStyle/>
          <a:p>
            <a:fld id="{29E6B76A-D81F-48BF-870D-FF3BF53FA4DB}" type="slidenum">
              <a:rPr lang="es-ES" smtClean="0"/>
              <a:t>31</a:t>
            </a:fld>
            <a:endParaRPr lang="es-ES" dirty="0"/>
          </a:p>
        </p:txBody>
      </p:sp>
    </p:spTree>
    <p:extLst>
      <p:ext uri="{BB962C8B-B14F-4D97-AF65-F5344CB8AC3E}">
        <p14:creationId xmlns:p14="http://schemas.microsoft.com/office/powerpoint/2010/main" val="138452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Helwan_Japanischer_Garten.--Promenade</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19451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Helwan_Japanischer_Garten..-Promenade</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42019425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Egipto.-.Alex.Antonianis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4716276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Egipto.-.Alex</a:t>
            </a:r>
            <a:r>
              <a:rPr lang="es-ES" baseline="0" dirty="0"/>
              <a:t> Muntaza</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6523189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Egipto.-.Cairo.-Al</a:t>
            </a:r>
            <a:r>
              <a:rPr lang="es-ES" baseline="0" dirty="0"/>
              <a:t> Munya</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4331710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 Lembah Kiara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2462589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 Lembah Kiara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41108880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 Lembah Kiara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647399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Lumpur.-Lembah Kiara.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082900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Lumpur.-Lembah Kiara.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3870170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Lumpur.-Lembah Kiara.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4184672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Lumpur.-Lembah Kiara.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1019109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Lumpur.-Lembah Kiara.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502590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 Sibu-Malaysia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6858945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 Sibu-Malaysia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0891166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 Sibu-Malaysia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8114110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Sibu Lake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5857587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Sibu Lake Garden. </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8865124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Naseem Public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2717352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Naseem Public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9171424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Naseem Public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8958698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Naseem Public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1073778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Naseem Public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3328368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Naseem Public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6469236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6412910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a:t>
            </a:r>
            <a:r>
              <a:rPr lang="es-ES" baseline="0" dirty="0"/>
              <a:t> Park.-Oman</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42650953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 Park.-Oman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7169814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 Park.-Oman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1339258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 Park.-Oman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5999807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 Park.-Oman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40821015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 Park.-Oman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4361971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 Park.-Oman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846931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2135858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4866959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7401070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9092401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2958446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41542994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3948232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40899188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4829949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9791481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0003561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1913491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2525859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3941554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8114568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5794982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5148931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1685064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0437105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9338647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7488994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40856134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8187621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2753649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5730325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Park.-Malasia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21391060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Park.-Malasia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2333844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Park.-Malasia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64250599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Park.-Malasia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84754803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Park.-Malasia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7240826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Park.-Malasia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17192686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7957438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40732952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228450842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27616374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 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396121260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36352197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225719743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121401454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Par.-Luneta-park.Philippines.--José Rizal Execution.-</a:t>
            </a:r>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44919645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273467608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16698760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357871819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37105364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38643995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155059488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148417046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36297039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44340560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144</a:t>
            </a:fld>
            <a:endParaRPr lang="es-ES" dirty="0">
              <a:solidFill>
                <a:prstClr val="black"/>
              </a:solidFill>
            </a:endParaRPr>
          </a:p>
        </p:txBody>
      </p:sp>
    </p:spTree>
    <p:extLst>
      <p:ext uri="{BB962C8B-B14F-4D97-AF65-F5344CB8AC3E}">
        <p14:creationId xmlns:p14="http://schemas.microsoft.com/office/powerpoint/2010/main" val="297540834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145</a:t>
            </a:fld>
            <a:endParaRPr lang="es-ES" dirty="0">
              <a:solidFill>
                <a:prstClr val="black"/>
              </a:solidFill>
            </a:endParaRPr>
          </a:p>
        </p:txBody>
      </p:sp>
    </p:spTree>
    <p:extLst>
      <p:ext uri="{BB962C8B-B14F-4D97-AF65-F5344CB8AC3E}">
        <p14:creationId xmlns:p14="http://schemas.microsoft.com/office/powerpoint/2010/main" val="283241424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146</a:t>
            </a:fld>
            <a:endParaRPr lang="es-ES" dirty="0">
              <a:solidFill>
                <a:prstClr val="black"/>
              </a:solidFill>
            </a:endParaRPr>
          </a:p>
        </p:txBody>
      </p:sp>
    </p:spTree>
    <p:extLst>
      <p:ext uri="{BB962C8B-B14F-4D97-AF65-F5344CB8AC3E}">
        <p14:creationId xmlns:p14="http://schemas.microsoft.com/office/powerpoint/2010/main" val="197884444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147</a:t>
            </a:fld>
            <a:endParaRPr lang="es-ES" dirty="0">
              <a:solidFill>
                <a:prstClr val="black"/>
              </a:solidFill>
            </a:endParaRPr>
          </a:p>
        </p:txBody>
      </p:sp>
    </p:spTree>
    <p:extLst>
      <p:ext uri="{BB962C8B-B14F-4D97-AF65-F5344CB8AC3E}">
        <p14:creationId xmlns:p14="http://schemas.microsoft.com/office/powerpoint/2010/main" val="148892912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149</a:t>
            </a:fld>
            <a:endParaRPr lang="es-ES" dirty="0">
              <a:solidFill>
                <a:prstClr val="black"/>
              </a:solidFill>
            </a:endParaRPr>
          </a:p>
        </p:txBody>
      </p:sp>
    </p:spTree>
    <p:extLst>
      <p:ext uri="{BB962C8B-B14F-4D97-AF65-F5344CB8AC3E}">
        <p14:creationId xmlns:p14="http://schemas.microsoft.com/office/powerpoint/2010/main" val="527174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242292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24086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04640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955394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045225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62670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406617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033621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46722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635179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26240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2414708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18.xml"/><Relationship Id="rId4" Type="http://schemas.openxmlformats.org/officeDocument/2006/relationships/image" Target="../media/image55.jpg"/></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18.xml"/><Relationship Id="rId4" Type="http://schemas.openxmlformats.org/officeDocument/2006/relationships/image" Target="../media/image89.jpg"/></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9.xml"/><Relationship Id="rId1" Type="http://schemas.openxmlformats.org/officeDocument/2006/relationships/slideLayout" Target="../slideLayouts/slideLayout18.xml"/><Relationship Id="rId6" Type="http://schemas.openxmlformats.org/officeDocument/2006/relationships/image" Target="../media/image100.jpg"/><Relationship Id="rId5" Type="http://schemas.openxmlformats.org/officeDocument/2006/relationships/image" Target="../media/image99.jpg"/><Relationship Id="rId4" Type="http://schemas.openxmlformats.org/officeDocument/2006/relationships/image" Target="../media/image98.jpg"/></Relationships>
</file>

<file path=ppt/slides/_rels/slide12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5.xml"/><Relationship Id="rId1" Type="http://schemas.openxmlformats.org/officeDocument/2006/relationships/slideLayout" Target="../slideLayouts/slideLayout18.xml"/><Relationship Id="rId6" Type="http://schemas.openxmlformats.org/officeDocument/2006/relationships/image" Target="../media/image109.jpg"/><Relationship Id="rId5" Type="http://schemas.openxmlformats.org/officeDocument/2006/relationships/image" Target="../media/image108.jpg"/><Relationship Id="rId4" Type="http://schemas.openxmlformats.org/officeDocument/2006/relationships/image" Target="../media/image107.jpg"/></Relationships>
</file>

<file path=ppt/slides/_rels/slide13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gif"/><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8.xml"/><Relationship Id="rId1" Type="http://schemas.openxmlformats.org/officeDocument/2006/relationships/slideLayout" Target="../slideLayouts/slideLayout18.xml"/><Relationship Id="rId6" Type="http://schemas.openxmlformats.org/officeDocument/2006/relationships/image" Target="../media/image115.jpg"/><Relationship Id="rId5" Type="http://schemas.openxmlformats.org/officeDocument/2006/relationships/image" Target="../media/image114.jpg"/><Relationship Id="rId4" Type="http://schemas.openxmlformats.org/officeDocument/2006/relationships/image" Target="../media/image113.jpg"/></Relationships>
</file>

<file path=ppt/slides/_rels/slide13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3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4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4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4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4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4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7.xml"/><Relationship Id="rId1" Type="http://schemas.openxmlformats.org/officeDocument/2006/relationships/slideLayout" Target="../slideLayouts/slideLayout18.xml"/><Relationship Id="rId6" Type="http://schemas.openxmlformats.org/officeDocument/2006/relationships/image" Target="../media/image126.jpg"/><Relationship Id="rId5" Type="http://schemas.openxmlformats.org/officeDocument/2006/relationships/image" Target="../media/image125.jpg"/><Relationship Id="rId4" Type="http://schemas.openxmlformats.org/officeDocument/2006/relationships/image" Target="../media/image115.jpg"/></Relationships>
</file>

<file path=ppt/slides/_rels/slide14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08.xml"/><Relationship Id="rId1" Type="http://schemas.openxmlformats.org/officeDocument/2006/relationships/slideLayout" Target="../slideLayouts/slideLayout18.xml"/><Relationship Id="rId6" Type="http://schemas.openxmlformats.org/officeDocument/2006/relationships/image" Target="../media/image130.jpg"/><Relationship Id="rId5" Type="http://schemas.openxmlformats.org/officeDocument/2006/relationships/image" Target="../media/image129.jpg"/><Relationship Id="rId4" Type="http://schemas.openxmlformats.org/officeDocument/2006/relationships/image" Target="../media/image128.jpeg"/></Relationships>
</file>

<file path=ppt/slides/_rels/slide148.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18.xml"/></Relationships>
</file>

<file path=ppt/slides/_rels/slide149.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lstStyle/>
          <a:p>
            <a:r>
              <a:rPr lang="es-ES" dirty="0"/>
              <a:t>LA VUELTA AL MUNDO EN 885 JARDINES.-ASIA.-I.-</a:t>
            </a:r>
          </a:p>
        </p:txBody>
      </p:sp>
      <p:sp>
        <p:nvSpPr>
          <p:cNvPr id="3" name="2 Subtítulo"/>
          <p:cNvSpPr>
            <a:spLocks noGrp="1"/>
          </p:cNvSpPr>
          <p:nvPr>
            <p:ph type="subTitle" idx="1"/>
          </p:nvPr>
        </p:nvSpPr>
        <p:spPr>
          <a:xfrm>
            <a:off x="2771800" y="4437112"/>
            <a:ext cx="4536504" cy="1371600"/>
          </a:xfrm>
        </p:spPr>
        <p:txBody>
          <a:bodyPr>
            <a:normAutofit/>
          </a:bodyPr>
          <a:lstStyle/>
          <a:p>
            <a:r>
              <a:rPr lang="es-ES" dirty="0"/>
              <a:t>Selección de textos y fotografías por</a:t>
            </a:r>
          </a:p>
          <a:p>
            <a:r>
              <a:rPr lang="es-ES" sz="2800" dirty="0"/>
              <a:t>JOSE ELIAS BONELLS</a:t>
            </a:r>
            <a:r>
              <a:rPr lang="it-IT" sz="2800" dirty="0"/>
              <a:t> </a:t>
            </a:r>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YANGMING PARK</a:t>
            </a:r>
          </a:p>
        </p:txBody>
      </p:sp>
      <p:sp>
        <p:nvSpPr>
          <p:cNvPr id="3" name="2 Marcador de contenido"/>
          <p:cNvSpPr>
            <a:spLocks noGrp="1"/>
          </p:cNvSpPr>
          <p:nvPr>
            <p:ph sz="quarter" idx="1"/>
          </p:nvPr>
        </p:nvSpPr>
        <p:spPr/>
        <p:txBody>
          <a:bodyPr/>
          <a:lstStyle/>
          <a:p>
            <a:r>
              <a:rPr lang="es-ES" dirty="0"/>
              <a:t>Yangming Park se  encuentra en Taipei y ofrece en primavera una importante floración de cerezos.</a:t>
            </a:r>
          </a:p>
          <a:p>
            <a:r>
              <a:rPr lang="es-ES" dirty="0"/>
              <a:t>Es un parque muy visitado  por los ciudadanos.</a:t>
            </a:r>
          </a:p>
          <a:p>
            <a:r>
              <a:rPr lang="es-ES" dirty="0"/>
              <a:t>Esta muy bien mantenido.</a:t>
            </a:r>
          </a:p>
        </p:txBody>
      </p:sp>
    </p:spTree>
    <p:extLst>
      <p:ext uri="{BB962C8B-B14F-4D97-AF65-F5344CB8AC3E}">
        <p14:creationId xmlns:p14="http://schemas.microsoft.com/office/powerpoint/2010/main" val="104694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8788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19" y="0"/>
            <a:ext cx="45742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5759" y="116632"/>
            <a:ext cx="4895701" cy="6858000"/>
          </a:xfrm>
          <a:prstGeom prst="rect">
            <a:avLst/>
          </a:prstGeom>
        </p:spPr>
      </p:pic>
    </p:spTree>
    <p:extLst>
      <p:ext uri="{BB962C8B-B14F-4D97-AF65-F5344CB8AC3E}">
        <p14:creationId xmlns:p14="http://schemas.microsoft.com/office/powerpoint/2010/main" val="4180896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2"/>
          <a:stretch/>
        </p:blipFill>
        <p:spPr>
          <a:xfrm>
            <a:off x="0" y="0"/>
            <a:ext cx="9144000" cy="6858000"/>
          </a:xfrm>
          <a:prstGeom prst="rect">
            <a:avLst/>
          </a:prstGeom>
        </p:spPr>
      </p:pic>
    </p:spTree>
    <p:extLst>
      <p:ext uri="{BB962C8B-B14F-4D97-AF65-F5344CB8AC3E}">
        <p14:creationId xmlns:p14="http://schemas.microsoft.com/office/powerpoint/2010/main" val="3169884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0429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757583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172255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75874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1555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Yuanshan Park</a:t>
            </a:r>
            <a:r>
              <a:rPr lang="es-ES" altLang="ja-JP" dirty="0"/>
              <a:t>, </a:t>
            </a:r>
            <a:r>
              <a:rPr lang="es-ES" dirty="0"/>
              <a:t>Taipei</a:t>
            </a:r>
          </a:p>
        </p:txBody>
      </p:sp>
      <p:sp>
        <p:nvSpPr>
          <p:cNvPr id="3" name="2 Marcador de contenido"/>
          <p:cNvSpPr>
            <a:spLocks noGrp="1"/>
          </p:cNvSpPr>
          <p:nvPr>
            <p:ph sz="quarter" idx="1"/>
          </p:nvPr>
        </p:nvSpPr>
        <p:spPr/>
        <p:txBody>
          <a:bodyPr/>
          <a:lstStyle/>
          <a:p>
            <a:r>
              <a:rPr lang="es-ES" dirty="0"/>
              <a:t>Situado en la ciudad de Taipei , donde se encuentra el famoso Grand Hotel de Taipei , Yuanshan Parque es el primer parque de Taiwán siempre fundado en 1897. </a:t>
            </a:r>
          </a:p>
          <a:p>
            <a:r>
              <a:rPr lang="es-ES" dirty="0"/>
              <a:t>También es el primer parque metropolitano a gran escala en la ciudad de Taipei . </a:t>
            </a:r>
          </a:p>
          <a:p>
            <a:r>
              <a:rPr lang="es-ES" dirty="0"/>
              <a:t>Durante el año 1923, el gobierno de Taiwán diseñó y construyó un estadio deportivo con capacidad de 2000 para dar la bienvenida a la llegada de la visita del emperador de Japón, que ahora se transforma en Zhongshan estadio de fútbol. </a:t>
            </a:r>
          </a:p>
          <a:p>
            <a:endParaRPr lang="es-ES" dirty="0"/>
          </a:p>
        </p:txBody>
      </p:sp>
    </p:spTree>
    <p:extLst>
      <p:ext uri="{BB962C8B-B14F-4D97-AF65-F5344CB8AC3E}">
        <p14:creationId xmlns:p14="http://schemas.microsoft.com/office/powerpoint/2010/main" val="3083657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Yuanshan ofrece un cómodo transporte, excelentes vistas y las atracciones cercanas, como Taipei Santuario de los Mártires y el Parque Xinsheng. Yuanshan Park y la estructura única de Grand Hotel Taipei se han convertido en uno de los puntos turísticos más populares de Taipei y así como Taipei hito. </a:t>
            </a:r>
          </a:p>
          <a:p>
            <a:r>
              <a:rPr lang="es-ES" dirty="0"/>
              <a:t>Desde Yuanshan es un lugar donde importantes excavaciones arqueológicas que revelan la cultura prehistórica de Taiwán, la horticultura y la construcción de todas las llevadas a cabo en la zona fueron manejados con extremo cuidado. </a:t>
            </a:r>
          </a:p>
          <a:p>
            <a:r>
              <a:rPr lang="es-ES" dirty="0"/>
              <a:t>Durante la Expo Flora Taipei 2010 , Yuanshan parque fue nombrado en 5 áreas expo, incluyendo la Expo Dome, Pabellón de Nueva Moda, Celebrity House, Pabellón de la Cultura y Teatro Expo. </a:t>
            </a:r>
          </a:p>
          <a:p>
            <a:endParaRPr lang="es-ES" dirty="0"/>
          </a:p>
        </p:txBody>
      </p:sp>
    </p:spTree>
    <p:extLst>
      <p:ext uri="{BB962C8B-B14F-4D97-AF65-F5344CB8AC3E}">
        <p14:creationId xmlns:p14="http://schemas.microsoft.com/office/powerpoint/2010/main" val="2594275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5043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8751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2131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18" t="2549" r="1176" b="8235"/>
          <a:stretch/>
        </p:blipFill>
        <p:spPr>
          <a:xfrm>
            <a:off x="0" y="0"/>
            <a:ext cx="9144000" cy="6858000"/>
          </a:xfrm>
          <a:prstGeom prst="rect">
            <a:avLst/>
          </a:prstGeom>
        </p:spPr>
      </p:pic>
    </p:spTree>
    <p:extLst>
      <p:ext uri="{BB962C8B-B14F-4D97-AF65-F5344CB8AC3E}">
        <p14:creationId xmlns:p14="http://schemas.microsoft.com/office/powerpoint/2010/main" val="500226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43" y="0"/>
            <a:ext cx="4659651"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4244"/>
          <a:stretch/>
        </p:blipFill>
        <p:spPr>
          <a:xfrm>
            <a:off x="4666166" y="-18256"/>
            <a:ext cx="4574232" cy="6876256"/>
          </a:xfrm>
          <a:prstGeom prst="rect">
            <a:avLst/>
          </a:prstGeom>
        </p:spPr>
      </p:pic>
    </p:spTree>
    <p:extLst>
      <p:ext uri="{BB962C8B-B14F-4D97-AF65-F5344CB8AC3E}">
        <p14:creationId xmlns:p14="http://schemas.microsoft.com/office/powerpoint/2010/main" val="2516837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0622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802709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196863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087960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8322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3" y="0"/>
            <a:ext cx="9139233" cy="6858000"/>
          </a:xfrm>
          <a:prstGeom prst="rect">
            <a:avLst/>
          </a:prstGeom>
        </p:spPr>
      </p:pic>
    </p:spTree>
    <p:extLst>
      <p:ext uri="{BB962C8B-B14F-4D97-AF65-F5344CB8AC3E}">
        <p14:creationId xmlns:p14="http://schemas.microsoft.com/office/powerpoint/2010/main" val="1342092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3722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8432"/>
          <a:stretch/>
        </p:blipFill>
        <p:spPr>
          <a:xfrm>
            <a:off x="0" y="0"/>
            <a:ext cx="9144000" cy="6857999"/>
          </a:xfrm>
          <a:prstGeom prst="rect">
            <a:avLst/>
          </a:prstGeom>
        </p:spPr>
      </p:pic>
    </p:spTree>
    <p:extLst>
      <p:ext uri="{BB962C8B-B14F-4D97-AF65-F5344CB8AC3E}">
        <p14:creationId xmlns:p14="http://schemas.microsoft.com/office/powerpoint/2010/main" val="4068720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6160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33922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Egipto.-.Helwan Japanischer Garten</a:t>
            </a:r>
          </a:p>
        </p:txBody>
      </p:sp>
      <p:sp>
        <p:nvSpPr>
          <p:cNvPr id="3" name="2 Marcador de contenido"/>
          <p:cNvSpPr>
            <a:spLocks noGrp="1"/>
          </p:cNvSpPr>
          <p:nvPr>
            <p:ph sz="quarter" idx="1"/>
          </p:nvPr>
        </p:nvSpPr>
        <p:spPr/>
        <p:txBody>
          <a:bodyPr/>
          <a:lstStyle/>
          <a:p>
            <a:r>
              <a:rPr lang="es-ES" dirty="0"/>
              <a:t>A 30 km al sur de El Cairo (Al este de Menfis) está Helwan, una necrópolis con más de 10 mil tumbas, descubierta en 1946, no es una zona de enterramiento de nobles sino de algunos burócratas, gente humilde y sacerdotes, su importancia se debe a que gracias a ella descubrimos las grandes diferencias sociales que existían en la época incluso a la hora de ser enterrados; según los arqueólogos pertenece a las es de la época de la primeras 2 dinastías, es decir, antes de la época de las pirámides.</a:t>
            </a:r>
          </a:p>
          <a:p>
            <a:r>
              <a:rPr lang="es-ES" dirty="0"/>
              <a:t> </a:t>
            </a:r>
          </a:p>
        </p:txBody>
      </p:sp>
    </p:spTree>
    <p:extLst>
      <p:ext uri="{BB962C8B-B14F-4D97-AF65-F5344CB8AC3E}">
        <p14:creationId xmlns:p14="http://schemas.microsoft.com/office/powerpoint/2010/main" val="2289618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Pero sin duda lo pintoresco de esta ciudad, suburbio de El Cairo es su jardín japonés, inaugurado en el año 2004, por Mubarack, en la zona de Old Helwan: una pagoda, un pequeño lago, una tetería... </a:t>
            </a:r>
          </a:p>
          <a:p>
            <a:r>
              <a:rPr lang="es-ES" dirty="0"/>
              <a:t>Buda nunca añorará las humedades de su reino de origen...</a:t>
            </a:r>
          </a:p>
          <a:p>
            <a:r>
              <a:rPr lang="es-ES" dirty="0"/>
              <a:t> </a:t>
            </a:r>
          </a:p>
        </p:txBody>
      </p:sp>
    </p:spTree>
    <p:extLst>
      <p:ext uri="{BB962C8B-B14F-4D97-AF65-F5344CB8AC3E}">
        <p14:creationId xmlns:p14="http://schemas.microsoft.com/office/powerpoint/2010/main" val="3483804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7049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098459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244339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18478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13168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252520" cy="6858000"/>
          </a:xfrm>
          <a:prstGeom prst="rect">
            <a:avLst/>
          </a:prstGeom>
        </p:spPr>
      </p:pic>
    </p:spTree>
    <p:extLst>
      <p:ext uri="{BB962C8B-B14F-4D97-AF65-F5344CB8AC3E}">
        <p14:creationId xmlns:p14="http://schemas.microsoft.com/office/powerpoint/2010/main" val="4389499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25657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Kuala Lumpur - Lembah Kiara Park.</a:t>
            </a:r>
            <a:br>
              <a:rPr lang="es-ES" dirty="0"/>
            </a:br>
            <a:endParaRPr lang="es-ES" dirty="0"/>
          </a:p>
        </p:txBody>
      </p:sp>
      <p:sp>
        <p:nvSpPr>
          <p:cNvPr id="3" name="2 Marcador de contenido"/>
          <p:cNvSpPr>
            <a:spLocks noGrp="1"/>
          </p:cNvSpPr>
          <p:nvPr>
            <p:ph sz="quarter" idx="1"/>
          </p:nvPr>
        </p:nvSpPr>
        <p:spPr/>
        <p:txBody>
          <a:bodyPr/>
          <a:lstStyle/>
          <a:p>
            <a:r>
              <a:rPr lang="es-ES" dirty="0"/>
              <a:t>Este parque forma parte de un jardín botánico y ofrece una serie de lugares para explorar.</a:t>
            </a:r>
          </a:p>
          <a:p>
            <a:r>
              <a:rPr lang="es-ES" dirty="0"/>
              <a:t> También hay un campo de golf aquí. </a:t>
            </a:r>
          </a:p>
        </p:txBody>
      </p:sp>
    </p:spTree>
    <p:extLst>
      <p:ext uri="{BB962C8B-B14F-4D97-AF65-F5344CB8AC3E}">
        <p14:creationId xmlns:p14="http://schemas.microsoft.com/office/powerpoint/2010/main" val="3326351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263287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8255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8174934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490"/>
          <a:stretch/>
        </p:blipFill>
        <p:spPr>
          <a:xfrm>
            <a:off x="0" y="0"/>
            <a:ext cx="9144000" cy="6858000"/>
          </a:xfrm>
          <a:prstGeom prst="rect">
            <a:avLst/>
          </a:prstGeom>
        </p:spPr>
      </p:pic>
    </p:spTree>
    <p:extLst>
      <p:ext uri="{BB962C8B-B14F-4D97-AF65-F5344CB8AC3E}">
        <p14:creationId xmlns:p14="http://schemas.microsoft.com/office/powerpoint/2010/main" val="18930490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769051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60531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569"/>
          <a:stretch/>
        </p:blipFill>
        <p:spPr>
          <a:xfrm>
            <a:off x="0" y="0"/>
            <a:ext cx="9144000" cy="6858000"/>
          </a:xfrm>
          <a:prstGeom prst="rect">
            <a:avLst/>
          </a:prstGeom>
        </p:spPr>
      </p:pic>
    </p:spTree>
    <p:extLst>
      <p:ext uri="{BB962C8B-B14F-4D97-AF65-F5344CB8AC3E}">
        <p14:creationId xmlns:p14="http://schemas.microsoft.com/office/powerpoint/2010/main" val="29952331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765" b="12353"/>
          <a:stretch/>
        </p:blipFill>
        <p:spPr>
          <a:xfrm>
            <a:off x="-1" y="0"/>
            <a:ext cx="9305365" cy="6858000"/>
          </a:xfrm>
          <a:prstGeom prst="rect">
            <a:avLst/>
          </a:prstGeom>
        </p:spPr>
      </p:pic>
    </p:spTree>
    <p:extLst>
      <p:ext uri="{BB962C8B-B14F-4D97-AF65-F5344CB8AC3E}">
        <p14:creationId xmlns:p14="http://schemas.microsoft.com/office/powerpoint/2010/main" val="39233421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383" b="10980"/>
          <a:stretch/>
        </p:blipFill>
        <p:spPr>
          <a:xfrm>
            <a:off x="0" y="0"/>
            <a:ext cx="9453282" cy="6858000"/>
          </a:xfrm>
          <a:prstGeom prst="rect">
            <a:avLst/>
          </a:prstGeom>
        </p:spPr>
      </p:pic>
    </p:spTree>
    <p:extLst>
      <p:ext uri="{BB962C8B-B14F-4D97-AF65-F5344CB8AC3E}">
        <p14:creationId xmlns:p14="http://schemas.microsoft.com/office/powerpoint/2010/main" val="31914059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Lake Garden, Sibu-Malaysia</a:t>
            </a:r>
            <a:br>
              <a:rPr lang="es-ES" dirty="0"/>
            </a:br>
            <a:endParaRPr lang="es-ES" dirty="0"/>
          </a:p>
        </p:txBody>
      </p:sp>
      <p:sp>
        <p:nvSpPr>
          <p:cNvPr id="3" name="2 Marcador de contenido"/>
          <p:cNvSpPr>
            <a:spLocks noGrp="1"/>
          </p:cNvSpPr>
          <p:nvPr>
            <p:ph sz="quarter" idx="1"/>
          </p:nvPr>
        </p:nvSpPr>
        <p:spPr/>
        <p:txBody>
          <a:bodyPr/>
          <a:lstStyle/>
          <a:p>
            <a:r>
              <a:rPr lang="es-ES" dirty="0"/>
              <a:t>Sibu Lake Garden es uno de los pocos parque recreativo disponibles en la ciudad de Swan. Situado en el interior del área de vivienda llamado Permai, también Sibu Lake Garden se conoce como Permai Lago Jardín o Sibu Lakeside Garden. </a:t>
            </a:r>
          </a:p>
          <a:p>
            <a:endParaRPr lang="es-ES" dirty="0"/>
          </a:p>
          <a:p>
            <a:endParaRPr lang="es-ES" dirty="0"/>
          </a:p>
        </p:txBody>
      </p:sp>
    </p:spTree>
    <p:extLst>
      <p:ext uri="{BB962C8B-B14F-4D97-AF65-F5344CB8AC3E}">
        <p14:creationId xmlns:p14="http://schemas.microsoft.com/office/powerpoint/2010/main" val="1399076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96279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476503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4656157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398724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007124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Naseem Public Park.</a:t>
            </a:r>
          </a:p>
        </p:txBody>
      </p:sp>
      <p:sp>
        <p:nvSpPr>
          <p:cNvPr id="3" name="2 Marcador de contenido"/>
          <p:cNvSpPr>
            <a:spLocks noGrp="1"/>
          </p:cNvSpPr>
          <p:nvPr>
            <p:ph sz="quarter" idx="1"/>
          </p:nvPr>
        </p:nvSpPr>
        <p:spPr/>
        <p:txBody>
          <a:bodyPr/>
          <a:lstStyle/>
          <a:p>
            <a:r>
              <a:rPr lang="es-ES" dirty="0"/>
              <a:t>Este parque, también conocido como Naseem Gardens, está a unos 20 minutos en coche (30 kilómetros) del aeropuerto internacional de Muscat, en el lado derecho de la carretera, conduciendo hacia Sohar. </a:t>
            </a:r>
          </a:p>
          <a:p>
            <a:r>
              <a:rPr lang="es-ES" dirty="0"/>
              <a:t>Al Naseem Park fue el primer parque establecido en Omán.</a:t>
            </a:r>
          </a:p>
          <a:p>
            <a:r>
              <a:rPr lang="es-ES" dirty="0"/>
              <a:t> Se abrió por primera vez al público durante el Día Nacional 15 en 1985. </a:t>
            </a:r>
          </a:p>
          <a:p>
            <a:r>
              <a:rPr lang="es-ES" dirty="0"/>
              <a:t>El parque se extiende sobre 750.000 metros cuadrados.</a:t>
            </a:r>
          </a:p>
        </p:txBody>
      </p:sp>
    </p:spTree>
    <p:extLst>
      <p:ext uri="{BB962C8B-B14F-4D97-AF65-F5344CB8AC3E}">
        <p14:creationId xmlns:p14="http://schemas.microsoft.com/office/powerpoint/2010/main" val="12910599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Antes había un tren que podría transportar hasta 70 pasajeros, pero el tren ya no se ejecuta. </a:t>
            </a:r>
          </a:p>
          <a:p>
            <a:r>
              <a:rPr lang="es-ES" dirty="0"/>
              <a:t>El parque en sí parecía que podría ser mucho mejor si se mantuviera mejor.. </a:t>
            </a:r>
          </a:p>
          <a:p>
            <a:r>
              <a:rPr lang="es-ES" dirty="0"/>
              <a:t>En 2000, se añadió un pequeño jardín japonés en el parque Al Naseem Pública. </a:t>
            </a:r>
          </a:p>
          <a:p>
            <a:r>
              <a:rPr lang="es-ES" dirty="0"/>
              <a:t>Construido por la embajada japonesa en Muscat, el parque fue construido para conmemorar la buena relación que ambos países comparten.</a:t>
            </a:r>
          </a:p>
          <a:p>
            <a:r>
              <a:rPr lang="es-ES" dirty="0"/>
              <a:t>Popular como un sitio de picnic familiar local y un lugar para los niños omaníes para practicar sus habilidades de fútbol, ​​Al Naseem sigue siendo un hito en la Wilayat (distrito) de Barka.</a:t>
            </a:r>
          </a:p>
        </p:txBody>
      </p:sp>
    </p:spTree>
    <p:extLst>
      <p:ext uri="{BB962C8B-B14F-4D97-AF65-F5344CB8AC3E}">
        <p14:creationId xmlns:p14="http://schemas.microsoft.com/office/powerpoint/2010/main" val="6107137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58279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79996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10617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5773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01586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363841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3619566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1" y="0"/>
            <a:ext cx="467567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6858000"/>
          </a:xfrm>
          <a:prstGeom prst="rect">
            <a:avLst/>
          </a:prstGeom>
        </p:spPr>
      </p:pic>
    </p:spTree>
    <p:extLst>
      <p:ext uri="{BB962C8B-B14F-4D97-AF65-F5344CB8AC3E}">
        <p14:creationId xmlns:p14="http://schemas.microsoft.com/office/powerpoint/2010/main" val="23693979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38061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39346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5531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655884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58657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27546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lstStyle/>
          <a:p>
            <a:r>
              <a:rPr lang="es-ES" dirty="0"/>
              <a:t>Nusantara Flower Park</a:t>
            </a:r>
          </a:p>
        </p:txBody>
      </p:sp>
      <p:sp>
        <p:nvSpPr>
          <p:cNvPr id="3" name="2 Marcador de contenido"/>
          <p:cNvSpPr>
            <a:spLocks noGrp="1"/>
          </p:cNvSpPr>
          <p:nvPr>
            <p:ph sz="quarter" idx="1"/>
          </p:nvPr>
        </p:nvSpPr>
        <p:spPr>
          <a:xfrm>
            <a:off x="457200" y="1124744"/>
            <a:ext cx="7467600" cy="5349208"/>
          </a:xfrm>
        </p:spPr>
        <p:txBody>
          <a:bodyPr>
            <a:normAutofit fontScale="92500"/>
          </a:bodyPr>
          <a:lstStyle/>
          <a:p>
            <a:endParaRPr lang="es-ES" dirty="0"/>
          </a:p>
          <a:p>
            <a:r>
              <a:rPr lang="es-ES" dirty="0"/>
              <a:t>Nusantara Flower Garden está ubicado en el pueblo del Distrito Kawungluwuk Sukaresmi, KM 7 Cipanas. </a:t>
            </a:r>
          </a:p>
          <a:p>
            <a:r>
              <a:rPr lang="es-ES" dirty="0"/>
              <a:t>En este jardín botánico del parque, además de un día de campo, se puede ir paseando con a una variedad de flores del jardín. </a:t>
            </a:r>
          </a:p>
          <a:p>
            <a:r>
              <a:rPr lang="es-ES" dirty="0"/>
              <a:t> Aquí se puede ver un gran jardín en la medida que el ojo puede ver.</a:t>
            </a:r>
          </a:p>
          <a:p>
            <a:r>
              <a:rPr lang="es-ES" dirty="0"/>
              <a:t> En frente de la entrada, se puede captar la atmósfera de imágenes con los amigos o la escultura del pavo real de la familia. Este pavo real es muy singular ya que consta de varias plantas y flores. Aparte de los pavos reales, también se dispone como pandas, conejos y otros animales. </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5854735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este turismo de jardín de flores, también hay un laberinto , un jardin amurallado con plantas que asemejan formar parapetos y pasadizos donde su destino final se introduce al laberinto para llegar a las zonas que están en medio de este laberinto humano.</a:t>
            </a:r>
          </a:p>
          <a:p>
            <a:r>
              <a:rPr lang="es-ES" dirty="0"/>
              <a:t> Sin embargo, si usted no quiere perderse, puede comunicarse con sus amigos que suben a la torre de control, una distancia de unos 20 metros de la entrada del laberinto. </a:t>
            </a:r>
          </a:p>
          <a:p>
            <a:r>
              <a:rPr lang="es-ES" dirty="0"/>
              <a:t>En Taman Bunga Nusantara también ofrece varios otros parques con un ambiente diferente. Al igual que el Jardín de París, jardín japonés, o Jardín de Bali. Plantas y flores en este jardín es típico de las regiones. </a:t>
            </a:r>
          </a:p>
          <a:p>
            <a:endParaRPr lang="es-ES" dirty="0"/>
          </a:p>
        </p:txBody>
      </p:sp>
    </p:spTree>
    <p:extLst>
      <p:ext uri="{BB962C8B-B14F-4D97-AF65-F5344CB8AC3E}">
        <p14:creationId xmlns:p14="http://schemas.microsoft.com/office/powerpoint/2010/main" val="37076001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Muchas de las instalaciones que pueden ver aquí, entre ellas un lago swan, anfiteatro, tren Datto, coche Wira-Wiri si quieres visitar el parque sin tener que alejarse. </a:t>
            </a:r>
          </a:p>
          <a:p>
            <a:r>
              <a:rPr lang="es-ES" dirty="0"/>
              <a:t>Cerca de la salida, verá un invernadero con una superficie de 2.200 m2 con más de 3.000 paneles de vidrio que contiene una gran variedad de plantas. </a:t>
            </a:r>
          </a:p>
          <a:p>
            <a:r>
              <a:rPr lang="es-ES" dirty="0"/>
              <a:t>Antes de irte, no te olvides de comprar recuerdos en la tienda de recuerdos, o comprar acciones en la colección de flores ornamentales y plantas ornamentales. </a:t>
            </a:r>
          </a:p>
          <a:p>
            <a:r>
              <a:rPr lang="es-ES" dirty="0"/>
              <a:t>Por lo tanto, piensa en si Taman Bunga Nusantara serán tus próximos atractivos turísticos para llenar el tiempo de vacaciones. </a:t>
            </a:r>
          </a:p>
          <a:p>
            <a:endParaRPr lang="es-ES" dirty="0"/>
          </a:p>
          <a:p>
            <a:endParaRPr lang="es-ES" dirty="0"/>
          </a:p>
        </p:txBody>
      </p:sp>
    </p:spTree>
    <p:extLst>
      <p:ext uri="{BB962C8B-B14F-4D97-AF65-F5344CB8AC3E}">
        <p14:creationId xmlns:p14="http://schemas.microsoft.com/office/powerpoint/2010/main" val="23425823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64790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62441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87866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55632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4548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42696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74963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81084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296056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7837431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55721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95297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61817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26510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50577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54215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57613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77"/>
          <a:stretch/>
        </p:blipFill>
        <p:spPr>
          <a:xfrm>
            <a:off x="0" y="0"/>
            <a:ext cx="9144000" cy="6858000"/>
          </a:xfrm>
          <a:prstGeom prst="rect">
            <a:avLst/>
          </a:prstGeom>
        </p:spPr>
      </p:pic>
    </p:spTree>
    <p:extLst>
      <p:ext uri="{BB962C8B-B14F-4D97-AF65-F5344CB8AC3E}">
        <p14:creationId xmlns:p14="http://schemas.microsoft.com/office/powerpoint/2010/main" val="28244132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74390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972457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09241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57227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31106"/>
          </a:xfrm>
          <a:prstGeom prst="rect">
            <a:avLst/>
          </a:prstGeom>
        </p:spPr>
      </p:pic>
    </p:spTree>
    <p:extLst>
      <p:ext uri="{BB962C8B-B14F-4D97-AF65-F5344CB8AC3E}">
        <p14:creationId xmlns:p14="http://schemas.microsoft.com/office/powerpoint/2010/main" val="24480598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076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30674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Putra Perdana Park, </a:t>
            </a:r>
          </a:p>
        </p:txBody>
      </p:sp>
      <p:sp>
        <p:nvSpPr>
          <p:cNvPr id="3" name="2 Marcador de contenido"/>
          <p:cNvSpPr>
            <a:spLocks noGrp="1"/>
          </p:cNvSpPr>
          <p:nvPr>
            <p:ph sz="quarter" idx="1"/>
          </p:nvPr>
        </p:nvSpPr>
        <p:spPr/>
        <p:txBody>
          <a:bodyPr>
            <a:normAutofit/>
          </a:bodyPr>
          <a:lstStyle/>
          <a:p>
            <a:r>
              <a:rPr lang="es-ES" dirty="0"/>
              <a:t>Putra Perdana Park está situado en el punto más alto en el Precinto , y se extiende en 70 hectareas. </a:t>
            </a:r>
          </a:p>
          <a:p>
            <a:r>
              <a:rPr lang="es-ES" dirty="0"/>
              <a:t>Este punto de vista único lo convierte en uno de los mejores lugares para disfrutar de una vista panorámica de Putrajaya. </a:t>
            </a:r>
          </a:p>
          <a:p>
            <a:r>
              <a:rPr lang="es-ES" dirty="0"/>
              <a:t>Está rodeado de Persiaran Sultan Salahuddin Abdul Aziz Shah y actúa como un intermediario entre los dominios naturales al Norte y el Gobierno de comercio y dominios hacia el sur y el este. </a:t>
            </a:r>
          </a:p>
        </p:txBody>
      </p:sp>
    </p:spTree>
    <p:extLst>
      <p:ext uri="{BB962C8B-B14F-4D97-AF65-F5344CB8AC3E}">
        <p14:creationId xmlns:p14="http://schemas.microsoft.com/office/powerpoint/2010/main" val="31797695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Hay muchas atracciones e instalaciones de este parque. "Mercu Tanda" o Putrajaya Landmark, que simboliza el comienzo de Putrajaya con su estructura de cápsula del tiempo. </a:t>
            </a:r>
          </a:p>
          <a:p>
            <a:r>
              <a:rPr lang="es-ES" dirty="0"/>
              <a:t>Su diseño es una combinación de un tema de alta tecnología y el uso de motivos contemporáneos y tradicionales Plaza Mercu o Landmark Plaza, está ajardinada con árboles y fuentes de agua;. The Mall Perdana son pasarelas peatonales que unen la Plaza Landmark y entrada a Cascade Plaza, Jardín Fragante, cenadores y pérgolas. </a:t>
            </a:r>
          </a:p>
          <a:p>
            <a:r>
              <a:rPr lang="es-ES" dirty="0"/>
              <a:t>El Parque Putra Perdana se abrió al público en julio de 2001</a:t>
            </a:r>
          </a:p>
        </p:txBody>
      </p:sp>
    </p:spTree>
    <p:extLst>
      <p:ext uri="{BB962C8B-B14F-4D97-AF65-F5344CB8AC3E}">
        <p14:creationId xmlns:p14="http://schemas.microsoft.com/office/powerpoint/2010/main" val="4505355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9251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70683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39952" cy="6817659"/>
          </a:xfrm>
          <a:prstGeom prst="rect">
            <a:avLst/>
          </a:prstGeom>
        </p:spPr>
      </p:pic>
    </p:spTree>
    <p:extLst>
      <p:ext uri="{BB962C8B-B14F-4D97-AF65-F5344CB8AC3E}">
        <p14:creationId xmlns:p14="http://schemas.microsoft.com/office/powerpoint/2010/main" val="21252456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066928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9195729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63"/>
          <a:stretch/>
        </p:blipFill>
        <p:spPr>
          <a:xfrm>
            <a:off x="0" y="0"/>
            <a:ext cx="9144000" cy="6858000"/>
          </a:xfrm>
          <a:prstGeom prst="rect">
            <a:avLst/>
          </a:prstGeom>
        </p:spPr>
      </p:pic>
    </p:spTree>
    <p:extLst>
      <p:ext uri="{BB962C8B-B14F-4D97-AF65-F5344CB8AC3E}">
        <p14:creationId xmlns:p14="http://schemas.microsoft.com/office/powerpoint/2010/main" val="157460883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705158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329301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Rizal Park</a:t>
            </a:r>
          </a:p>
        </p:txBody>
      </p:sp>
      <p:sp>
        <p:nvSpPr>
          <p:cNvPr id="3" name="2 Marcador de contenido"/>
          <p:cNvSpPr>
            <a:spLocks noGrp="1"/>
          </p:cNvSpPr>
          <p:nvPr>
            <p:ph sz="quarter" idx="1"/>
          </p:nvPr>
        </p:nvSpPr>
        <p:spPr>
          <a:xfrm>
            <a:off x="457200" y="1600200"/>
            <a:ext cx="7715200" cy="4873752"/>
          </a:xfrm>
        </p:spPr>
        <p:txBody>
          <a:bodyPr/>
          <a:lstStyle/>
          <a:p>
            <a:r>
              <a:rPr lang="es-ES" dirty="0"/>
              <a:t>Rizal Park ( Filipino : Liwasang Rizal), también conocido como Luneta Park o coloquialmente Luneta, es un parque con historia urbana  situado en el corazón de la ciudad de Manila , Filipinas , junto a la antigua ciudad amurallada de Manila, ahora Intramuros .</a:t>
            </a:r>
          </a:p>
          <a:p>
            <a:r>
              <a:rPr lang="es-ES" dirty="0"/>
              <a:t> Desde la época colonial española , el parque ha sido un lugar favorito para relajarse, socializar, un oasis urbano para la familia con picnics en los domingos y días de fiesta .</a:t>
            </a:r>
          </a:p>
          <a:p>
            <a:r>
              <a:rPr lang="es-ES" dirty="0"/>
              <a:t> Es uno de los principales atractivos turísticos de Manila. </a:t>
            </a:r>
          </a:p>
        </p:txBody>
      </p:sp>
    </p:spTree>
    <p:extLst>
      <p:ext uri="{BB962C8B-B14F-4D97-AF65-F5344CB8AC3E}">
        <p14:creationId xmlns:p14="http://schemas.microsoft.com/office/powerpoint/2010/main" val="32432800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Situado a lo largo de la bahía de Manila , Luneta ha sido escenario de algunos de los momentos más importantes en la historia de Filipinas . </a:t>
            </a:r>
          </a:p>
          <a:p>
            <a:r>
              <a:rPr lang="es-ES" dirty="0"/>
              <a:t>La ejecución de pacifistas Dr. José Rizal el 30 de diciembre de 1896, provocó el fuego de la revolución filipina contra los colonizadores españoles , elevando el mártir como el héroe nacional del país. </a:t>
            </a:r>
          </a:p>
          <a:p>
            <a:r>
              <a:rPr lang="es-ES" dirty="0"/>
              <a:t>El parque fue rebautizado oficialmente Parque Rizal en su honor y su monumento sirve como el punto focal simbólico del parque. </a:t>
            </a:r>
          </a:p>
          <a:p>
            <a:r>
              <a:rPr lang="es-ES" dirty="0"/>
              <a:t>La Declaración de la Independencia de Filipinas de la dominación estadounidense se celebró aquí el 4 de julio 1946 como así como los actos políticos de Ferdinand Marcos y Corazón Aquino en 1986 que llevaron a la Revolución EDSA que depuso a Marcos  y termino con su gobierno dictatorial. </a:t>
            </a:r>
          </a:p>
        </p:txBody>
      </p:sp>
    </p:spTree>
    <p:extLst>
      <p:ext uri="{BB962C8B-B14F-4D97-AF65-F5344CB8AC3E}">
        <p14:creationId xmlns:p14="http://schemas.microsoft.com/office/powerpoint/2010/main" val="22371771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El kilómetro cero marcador de Filipinas se encuentra en el parque en Roxas Boulevard , frente al Monumento de Rizal . </a:t>
            </a:r>
          </a:p>
          <a:p>
            <a:r>
              <a:rPr lang="es-ES" dirty="0"/>
              <a:t>Sirve como el punto desde el cual se miden las distancias por carretera de Manila.</a:t>
            </a:r>
          </a:p>
          <a:p>
            <a:r>
              <a:rPr lang="es-ES" dirty="0"/>
              <a:t>La historia de Parque Rizal comenzó en 1820 cuando el Paseo de Luneta se completó justo al sur de las murallas de Manila en un remiendo de la tierra pantanosa próxima a la playa durante el dominio español. </a:t>
            </a:r>
          </a:p>
          <a:p>
            <a:r>
              <a:rPr lang="es-ES" dirty="0"/>
              <a:t>Antes del parque, la tierra pantanosa fue la ubicación de un pequeño pueblo llamado Barrio Nuevo (New Town o Bagumbayan en tagalo ) que se remonta a 1601. </a:t>
            </a:r>
          </a:p>
        </p:txBody>
      </p:sp>
    </p:spTree>
    <p:extLst>
      <p:ext uri="{BB962C8B-B14F-4D97-AF65-F5344CB8AC3E}">
        <p14:creationId xmlns:p14="http://schemas.microsoft.com/office/powerpoint/2010/main" val="1938424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643192" cy="5853264"/>
          </a:xfrm>
        </p:spPr>
        <p:txBody>
          <a:bodyPr/>
          <a:lstStyle/>
          <a:p>
            <a:r>
              <a:rPr lang="es-ES" dirty="0"/>
              <a:t> La ciudad y sus iglesias, que estan cerca de la ciudad amurallada, se utilizaron estratégicamente como cubierta por los británicos durante su ataque. Fueron autorizadas por los británicos durante su corto gobierno 1762-1764. </a:t>
            </a:r>
          </a:p>
          <a:p>
            <a:r>
              <a:rPr lang="es-ES" dirty="0"/>
              <a:t>El área más adelante se conocía como Bagumbayan campo donde el Cuartel de La Luneta (Luneta Barracas), un Hospital Militar Española (que fue destruido por uno de los terremotos de Manila), y un foso rodeado trabajo a domicilio de la ciudad amurallada de Manila, conocida como la Luneta ( luneta ), debido a su creciente forma. </a:t>
            </a:r>
          </a:p>
          <a:p>
            <a:endParaRPr lang="es-ES" dirty="0"/>
          </a:p>
        </p:txBody>
      </p:sp>
    </p:spTree>
    <p:extLst>
      <p:ext uri="{BB962C8B-B14F-4D97-AF65-F5344CB8AC3E}">
        <p14:creationId xmlns:p14="http://schemas.microsoft.com/office/powerpoint/2010/main" val="35446372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Al oeste del campo de Bagumbayan esta el Paseo de la Luneta (Plaza de la luneta) el nombre de la fortificación, no por la forma de la plaza, que era un largo de 100 por 300 metros sino por el rectángulo terminado por dos semicírculos . </a:t>
            </a:r>
          </a:p>
          <a:p>
            <a:r>
              <a:rPr lang="es-ES" dirty="0"/>
              <a:t>También se llama Paseo de Alfonso XII (Plaza de Alfonso XII) , Rey de España durante su reinado de 1874 a 1885. </a:t>
            </a:r>
          </a:p>
          <a:p>
            <a:r>
              <a:rPr lang="es-ES" dirty="0"/>
              <a:t>Paseo de la Luneta era el centro de la actividad social para los habitantes de Manila en el hora de la tarde. </a:t>
            </a:r>
          </a:p>
          <a:p>
            <a:r>
              <a:rPr lang="es-ES" dirty="0"/>
              <a:t>Esta plaza se organizó con senderos y jardines y rodeado por un amplio camino de entrada llamado "La Calzada" (The Road), donde circulaban los carros.</a:t>
            </a:r>
          </a:p>
        </p:txBody>
      </p:sp>
    </p:spTree>
    <p:extLst>
      <p:ext uri="{BB962C8B-B14F-4D97-AF65-F5344CB8AC3E}">
        <p14:creationId xmlns:p14="http://schemas.microsoft.com/office/powerpoint/2010/main" val="9537435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04664"/>
            <a:ext cx="7467600" cy="5904656"/>
          </a:xfrm>
        </p:spPr>
        <p:txBody>
          <a:bodyPr>
            <a:normAutofit lnSpcReduction="10000"/>
          </a:bodyPr>
          <a:lstStyle/>
          <a:p>
            <a:r>
              <a:rPr lang="es-ES" dirty="0"/>
              <a:t>Durante el período español 1823-1897 sobre todo en la última parte, el lugar se hizo famoso por las ejecuciones públicas. </a:t>
            </a:r>
          </a:p>
          <a:p>
            <a:r>
              <a:rPr lang="es-ES" dirty="0"/>
              <a:t>Un total de 158 enemigos políticos de España fueron martirizados en el parque. </a:t>
            </a:r>
          </a:p>
          <a:p>
            <a:r>
              <a:rPr lang="es-ES" dirty="0"/>
              <a:t> El 17 de febrero de 1872, tres sacerdotes filipinos, Mariano Gómez , José Burgos y Jacinto Zamora , conocido colectivamente como Gomburza , fueron ejecutados por garrote , acusado de subversión derivada del motin Cavite en 1872.</a:t>
            </a:r>
          </a:p>
          <a:p>
            <a:r>
              <a:rPr lang="es-ES" dirty="0"/>
              <a:t>El monumento de Rizal de bronce y granito es uno de los más famosos monumentos escultóricos en el país. </a:t>
            </a:r>
          </a:p>
          <a:p>
            <a:r>
              <a:rPr lang="es-ES" dirty="0"/>
              <a:t>Es casi protocolo para los dignatarios visitantes  colocar una ofrenda floral en el monumento.</a:t>
            </a:r>
          </a:p>
        </p:txBody>
      </p:sp>
    </p:spTree>
    <p:extLst>
      <p:ext uri="{BB962C8B-B14F-4D97-AF65-F5344CB8AC3E}">
        <p14:creationId xmlns:p14="http://schemas.microsoft.com/office/powerpoint/2010/main" val="15219437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Situado en el monumento no es más que la estatua del héroe nacional, sino también sus restos.</a:t>
            </a:r>
          </a:p>
          <a:p>
            <a:r>
              <a:rPr lang="es-ES" dirty="0"/>
              <a:t>El 28 de septiembre de 1901, los Estados Unidos Comisión de Filipinas aprobó la Ley Núm. 243, que fue erigir un monumento en Luneta para conmemorar la memoria de José Rizal, Filipinas, patriota, escritor y poeta. </a:t>
            </a:r>
          </a:p>
          <a:p>
            <a:r>
              <a:rPr lang="es-ES" dirty="0"/>
              <a:t> El comité formado por el acto celebrado un concurso internacional de diseño entre 1905-1907 y escultores invitados de Europa y Estados Unidos para presentar las entradas con un costo estimado de 100.000 ₱ utilizando materiales locales. </a:t>
            </a:r>
          </a:p>
          <a:p>
            <a:r>
              <a:rPr lang="es-ES" dirty="0"/>
              <a:t>El ganador del primer premio fue Carlos Nicoli de Carrara, Italia por su modelo de yeso a escala titulado "Al Mártir de Bagumbayan"</a:t>
            </a:r>
          </a:p>
        </p:txBody>
      </p:sp>
    </p:spTree>
    <p:extLst>
      <p:ext uri="{BB962C8B-B14F-4D97-AF65-F5344CB8AC3E}">
        <p14:creationId xmlns:p14="http://schemas.microsoft.com/office/powerpoint/2010/main" val="23351337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El contrato, sin embargo, fue otorgado al segundo-placer el escultor  suizo llamado Richard Kissling por su "lema Stella" (Guiding Star). </a:t>
            </a:r>
          </a:p>
          <a:p>
            <a:r>
              <a:rPr lang="es-ES" dirty="0"/>
              <a:t>Después de más de doce años de su aprobación, el santuario fue finalmente inaugurado el 30 de diciembre 1913 durante el 17º aniversario de la muerte de Rizal.</a:t>
            </a:r>
          </a:p>
          <a:p>
            <a:r>
              <a:rPr lang="es-ES" dirty="0"/>
              <a:t> Su poema " Mi Ultimo Adios "(" My Last Farewell ") está inscrito en la placa conmemorativa. </a:t>
            </a:r>
          </a:p>
          <a:p>
            <a:r>
              <a:rPr lang="es-ES" dirty="0"/>
              <a:t>El sitio está vigilado continuamente por soldados ceremoniales, conocidos como Kabalyeros de Rizal (Caballeros de Rizal). </a:t>
            </a:r>
          </a:p>
          <a:p>
            <a:endParaRPr lang="es-ES" dirty="0"/>
          </a:p>
          <a:p>
            <a:endParaRPr lang="es-ES" dirty="0"/>
          </a:p>
        </p:txBody>
      </p:sp>
    </p:spTree>
    <p:extLst>
      <p:ext uri="{BB962C8B-B14F-4D97-AF65-F5344CB8AC3E}">
        <p14:creationId xmlns:p14="http://schemas.microsoft.com/office/powerpoint/2010/main" val="1448633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15 de enero 1995.</a:t>
            </a:r>
          </a:p>
          <a:p>
            <a:r>
              <a:rPr lang="es-ES" dirty="0"/>
              <a:t> La misa de clausura del X Día Mundial de la Juventud 1995 se celebró aquí con   la asistencia de más de 5 millones de personas. Esta es la recopilación de registro de la Iglesia Católica Romana . </a:t>
            </a:r>
          </a:p>
          <a:p>
            <a:r>
              <a:rPr lang="es-ES" dirty="0"/>
              <a:t>27 de noviembre 2005. </a:t>
            </a:r>
          </a:p>
          <a:p>
            <a:r>
              <a:rPr lang="es-ES" dirty="0"/>
              <a:t>Rizal Park fue la sede de la ceremonia de inauguración de los Juegos del Sudeste Asiático 2005 en la Tribuna Quirino . </a:t>
            </a:r>
          </a:p>
          <a:p>
            <a:r>
              <a:rPr lang="es-ES" dirty="0"/>
              <a:t>Se celebró en un parque al aire libre en lugar de un estadio , una primicia histórica para la ceremonia de apertura a Juegos del Sudeste de Asia. </a:t>
            </a:r>
          </a:p>
          <a:p>
            <a:r>
              <a:rPr lang="es-ES" dirty="0"/>
              <a:t>Se utiliza de nuevo el 5 de diciembre de 2005, para la ceremonia de clausura de los juegos. </a:t>
            </a:r>
          </a:p>
          <a:p>
            <a:endParaRPr lang="es-ES" dirty="0"/>
          </a:p>
        </p:txBody>
      </p:sp>
    </p:spTree>
    <p:extLst>
      <p:ext uri="{BB962C8B-B14F-4D97-AF65-F5344CB8AC3E}">
        <p14:creationId xmlns:p14="http://schemas.microsoft.com/office/powerpoint/2010/main" val="321078502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17 de enero 2010. </a:t>
            </a:r>
          </a:p>
          <a:p>
            <a:r>
              <a:rPr lang="es-ES" dirty="0"/>
              <a:t>Iglesia Pentecostal Misionera de Cristo (cuarto Watch) celebró su Jornada Misionera Internacional de la Tribuna Quirino. </a:t>
            </a:r>
          </a:p>
          <a:p>
            <a:r>
              <a:rPr lang="es-ES" dirty="0"/>
              <a:t>23 de agosto 2010.</a:t>
            </a:r>
          </a:p>
          <a:p>
            <a:r>
              <a:rPr lang="es-ES" dirty="0"/>
              <a:t> El parque fue el escenario de la crisis de 11 horas  de los rehenes en un Servicios de Viaje de Tailandia Hong grupo de turistas en un  autobús que fue secuestrado por Rolando Mendoza , causando muertos y heridos. </a:t>
            </a:r>
          </a:p>
          <a:p>
            <a:r>
              <a:rPr lang="es-ES" dirty="0"/>
              <a:t>28 de febrero 2012.</a:t>
            </a:r>
          </a:p>
          <a:p>
            <a:r>
              <a:rPr lang="es-ES" dirty="0"/>
              <a:t> La Iglesia de Cristo llevó a cabo una Misión Evangélica Grand en Quirino Grandstand, al mismo tiempo que otros lugares diferentes en las Filipinas, con la asistencia de 3 millones de personas.</a:t>
            </a:r>
          </a:p>
          <a:p>
            <a:endParaRPr lang="es-ES" dirty="0"/>
          </a:p>
        </p:txBody>
      </p:sp>
    </p:spTree>
    <p:extLst>
      <p:ext uri="{BB962C8B-B14F-4D97-AF65-F5344CB8AC3E}">
        <p14:creationId xmlns:p14="http://schemas.microsoft.com/office/powerpoint/2010/main" val="13855005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b="1" dirty="0"/>
              <a:t>Puntos de interés </a:t>
            </a:r>
          </a:p>
          <a:p>
            <a:r>
              <a:rPr lang="es-ES" dirty="0"/>
              <a:t>Parque infantil, la sección del parque construido para los niños, se encuentra en la esquina sureste del Parque Rizal. El parque también fue renovado en 2011. </a:t>
            </a:r>
          </a:p>
          <a:p>
            <a:r>
              <a:rPr lang="es-ES" dirty="0"/>
              <a:t>Jardín chino. Una puerta de estilo chino adornado, tallado con dragones remolinos, que conduce a este jardín caprichoso que parece que ha sido transportado desde antiguo Pekín.</a:t>
            </a:r>
          </a:p>
          <a:p>
            <a:r>
              <a:rPr lang="es-ES" dirty="0"/>
              <a:t> A lo largo de la laguna construida para simular un pequeño lago, hay pagodas y miradores que se desencadenan por pilares rojos y techos de tejas verdes y decoradas con profusión de figuras míticas. </a:t>
            </a:r>
          </a:p>
          <a:p>
            <a:endParaRPr lang="es-ES" dirty="0"/>
          </a:p>
        </p:txBody>
      </p:sp>
    </p:spTree>
    <p:extLst>
      <p:ext uri="{BB962C8B-B14F-4D97-AF65-F5344CB8AC3E}">
        <p14:creationId xmlns:p14="http://schemas.microsoft.com/office/powerpoint/2010/main" val="22472116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Concierto en el Parque Rizal en el auditorio al aire libre parque son actuaciones previstas gratuitas al público en general por la Comisión de Parques Nacionales de Desarrollo, el Departamento de Turismo y la Red Nacional de Radiodifusión. </a:t>
            </a:r>
          </a:p>
          <a:p>
            <a:r>
              <a:rPr lang="es-ES" dirty="0"/>
              <a:t>Actividades gratuitas también están dentro del parque en otro lugar.  shows destacados son una mezcla de actuaciones de danza, teatro , a las actuaciones musicales de artistas locales y extranjeros. </a:t>
            </a:r>
          </a:p>
          <a:p>
            <a:r>
              <a:rPr lang="es-ES" dirty="0"/>
              <a:t>En el interior del jardín chino. El Diorama del Martirio de Rizal. </a:t>
            </a:r>
          </a:p>
        </p:txBody>
      </p:sp>
    </p:spTree>
    <p:extLst>
      <p:ext uri="{BB962C8B-B14F-4D97-AF65-F5344CB8AC3E}">
        <p14:creationId xmlns:p14="http://schemas.microsoft.com/office/powerpoint/2010/main" val="380154633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En una zona al norte del monumento de Rizal se encuentra un conjunto de estatuas que representan la ejecución de Rizal, situado en el lugar donde fue martirizado en realidad, contrariamente a la creencia popular de que el monumento esta en el lugar donde fue ejecutado. </a:t>
            </a:r>
          </a:p>
          <a:p>
            <a:r>
              <a:rPr lang="es-ES" dirty="0"/>
              <a:t>Por la noche, una presentación de luz y sonido titulado "El martirio del Dr. José Rizal", cuenta con una dramatización multimedia de los últimos minutos conmovedores de la vida del héroe nacional.</a:t>
            </a:r>
          </a:p>
          <a:p>
            <a:endParaRPr lang="es-ES" dirty="0"/>
          </a:p>
          <a:p>
            <a:endParaRPr lang="es-ES" dirty="0"/>
          </a:p>
        </p:txBody>
      </p:sp>
    </p:spTree>
    <p:extLst>
      <p:ext uri="{BB962C8B-B14F-4D97-AF65-F5344CB8AC3E}">
        <p14:creationId xmlns:p14="http://schemas.microsoft.com/office/powerpoint/2010/main" val="9870163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Monumento al Soldado Filipino-coreano. </a:t>
            </a:r>
          </a:p>
          <a:p>
            <a:r>
              <a:rPr lang="es-ES" dirty="0"/>
              <a:t>Este monumento de dos soldados filipinos ayudando a un soldado de Corea se dedica a los soldados combatientes filipinos que lucharon con las tropas de Corea durante la guerra de Corea .</a:t>
            </a:r>
          </a:p>
          <a:p>
            <a:r>
              <a:rPr lang="es-ES" dirty="0"/>
              <a:t>Jardín Japonés.</a:t>
            </a:r>
          </a:p>
          <a:p>
            <a:r>
              <a:rPr lang="es-ES" dirty="0"/>
              <a:t> Los jardines fueron construidos para promover la amistad entre Japón y Filipinas. </a:t>
            </a:r>
          </a:p>
          <a:p>
            <a:r>
              <a:rPr lang="es-ES" dirty="0"/>
              <a:t>En el interior es un buen lugar para pasear por los jardines de estilo japonés, la laguna y el puente.</a:t>
            </a:r>
          </a:p>
        </p:txBody>
      </p:sp>
    </p:spTree>
    <p:extLst>
      <p:ext uri="{BB962C8B-B14F-4D97-AF65-F5344CB8AC3E}">
        <p14:creationId xmlns:p14="http://schemas.microsoft.com/office/powerpoint/2010/main" val="19988897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Lapu-Lapu Monument (o la estatua del centinela de la libertad). </a:t>
            </a:r>
          </a:p>
          <a:p>
            <a:r>
              <a:rPr lang="es-ES" dirty="0"/>
              <a:t>El monumento fue un regalo del pueblo de Corea como aprecio y para honrar la memoria de los filipinos amantes de la libertad que ayudaron durante la guerra de Corea en la década de 1950 (. Lapu-Lapu era nativo musulmán jefe en Mactan , Cebu y representante del sultán de Sulu , y ahora se le conoce como el primer natural del archipiélago por resistir la colonización española.</a:t>
            </a:r>
          </a:p>
          <a:p>
            <a:r>
              <a:rPr lang="es-ES" dirty="0"/>
              <a:t> Lo miran como el primer héroe nacional de Filipinas .</a:t>
            </a:r>
          </a:p>
        </p:txBody>
      </p:sp>
    </p:spTree>
    <p:extLst>
      <p:ext uri="{BB962C8B-B14F-4D97-AF65-F5344CB8AC3E}">
        <p14:creationId xmlns:p14="http://schemas.microsoft.com/office/powerpoint/2010/main" val="279270387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 En la mañana del 27 de abril de 1521, Lapu-Lapu y los hombres de Mactan, armados con lanzas y kampilan, ante los soldados españoles al mando del capitán portugués Fernando de Magallanes en lo que más tarde sería conocido como la Batalla de Mactan. Magallanes y varios de sus hombres fueron asesinados. </a:t>
            </a:r>
          </a:p>
          <a:p>
            <a:r>
              <a:rPr lang="es-ES" dirty="0"/>
              <a:t>Manila Ocean Park es un oceanario situado en la parte más occidental de la Luneta detrás de la Tribuna Quirino ya lo largo de la bahía de Manila . El complejo abrió el 1 de marzo de 2008. </a:t>
            </a:r>
          </a:p>
          <a:p>
            <a:endParaRPr lang="es-ES" dirty="0"/>
          </a:p>
          <a:p>
            <a:endParaRPr lang="es-ES" dirty="0"/>
          </a:p>
        </p:txBody>
      </p:sp>
    </p:spTree>
    <p:extLst>
      <p:ext uri="{BB962C8B-B14F-4D97-AF65-F5344CB8AC3E}">
        <p14:creationId xmlns:p14="http://schemas.microsoft.com/office/powerpoint/2010/main" val="159938904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pPr marL="0" indent="0">
              <a:buNone/>
            </a:pPr>
            <a:endParaRPr lang="es-ES" dirty="0"/>
          </a:p>
          <a:p>
            <a:r>
              <a:rPr lang="es-ES" dirty="0"/>
              <a:t>Museo Nacional del Pueblo Filipino , en el edificio norte de Agrifina Circle, son los Antropología y Arqueología colecciones del Museo Nacional de las Filipinas. </a:t>
            </a:r>
          </a:p>
          <a:p>
            <a:r>
              <a:rPr lang="es-ES" dirty="0"/>
              <a:t>Biblioteca nacional de Filipinas es la biblioteca pública más importante del país. </a:t>
            </a:r>
          </a:p>
          <a:p>
            <a:r>
              <a:rPr lang="es-ES" dirty="0"/>
              <a:t>La biblioteca tiene una historia propia y sus ricas colecciones Filipiniana son mantenidas por los bibliotecarios para preservar la institución como las naciones fuente de conocimiento local y fuente de información para miles de estudiantes ya todos los usuarios en sus investigaciones y estudios. </a:t>
            </a:r>
          </a:p>
          <a:p>
            <a:endParaRPr lang="es-ES" dirty="0"/>
          </a:p>
        </p:txBody>
      </p:sp>
    </p:spTree>
    <p:extLst>
      <p:ext uri="{BB962C8B-B14F-4D97-AF65-F5344CB8AC3E}">
        <p14:creationId xmlns:p14="http://schemas.microsoft.com/office/powerpoint/2010/main" val="372355054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fontScale="92500"/>
          </a:bodyPr>
          <a:lstStyle/>
          <a:p>
            <a:r>
              <a:rPr lang="es-ES" dirty="0"/>
              <a:t>Museo Nacional de las Filipinas , situada en el extremo noreste de Rizal Park, es la historia natural y etnografía museo de Filipinas. </a:t>
            </a:r>
          </a:p>
          <a:p>
            <a:r>
              <a:rPr lang="es-ES" dirty="0"/>
              <a:t>Orchidarium and Butterfly Pavilion, establecido en 1994, fue un antiguo estacionamiento convertido en una sola hectárea de selva tropical como el parque. La rica colección Orchidarium vitrinas Filipinas de especies de orquídeas y mariposas. </a:t>
            </a:r>
          </a:p>
          <a:p>
            <a:r>
              <a:rPr lang="es-ES" dirty="0"/>
              <a:t>El pabellón es también un lugar favorito para bodas. </a:t>
            </a:r>
          </a:p>
          <a:p>
            <a:r>
              <a:rPr lang="es-ES" dirty="0"/>
              <a:t>Mapa en relieve de Filipinas es un gigante mapa en relieve de socorro del país, incluyendo el Scarborough  Shoal , Kalayaan , y la parte oriental de Sabah , en medio de un pequeño lago artificial. </a:t>
            </a:r>
          </a:p>
        </p:txBody>
      </p:sp>
    </p:spTree>
    <p:extLst>
      <p:ext uri="{BB962C8B-B14F-4D97-AF65-F5344CB8AC3E}">
        <p14:creationId xmlns:p14="http://schemas.microsoft.com/office/powerpoint/2010/main" val="317890932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Seguridad </a:t>
            </a:r>
          </a:p>
          <a:p>
            <a:r>
              <a:rPr lang="es-ES" dirty="0"/>
              <a:t>En 2012, 30 de alta definición de circuito cerrado de televisión cámaras (CCTV) se instalaron para hacer el área más segura para los turistas locales y extranjeros. </a:t>
            </a:r>
          </a:p>
          <a:p>
            <a:r>
              <a:rPr lang="es-ES" dirty="0"/>
              <a:t>El Comité de Desarrollo de Parques Nacionales han apostado agentes policiales y de seguridad en los lugares claves en el parque para mayor seguridad.  </a:t>
            </a:r>
          </a:p>
          <a:p>
            <a:endParaRPr lang="es-ES" dirty="0"/>
          </a:p>
          <a:p>
            <a:endParaRPr lang="es-ES" dirty="0"/>
          </a:p>
        </p:txBody>
      </p:sp>
    </p:spTree>
    <p:extLst>
      <p:ext uri="{BB962C8B-B14F-4D97-AF65-F5344CB8AC3E}">
        <p14:creationId xmlns:p14="http://schemas.microsoft.com/office/powerpoint/2010/main" val="323329295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36813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24488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26"/>
            <a:ext cx="5143500" cy="6858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500" y="5226"/>
            <a:ext cx="4000500" cy="284771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8309" y="2845133"/>
            <a:ext cx="4000500" cy="1952019"/>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3500" y="4797152"/>
            <a:ext cx="4000500" cy="2028745"/>
          </a:xfrm>
          <a:prstGeom prst="rect">
            <a:avLst/>
          </a:prstGeom>
        </p:spPr>
      </p:pic>
    </p:spTree>
    <p:extLst>
      <p:ext uri="{BB962C8B-B14F-4D97-AF65-F5344CB8AC3E}">
        <p14:creationId xmlns:p14="http://schemas.microsoft.com/office/powerpoint/2010/main" val="151427175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6061533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627"/>
          <a:stretch/>
        </p:blipFill>
        <p:spPr>
          <a:xfrm>
            <a:off x="0" y="0"/>
            <a:ext cx="9252520" cy="6858000"/>
          </a:xfrm>
          <a:prstGeom prst="rect">
            <a:avLst/>
          </a:prstGeom>
        </p:spPr>
      </p:pic>
    </p:spTree>
    <p:extLst>
      <p:ext uri="{BB962C8B-B14F-4D97-AF65-F5344CB8AC3E}">
        <p14:creationId xmlns:p14="http://schemas.microsoft.com/office/powerpoint/2010/main" val="139661302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93710185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1907368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86805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505325" cy="3229907"/>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b="8692"/>
          <a:stretch/>
        </p:blipFill>
        <p:spPr>
          <a:xfrm>
            <a:off x="4505325" y="3645024"/>
            <a:ext cx="4714635" cy="3212976"/>
          </a:xfrm>
          <a:prstGeom prst="rect">
            <a:avLst/>
          </a:prstGeom>
        </p:spPr>
      </p:pic>
    </p:spTree>
    <p:extLst>
      <p:ext uri="{BB962C8B-B14F-4D97-AF65-F5344CB8AC3E}">
        <p14:creationId xmlns:p14="http://schemas.microsoft.com/office/powerpoint/2010/main" val="94203870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13438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246565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3573016"/>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2246" b="8187"/>
          <a:stretch/>
        </p:blipFill>
        <p:spPr>
          <a:xfrm>
            <a:off x="0" y="3573016"/>
            <a:ext cx="4788024"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4" y="3573016"/>
            <a:ext cx="4355976" cy="3284984"/>
          </a:xfrm>
          <a:prstGeom prst="rect">
            <a:avLst/>
          </a:prstGeom>
        </p:spPr>
      </p:pic>
    </p:spTree>
    <p:extLst>
      <p:ext uri="{BB962C8B-B14F-4D97-AF65-F5344CB8AC3E}">
        <p14:creationId xmlns:p14="http://schemas.microsoft.com/office/powerpoint/2010/main" val="233525137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8580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967263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3333"/>
          <a:stretch/>
        </p:blipFill>
        <p:spPr>
          <a:xfrm>
            <a:off x="0" y="0"/>
            <a:ext cx="9265024" cy="6858000"/>
          </a:xfrm>
          <a:prstGeom prst="rect">
            <a:avLst/>
          </a:prstGeom>
        </p:spPr>
      </p:pic>
    </p:spTree>
    <p:extLst>
      <p:ext uri="{BB962C8B-B14F-4D97-AF65-F5344CB8AC3E}">
        <p14:creationId xmlns:p14="http://schemas.microsoft.com/office/powerpoint/2010/main" val="348166368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9144000" cy="6857999"/>
          </a:xfrm>
          <a:prstGeom prst="rect">
            <a:avLst/>
          </a:prstGeom>
        </p:spPr>
      </p:pic>
    </p:spTree>
    <p:extLst>
      <p:ext uri="{BB962C8B-B14F-4D97-AF65-F5344CB8AC3E}">
        <p14:creationId xmlns:p14="http://schemas.microsoft.com/office/powerpoint/2010/main" val="126148537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2"/>
          <a:stretch/>
        </p:blipFill>
        <p:spPr>
          <a:xfrm>
            <a:off x="0" y="0"/>
            <a:ext cx="9144000" cy="6857999"/>
          </a:xfrm>
          <a:prstGeom prst="rect">
            <a:avLst/>
          </a:prstGeom>
        </p:spPr>
      </p:pic>
    </p:spTree>
    <p:extLst>
      <p:ext uri="{BB962C8B-B14F-4D97-AF65-F5344CB8AC3E}">
        <p14:creationId xmlns:p14="http://schemas.microsoft.com/office/powerpoint/2010/main" val="116508819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3999" cy="6858000"/>
          </a:xfrm>
          <a:prstGeom prst="rect">
            <a:avLst/>
          </a:prstGeom>
        </p:spPr>
      </p:pic>
    </p:spTree>
    <p:extLst>
      <p:ext uri="{BB962C8B-B14F-4D97-AF65-F5344CB8AC3E}">
        <p14:creationId xmlns:p14="http://schemas.microsoft.com/office/powerpoint/2010/main" val="6308228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7967292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9608"/>
          <a:stretch/>
        </p:blipFill>
        <p:spPr>
          <a:xfrm>
            <a:off x="0" y="0"/>
            <a:ext cx="9265024" cy="6857999"/>
          </a:xfrm>
          <a:prstGeom prst="rect">
            <a:avLst/>
          </a:prstGeom>
        </p:spPr>
      </p:pic>
    </p:spTree>
    <p:extLst>
      <p:ext uri="{BB962C8B-B14F-4D97-AF65-F5344CB8AC3E}">
        <p14:creationId xmlns:p14="http://schemas.microsoft.com/office/powerpoint/2010/main" val="154909539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63001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4094" y="-3031"/>
            <a:ext cx="2839906" cy="18478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0267" y="1844820"/>
            <a:ext cx="2873733" cy="26643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4094" y="4509120"/>
            <a:ext cx="2839906" cy="2341077"/>
          </a:xfrm>
          <a:prstGeom prst="rect">
            <a:avLst/>
          </a:prstGeom>
        </p:spPr>
      </p:pic>
    </p:spTree>
    <p:extLst>
      <p:ext uri="{BB962C8B-B14F-4D97-AF65-F5344CB8AC3E}">
        <p14:creationId xmlns:p14="http://schemas.microsoft.com/office/powerpoint/2010/main" val="375918622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99392"/>
            <a:ext cx="4499992" cy="36004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89720"/>
            <a:ext cx="5796136" cy="335744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64088" y="3501008"/>
            <a:ext cx="3779912" cy="3356992"/>
          </a:xfrm>
          <a:prstGeom prst="rect">
            <a:avLst/>
          </a:prstGeom>
        </p:spPr>
      </p:pic>
    </p:spTree>
    <p:extLst>
      <p:ext uri="{BB962C8B-B14F-4D97-AF65-F5344CB8AC3E}">
        <p14:creationId xmlns:p14="http://schemas.microsoft.com/office/powerpoint/2010/main" val="281290065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364948968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28223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73</TotalTime>
  <Words>3782</Words>
  <Application>Microsoft Office PowerPoint</Application>
  <PresentationFormat>Presentación en pantalla (4:3)</PresentationFormat>
  <Paragraphs>352</Paragraphs>
  <Slides>149</Slides>
  <Notes>109</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149</vt:i4>
      </vt:variant>
    </vt:vector>
  </HeadingPairs>
  <TitlesOfParts>
    <vt:vector size="157" baseType="lpstr">
      <vt:lpstr>ＭＳ Ｐゴシック</vt:lpstr>
      <vt:lpstr>ＭＳ Ｐ明朝</vt:lpstr>
      <vt:lpstr>Calibri</vt:lpstr>
      <vt:lpstr>Century Schoolbook</vt:lpstr>
      <vt:lpstr>Wingdings</vt:lpstr>
      <vt:lpstr>Wingdings 2</vt:lpstr>
      <vt:lpstr>Default Theme</vt:lpstr>
      <vt:lpstr>1_Default Theme</vt:lpstr>
      <vt:lpstr>LA VUELTA AL MUNDO EN 885 JARDINES.-ASIA.-I.-</vt:lpstr>
      <vt:lpstr>YANGMING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Yuanshan Park, Taipei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Egipto.-.Helwan Japanischer Garten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Kuala Lumpur - Lembah Kiara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Lake Garden, Sibu-Malaysia </vt:lpstr>
      <vt:lpstr>Presentación de PowerPoint</vt:lpstr>
      <vt:lpstr>Presentación de PowerPoint</vt:lpstr>
      <vt:lpstr>Presentación de PowerPoint</vt:lpstr>
      <vt:lpstr>Presentación de PowerPoint</vt:lpstr>
      <vt:lpstr>Presentación de PowerPoint</vt:lpstr>
      <vt:lpstr>Naseem Public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Nusantara Flower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Putra Perdana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Rizal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10</cp:revision>
  <dcterms:created xsi:type="dcterms:W3CDTF">2013-09-12T16:18:33Z</dcterms:created>
  <dcterms:modified xsi:type="dcterms:W3CDTF">2018-03-01T07:50:02Z</dcterms:modified>
</cp:coreProperties>
</file>