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367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301" r:id="rId36"/>
    <p:sldId id="295" r:id="rId37"/>
    <p:sldId id="296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20" r:id="rId46"/>
    <p:sldId id="318" r:id="rId47"/>
    <p:sldId id="315" r:id="rId48"/>
    <p:sldId id="311" r:id="rId49"/>
    <p:sldId id="314" r:id="rId50"/>
    <p:sldId id="305" r:id="rId51"/>
    <p:sldId id="306" r:id="rId52"/>
    <p:sldId id="307" r:id="rId53"/>
    <p:sldId id="312" r:id="rId54"/>
    <p:sldId id="308" r:id="rId55"/>
    <p:sldId id="309" r:id="rId56"/>
    <p:sldId id="310" r:id="rId57"/>
    <p:sldId id="313" r:id="rId58"/>
    <p:sldId id="316" r:id="rId59"/>
    <p:sldId id="319" r:id="rId60"/>
    <p:sldId id="317" r:id="rId61"/>
    <p:sldId id="321" r:id="rId62"/>
    <p:sldId id="327" r:id="rId63"/>
    <p:sldId id="337" r:id="rId64"/>
    <p:sldId id="342" r:id="rId65"/>
    <p:sldId id="343" r:id="rId66"/>
    <p:sldId id="344" r:id="rId67"/>
    <p:sldId id="350" r:id="rId68"/>
    <p:sldId id="351" r:id="rId69"/>
    <p:sldId id="322" r:id="rId70"/>
    <p:sldId id="323" r:id="rId71"/>
    <p:sldId id="324" r:id="rId72"/>
    <p:sldId id="325" r:id="rId73"/>
    <p:sldId id="326" r:id="rId74"/>
    <p:sldId id="328" r:id="rId75"/>
    <p:sldId id="330" r:id="rId76"/>
    <p:sldId id="329" r:id="rId77"/>
    <p:sldId id="331" r:id="rId78"/>
    <p:sldId id="332" r:id="rId79"/>
    <p:sldId id="341" r:id="rId80"/>
    <p:sldId id="333" r:id="rId81"/>
    <p:sldId id="334" r:id="rId82"/>
    <p:sldId id="335" r:id="rId83"/>
    <p:sldId id="336" r:id="rId84"/>
    <p:sldId id="338" r:id="rId85"/>
    <p:sldId id="339" r:id="rId86"/>
    <p:sldId id="340" r:id="rId87"/>
    <p:sldId id="346" r:id="rId88"/>
    <p:sldId id="347" r:id="rId89"/>
    <p:sldId id="348" r:id="rId90"/>
    <p:sldId id="349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8" r:id="rId105"/>
    <p:sldId id="387" r:id="rId106"/>
    <p:sldId id="370" r:id="rId107"/>
    <p:sldId id="373" r:id="rId108"/>
    <p:sldId id="381" r:id="rId109"/>
    <p:sldId id="386" r:id="rId110"/>
    <p:sldId id="378" r:id="rId111"/>
    <p:sldId id="379" r:id="rId112"/>
    <p:sldId id="366" r:id="rId113"/>
    <p:sldId id="376" r:id="rId114"/>
    <p:sldId id="371" r:id="rId115"/>
    <p:sldId id="372" r:id="rId116"/>
    <p:sldId id="374" r:id="rId117"/>
    <p:sldId id="375" r:id="rId118"/>
    <p:sldId id="382" r:id="rId119"/>
    <p:sldId id="383" r:id="rId120"/>
    <p:sldId id="384" r:id="rId121"/>
    <p:sldId id="377" r:id="rId122"/>
    <p:sldId id="380" r:id="rId123"/>
    <p:sldId id="385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BE8E8-C4AC-42BD-9821-F16AA2FF2816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F608B-B801-4FBF-91FF-736E6271640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839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7163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395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Center.-Cochliostema odoratissimum y Kochia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9100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923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3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5244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613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Kawaguchi Green Center.-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854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Futagami Manyo Botanical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719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Futagami 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426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Futagami Manyo Botanical Gardens.-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6705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Futagami Manyo Botanical Gardens.-Acer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9926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Futagami 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3979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2197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4227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2737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6154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7849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1379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3355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9294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5717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3482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03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479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742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5958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62799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Manyo Botanical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16283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48707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Kubota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08986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18963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41396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9173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90714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86286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300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Kubota 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41919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8398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4161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03339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72114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80695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64471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97881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Himeji..-Nepenthes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7205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Himeji.-Nepenthes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658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Himeji..-Spathodea campanulata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60915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Himeji..-Orquideas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1882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16175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9310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68987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01491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Tegarayama Central Park  en Himeji.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8223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0719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82727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07747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20631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1245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89534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24150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Botanical Garden.-Osaka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14616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Park.-Flower Pillars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949910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Park.-Flower Orchids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915058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Park.-White flowers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16267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Park.-Zoo sakura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305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Tennoji Park.-Zoo</a:t>
            </a:r>
            <a:r>
              <a:rPr lang="es-ES" baseline="0" dirty="0"/>
              <a:t> Park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85278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365218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58008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393099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11105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846060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777056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12386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672233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873905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83261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592032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85233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762170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Tennōji Park.-Botanical Garden.-Osaka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86425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</a:t>
            </a:r>
            <a:r>
              <a:rPr lang="es-ES" baseline="0" dirty="0"/>
              <a:t> </a:t>
            </a:r>
            <a:r>
              <a:rPr lang="es-ES" dirty="0"/>
              <a:t>Island</a:t>
            </a:r>
            <a:r>
              <a:rPr lang="es-ES" baseline="0" dirty="0"/>
              <a:t> </a:t>
            </a:r>
            <a:r>
              <a:rPr lang="es-ES" dirty="0"/>
              <a:t>Okinawa.-Pref_</a:t>
            </a:r>
            <a:r>
              <a:rPr lang="es-ES" baseline="0" dirty="0"/>
              <a:t> </a:t>
            </a:r>
            <a:r>
              <a:rPr lang="es-ES" dirty="0"/>
              <a:t>apan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337382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04268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80187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533224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539108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945368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Okinawa.-Thunbergia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826240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630513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723255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33162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Yubu Island Okinawa.-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832001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444988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313740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13871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24116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868905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71923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435125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09869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407578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71828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30317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6505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620897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884716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407990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078918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15105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721970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Yumenoshima Tropical Greenhouse Dome.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F608B-B801-4FBF-91FF-736E62716407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31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8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06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71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2006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8321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5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1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62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57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6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77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g"/><Relationship Id="rId3" Type="http://schemas.openxmlformats.org/officeDocument/2006/relationships/image" Target="../media/image121.jpg"/><Relationship Id="rId7" Type="http://schemas.openxmlformats.org/officeDocument/2006/relationships/image" Target="../media/image125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g"/><Relationship Id="rId5" Type="http://schemas.openxmlformats.org/officeDocument/2006/relationships/image" Target="../media/image123.jpg"/><Relationship Id="rId4" Type="http://schemas.openxmlformats.org/officeDocument/2006/relationships/image" Target="../media/image122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548680"/>
            <a:ext cx="6696744" cy="43924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br>
              <a:rPr lang="es-ES" dirty="0"/>
            </a:br>
            <a:r>
              <a:rPr lang="es-ES" dirty="0"/>
              <a:t>-JAPON.-JARDINES y BOTANICOS</a:t>
            </a:r>
            <a:br>
              <a:rPr lang="es-ES" dirty="0"/>
            </a:br>
            <a:r>
              <a:rPr lang="es-ES" dirty="0"/>
              <a:t>Kawaguchi Green Center.</a:t>
            </a:r>
            <a:br>
              <a:rPr lang="es-ES" dirty="0"/>
            </a:br>
            <a:r>
              <a:rPr lang="es-ES" dirty="0"/>
              <a:t>Manyo Botanical Gardens y</a:t>
            </a:r>
            <a:br>
              <a:rPr lang="es-ES" dirty="0"/>
            </a:br>
            <a:r>
              <a:rPr lang="es-ES" dirty="0"/>
              <a:t>otros.</a:t>
            </a: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37656" y="4653136"/>
            <a:ext cx="4678288" cy="1659632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02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Kawaguchi Green Center.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Centro Verde Kawaguchi , a veces también llamado el Jardín Botánico de Kawaguchi-City , es un parque de la ciudad y el jardín botánico situado en Araijuku 700, Kawaguchi, Saitama , Japón .</a:t>
            </a:r>
          </a:p>
          <a:p>
            <a:r>
              <a:rPr lang="es-ES" dirty="0"/>
              <a:t> La admisión es de 300 yenes para los adultos y 100 yenes para los niños.</a:t>
            </a:r>
          </a:p>
          <a:p>
            <a:r>
              <a:rPr lang="es-ES" dirty="0"/>
              <a:t>El jardín fue establecido en 1967, y contiene fuentes, ciruelos árboles, y  piezas topiary , así como invernaderos con colecciones incluyendo plátanos , buganvillas , flor de loto ( Nymphaea ), orquídeas y plantas suculentas .</a:t>
            </a:r>
          </a:p>
        </p:txBody>
      </p:sp>
    </p:spTree>
    <p:extLst>
      <p:ext uri="{BB962C8B-B14F-4D97-AF65-F5344CB8AC3E}">
        <p14:creationId xmlns:p14="http://schemas.microsoft.com/office/powerpoint/2010/main" val="918542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9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38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87" y="0"/>
            <a:ext cx="535781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3" y="0"/>
            <a:ext cx="3760164" cy="321297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3" y="3212976"/>
            <a:ext cx="3681881" cy="36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92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64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43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5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29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" y="7803"/>
            <a:ext cx="4762500" cy="334918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735" y="7803"/>
            <a:ext cx="4314265" cy="334918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735" y="3354606"/>
            <a:ext cx="4296916" cy="350100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" y="3356992"/>
            <a:ext cx="4762500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7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Manyo Botanical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Un Jardín Botánico Manyo es un japonés forma de jardín botánico que contiene todas las formas de la planta mencionada en el Man'yōshū poesía antología. Es algo similar a un jardín de Shakespeare en el mundo de habla Inglés.</a:t>
            </a:r>
          </a:p>
          <a:p>
            <a:r>
              <a:rPr lang="es-ES" dirty="0"/>
              <a:t>Jardines específicos Manyo incluyen:</a:t>
            </a:r>
          </a:p>
          <a:p>
            <a:r>
              <a:rPr lang="es-ES" dirty="0"/>
              <a:t>Futagami Manyo Jardín Botánico</a:t>
            </a:r>
          </a:p>
          <a:p>
            <a:r>
              <a:rPr lang="es-ES" dirty="0"/>
              <a:t>Michinoku Mano-Manyo Jardín Botánico</a:t>
            </a:r>
          </a:p>
          <a:p>
            <a:r>
              <a:rPr lang="es-ES" dirty="0"/>
              <a:t>Jardín botánico Manyo</a:t>
            </a:r>
          </a:p>
        </p:txBody>
      </p:sp>
    </p:spTree>
    <p:extLst>
      <p:ext uri="{BB962C8B-B14F-4D97-AF65-F5344CB8AC3E}">
        <p14:creationId xmlns:p14="http://schemas.microsoft.com/office/powerpoint/2010/main" val="351743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El Manyo Jardín Botánico Futagami  son jardines botánicos ubicados en Takaoka, Toyama , Japón .</a:t>
            </a:r>
          </a:p>
          <a:p>
            <a:r>
              <a:rPr lang="es-ES" dirty="0"/>
              <a:t>El sitio de jardín ocupa alrededor de 10.000 m², y contiene tanto flores silvestres y muchas variedades de plantas mencionadas en la antología Man'yōshū .</a:t>
            </a:r>
          </a:p>
        </p:txBody>
      </p:sp>
    </p:spTree>
    <p:extLst>
      <p:ext uri="{BB962C8B-B14F-4D97-AF65-F5344CB8AC3E}">
        <p14:creationId xmlns:p14="http://schemas.microsoft.com/office/powerpoint/2010/main" val="8991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19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8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6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45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10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5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03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9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44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99392"/>
            <a:ext cx="903649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98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95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94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29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82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19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3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62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60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96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91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837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Kubota Garden.-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. Kubota Jardín tiene (81.000 m²) jardín japonés en el Rainier Beach barrio de Seattle, Washington .</a:t>
            </a:r>
          </a:p>
          <a:p>
            <a:r>
              <a:rPr lang="es-ES" dirty="0"/>
              <a:t>Un parque público desde 1987, se inició en 1927 por Fujitarō Kubota, un emigrante japonés. </a:t>
            </a:r>
          </a:p>
          <a:p>
            <a:r>
              <a:rPr lang="es-ES" dirty="0"/>
              <a:t>Hoy en día, se mantiene como un parque público por el Departamento de Seattle de Parques y Recreación y la Fundación Kubota Garden.</a:t>
            </a:r>
          </a:p>
        </p:txBody>
      </p:sp>
    </p:spTree>
    <p:extLst>
      <p:ext uri="{BB962C8B-B14F-4D97-AF65-F5344CB8AC3E}">
        <p14:creationId xmlns:p14="http://schemas.microsoft.com/office/powerpoint/2010/main" val="3593657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1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1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143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82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77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15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817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102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693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Tegarayama Central Park Himeji.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Botánico Tegarayama  , también conocido como el de Himeji Tegarayama Green House , es un jardín botánico situado dentro de un invernadero en Tegarayama Central Park a 93 Tegara, Himeji, Hyogo , Japón .</a:t>
            </a:r>
          </a:p>
        </p:txBody>
      </p:sp>
    </p:spTree>
    <p:extLst>
      <p:ext uri="{BB962C8B-B14F-4D97-AF65-F5344CB8AC3E}">
        <p14:creationId xmlns:p14="http://schemas.microsoft.com/office/powerpoint/2010/main" val="27082952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93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383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582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47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200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88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839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80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1618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90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75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00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521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033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52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904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Tennoji Botanical Garden.-Osaka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Parque Tennoji  es un parque con jardín botánico situado en 1-108, Chausuyama-cho, de Tennōji-ku , Osaka , Japón</a:t>
            </a:r>
          </a:p>
          <a:p>
            <a:r>
              <a:rPr lang="es-ES" dirty="0"/>
              <a:t>Tennoji Zoo</a:t>
            </a:r>
          </a:p>
          <a:p>
            <a:r>
              <a:rPr lang="es-ES" dirty="0"/>
              <a:t>Osaka Museo Municipal de Arte</a:t>
            </a:r>
          </a:p>
          <a:p>
            <a:r>
              <a:rPr lang="es-ES" dirty="0"/>
              <a:t>Invernadero</a:t>
            </a:r>
          </a:p>
          <a:p>
            <a:r>
              <a:rPr lang="es-ES" dirty="0"/>
              <a:t>Keitakuen</a:t>
            </a:r>
          </a:p>
          <a:p>
            <a:r>
              <a:rPr lang="es-ES" dirty="0"/>
              <a:t>Chausuyama Tumba</a:t>
            </a:r>
          </a:p>
        </p:txBody>
      </p:sp>
    </p:spTree>
    <p:extLst>
      <p:ext uri="{BB962C8B-B14F-4D97-AF65-F5344CB8AC3E}">
        <p14:creationId xmlns:p14="http://schemas.microsoft.com/office/powerpoint/2010/main" val="2532020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560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220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397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72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515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044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1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36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376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979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16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812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27812" cy="227687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872"/>
            <a:ext cx="4027812" cy="216024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7112"/>
            <a:ext cx="4049897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425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978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99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375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988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885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238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460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860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036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719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234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987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384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850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366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2939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191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" y="12527"/>
            <a:ext cx="9144000" cy="694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470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Yubu Island Okinawa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Esta pequeña isla se encuentra junto a Mihara Village, en el lado oriental de la isla de Iriomote. </a:t>
            </a:r>
          </a:p>
          <a:p>
            <a:r>
              <a:rPr lang="es-ES" dirty="0"/>
              <a:t>El agua que divide Yubu isla de su vecino más grande es tan superficial que se puede cruzar a pie. Aunque es posible que caminar a través de la mayoría de las personas que visitan la isla Yubu electo para un paseo en el popular todavía ligeramente anticuado buscando taxis búfalo de agua.</a:t>
            </a:r>
          </a:p>
          <a:p>
            <a:r>
              <a:rPr lang="es-ES" dirty="0"/>
              <a:t> De vez en cuando se puede ver los coches o camiones de conducción a través del agua también.</a:t>
            </a:r>
          </a:p>
        </p:txBody>
      </p:sp>
    </p:spTree>
    <p:extLst>
      <p:ext uri="{BB962C8B-B14F-4D97-AF65-F5344CB8AC3E}">
        <p14:creationId xmlns:p14="http://schemas.microsoft.com/office/powerpoint/2010/main" val="39842889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757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667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438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218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958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308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65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324528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583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0996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46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958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Yumenoshima Tropical Greenhouse Dome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invernadero tropical Yumenoshima  , también llamado a veces el Yumenoshima Tropical Planta Dome, es un jardín botánico situado en 3-2, Yumenoshima, Koto, Tokio , Japón . </a:t>
            </a:r>
          </a:p>
          <a:p>
            <a:r>
              <a:rPr lang="es-ES" dirty="0"/>
              <a:t>Es operado por la Asociación Parque Metropolitano de Tokio y abierto todos los días excepto los lunes; una cuota de admisión se carga.</a:t>
            </a:r>
          </a:p>
          <a:p>
            <a:r>
              <a:rPr lang="es-ES" dirty="0"/>
              <a:t>El efecto invernadero se estableció en 1988 en Yumenoshima ("Island Dream") Park, un vertedero recuperado y vertedero en la bahía de Tokio .</a:t>
            </a:r>
          </a:p>
        </p:txBody>
      </p:sp>
    </p:spTree>
    <p:extLst>
      <p:ext uri="{BB962C8B-B14F-4D97-AF65-F5344CB8AC3E}">
        <p14:creationId xmlns:p14="http://schemas.microsoft.com/office/powerpoint/2010/main" val="5163457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Sus tres cúpulas actualmente contienen cerca de 1.000 especies de plantas tropicales y semitropicales. </a:t>
            </a:r>
          </a:p>
          <a:p>
            <a:r>
              <a:rPr lang="es-ES" dirty="0"/>
              <a:t>El domo cuenta con un bosque tropical con helechos y cascada, B Cúpula representa un pueblo tropical, y C de la bóveda contiene la vegetación de las islas de Ogasawara . También hay una pequeña seccion dedicada a la planta carnívora .</a:t>
            </a:r>
          </a:p>
          <a:p>
            <a:r>
              <a:rPr lang="es-ES" dirty="0"/>
              <a:t>Las colecciones de plantas de las cúpulas 'incluyen palmeras , orquídeas , plantas acuáticas, Pandanus , Hevea brasiliensis , Samanea saman , Barringtonia racemosa  , Satakentia liukiuensis , Cyathea lepifera, C. mertensiana, C. spinulosa , y Dicksonia antarctica .</a:t>
            </a:r>
          </a:p>
        </p:txBody>
      </p:sp>
    </p:spTree>
    <p:extLst>
      <p:ext uri="{BB962C8B-B14F-4D97-AF65-F5344CB8AC3E}">
        <p14:creationId xmlns:p14="http://schemas.microsoft.com/office/powerpoint/2010/main" val="13537393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201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682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512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041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653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198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948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249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4181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78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766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" y="-99392"/>
            <a:ext cx="913354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081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9909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1647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" y="-243408"/>
            <a:ext cx="4332566" cy="72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772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50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5835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4875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0" y="30796"/>
            <a:ext cx="9144000" cy="334692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0" y="4960284"/>
            <a:ext cx="2619375" cy="18478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75" y="3377724"/>
            <a:ext cx="2466975" cy="18478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5" y="5010150"/>
            <a:ext cx="2466975" cy="18478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0" y="3377724"/>
            <a:ext cx="2619375" cy="1601152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25" y="3377724"/>
            <a:ext cx="4057650" cy="35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4805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99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109</TotalTime>
  <Words>1304</Words>
  <Application>Microsoft Office PowerPoint</Application>
  <PresentationFormat>Presentación en pantalla (4:3)</PresentationFormat>
  <Paragraphs>258</Paragraphs>
  <Slides>123</Slides>
  <Notes>111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8" baseType="lpstr">
      <vt:lpstr>Calibri</vt:lpstr>
      <vt:lpstr>Century Schoolbook</vt:lpstr>
      <vt:lpstr>Wingdings</vt:lpstr>
      <vt:lpstr>Wingdings 2</vt:lpstr>
      <vt:lpstr>1_Default Theme</vt:lpstr>
      <vt:lpstr>ASIA-LA VUELTA AL MUNDO EN 885 JARDINES -JAPON.-JARDINES y BOTANICOS Kawaguchi Green Center. Manyo Botanical Gardens y otros.    </vt:lpstr>
      <vt:lpstr>Kawaguchi Green Center.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Manyo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Kubota Garden.-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Tegarayama Central Park Himeji.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Tennoji Botanical Garden.-Osaka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Yubu Island Okinawa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Yumenoshima Tropical Greenhouse Dome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ASIA-LA VUELTA AL MUNDO EN 385 JARDINES..-JAPON.-JARDINES y BOTANICOS</dc:title>
  <dc:creator>Josep</dc:creator>
  <cp:lastModifiedBy>Usuario</cp:lastModifiedBy>
  <cp:revision>12</cp:revision>
  <dcterms:created xsi:type="dcterms:W3CDTF">2014-11-06T03:17:01Z</dcterms:created>
  <dcterms:modified xsi:type="dcterms:W3CDTF">2018-03-02T12:10:18Z</dcterms:modified>
</cp:coreProperties>
</file>