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0"/>
  </p:notesMasterIdLst>
  <p:sldIdLst>
    <p:sldId id="256" r:id="rId2"/>
    <p:sldId id="257" r:id="rId3"/>
    <p:sldId id="259" r:id="rId4"/>
    <p:sldId id="258" r:id="rId5"/>
    <p:sldId id="260" r:id="rId6"/>
    <p:sldId id="261" r:id="rId7"/>
    <p:sldId id="262"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1" r:id="rId30"/>
    <p:sldId id="292" r:id="rId31"/>
    <p:sldId id="293" r:id="rId32"/>
    <p:sldId id="294" r:id="rId33"/>
    <p:sldId id="295" r:id="rId34"/>
    <p:sldId id="296" r:id="rId35"/>
    <p:sldId id="299" r:id="rId36"/>
    <p:sldId id="300" r:id="rId37"/>
    <p:sldId id="350" r:id="rId38"/>
    <p:sldId id="302" r:id="rId39"/>
    <p:sldId id="303" r:id="rId40"/>
    <p:sldId id="304" r:id="rId41"/>
    <p:sldId id="305" r:id="rId42"/>
    <p:sldId id="306" r:id="rId43"/>
    <p:sldId id="307" r:id="rId44"/>
    <p:sldId id="309" r:id="rId45"/>
    <p:sldId id="310" r:id="rId46"/>
    <p:sldId id="311" r:id="rId47"/>
    <p:sldId id="312" r:id="rId48"/>
    <p:sldId id="313" r:id="rId49"/>
    <p:sldId id="263" r:id="rId50"/>
    <p:sldId id="264" r:id="rId51"/>
    <p:sldId id="351" r:id="rId52"/>
    <p:sldId id="266" r:id="rId53"/>
    <p:sldId id="267" r:id="rId54"/>
    <p:sldId id="314" r:id="rId55"/>
    <p:sldId id="378" r:id="rId56"/>
    <p:sldId id="357" r:id="rId57"/>
    <p:sldId id="333" r:id="rId58"/>
    <p:sldId id="316" r:id="rId59"/>
    <p:sldId id="319" r:id="rId60"/>
    <p:sldId id="367" r:id="rId61"/>
    <p:sldId id="363" r:id="rId62"/>
    <p:sldId id="315" r:id="rId63"/>
    <p:sldId id="320" r:id="rId64"/>
    <p:sldId id="317" r:id="rId65"/>
    <p:sldId id="321" r:id="rId66"/>
    <p:sldId id="322" r:id="rId67"/>
    <p:sldId id="323" r:id="rId68"/>
    <p:sldId id="324" r:id="rId69"/>
    <p:sldId id="325" r:id="rId70"/>
    <p:sldId id="326" r:id="rId71"/>
    <p:sldId id="329" r:id="rId72"/>
    <p:sldId id="330" r:id="rId73"/>
    <p:sldId id="331" r:id="rId74"/>
    <p:sldId id="332" r:id="rId75"/>
    <p:sldId id="334" r:id="rId76"/>
    <p:sldId id="336" r:id="rId77"/>
    <p:sldId id="337" r:id="rId78"/>
    <p:sldId id="338" r:id="rId79"/>
    <p:sldId id="341" r:id="rId80"/>
    <p:sldId id="342" r:id="rId81"/>
    <p:sldId id="343" r:id="rId82"/>
    <p:sldId id="344" r:id="rId83"/>
    <p:sldId id="345" r:id="rId84"/>
    <p:sldId id="346" r:id="rId85"/>
    <p:sldId id="347" r:id="rId86"/>
    <p:sldId id="348" r:id="rId87"/>
    <p:sldId id="352" r:id="rId88"/>
    <p:sldId id="353" r:id="rId89"/>
    <p:sldId id="354" r:id="rId90"/>
    <p:sldId id="355" r:id="rId91"/>
    <p:sldId id="356" r:id="rId92"/>
    <p:sldId id="358" r:id="rId93"/>
    <p:sldId id="359" r:id="rId94"/>
    <p:sldId id="360" r:id="rId95"/>
    <p:sldId id="361" r:id="rId96"/>
    <p:sldId id="362" r:id="rId97"/>
    <p:sldId id="364" r:id="rId98"/>
    <p:sldId id="365" r:id="rId99"/>
    <p:sldId id="366" r:id="rId100"/>
    <p:sldId id="368" r:id="rId101"/>
    <p:sldId id="369" r:id="rId102"/>
    <p:sldId id="370" r:id="rId103"/>
    <p:sldId id="371" r:id="rId104"/>
    <p:sldId id="372" r:id="rId105"/>
    <p:sldId id="373" r:id="rId106"/>
    <p:sldId id="374" r:id="rId107"/>
    <p:sldId id="375" r:id="rId108"/>
    <p:sldId id="376" r:id="rId109"/>
    <p:sldId id="377" r:id="rId110"/>
    <p:sldId id="379" r:id="rId111"/>
    <p:sldId id="380" r:id="rId112"/>
    <p:sldId id="381" r:id="rId113"/>
    <p:sldId id="382" r:id="rId114"/>
    <p:sldId id="385" r:id="rId115"/>
    <p:sldId id="386" r:id="rId116"/>
    <p:sldId id="387" r:id="rId117"/>
    <p:sldId id="388" r:id="rId118"/>
    <p:sldId id="389" r:id="rId119"/>
    <p:sldId id="390" r:id="rId120"/>
    <p:sldId id="391" r:id="rId121"/>
    <p:sldId id="392" r:id="rId122"/>
    <p:sldId id="393" r:id="rId123"/>
    <p:sldId id="394" r:id="rId124"/>
    <p:sldId id="383" r:id="rId125"/>
    <p:sldId id="340" r:id="rId126"/>
    <p:sldId id="327" r:id="rId127"/>
    <p:sldId id="328" r:id="rId128"/>
    <p:sldId id="384"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3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C9E3FA-33DA-4814-8B43-E66E95E0142D}"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79FF3B-0F4B-47A6-88CC-D30F9C85EA47}" type="slidenum">
              <a:rPr lang="es-ES" smtClean="0"/>
              <a:t>‹Nº›</a:t>
            </a:fld>
            <a:endParaRPr lang="es-ES" dirty="0"/>
          </a:p>
        </p:txBody>
      </p:sp>
    </p:spTree>
    <p:extLst>
      <p:ext uri="{BB962C8B-B14F-4D97-AF65-F5344CB8AC3E}">
        <p14:creationId xmlns:p14="http://schemas.microsoft.com/office/powerpoint/2010/main" val="450230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a:t>
            </a:fld>
            <a:endParaRPr lang="es-ES" dirty="0"/>
          </a:p>
        </p:txBody>
      </p:sp>
    </p:spTree>
    <p:extLst>
      <p:ext uri="{BB962C8B-B14F-4D97-AF65-F5344CB8AC3E}">
        <p14:creationId xmlns:p14="http://schemas.microsoft.com/office/powerpoint/2010/main" val="1588316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a:t>
            </a:fld>
            <a:endParaRPr lang="es-ES" dirty="0"/>
          </a:p>
        </p:txBody>
      </p:sp>
    </p:spTree>
    <p:extLst>
      <p:ext uri="{BB962C8B-B14F-4D97-AF65-F5344CB8AC3E}">
        <p14:creationId xmlns:p14="http://schemas.microsoft.com/office/powerpoint/2010/main" val="3105696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a:t>
            </a:fld>
            <a:endParaRPr lang="es-ES" dirty="0"/>
          </a:p>
        </p:txBody>
      </p:sp>
    </p:spTree>
    <p:extLst>
      <p:ext uri="{BB962C8B-B14F-4D97-AF65-F5344CB8AC3E}">
        <p14:creationId xmlns:p14="http://schemas.microsoft.com/office/powerpoint/2010/main" val="558183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a:t>
            </a:fld>
            <a:endParaRPr lang="es-ES" dirty="0"/>
          </a:p>
        </p:txBody>
      </p:sp>
    </p:spTree>
    <p:extLst>
      <p:ext uri="{BB962C8B-B14F-4D97-AF65-F5344CB8AC3E}">
        <p14:creationId xmlns:p14="http://schemas.microsoft.com/office/powerpoint/2010/main" val="4051902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a:t>
            </a:fld>
            <a:endParaRPr lang="es-ES" dirty="0"/>
          </a:p>
        </p:txBody>
      </p:sp>
    </p:spTree>
    <p:extLst>
      <p:ext uri="{BB962C8B-B14F-4D97-AF65-F5344CB8AC3E}">
        <p14:creationId xmlns:p14="http://schemas.microsoft.com/office/powerpoint/2010/main" val="2475549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Hokkaido.-Shibazakura.-Phlox decusata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13</a:t>
            </a:fld>
            <a:endParaRPr lang="es-ES" dirty="0"/>
          </a:p>
        </p:txBody>
      </p:sp>
    </p:spTree>
    <p:extLst>
      <p:ext uri="{BB962C8B-B14F-4D97-AF65-F5344CB8AC3E}">
        <p14:creationId xmlns:p14="http://schemas.microsoft.com/office/powerpoint/2010/main" val="1949570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14</a:t>
            </a:fld>
            <a:endParaRPr lang="es-ES" dirty="0"/>
          </a:p>
        </p:txBody>
      </p:sp>
    </p:spTree>
    <p:extLst>
      <p:ext uri="{BB962C8B-B14F-4D97-AF65-F5344CB8AC3E}">
        <p14:creationId xmlns:p14="http://schemas.microsoft.com/office/powerpoint/2010/main" val="3547689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15</a:t>
            </a:fld>
            <a:endParaRPr lang="es-ES" dirty="0"/>
          </a:p>
        </p:txBody>
      </p:sp>
    </p:spTree>
    <p:extLst>
      <p:ext uri="{BB962C8B-B14F-4D97-AF65-F5344CB8AC3E}">
        <p14:creationId xmlns:p14="http://schemas.microsoft.com/office/powerpoint/2010/main" val="3987870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16</a:t>
            </a:fld>
            <a:endParaRPr lang="es-ES" dirty="0"/>
          </a:p>
        </p:txBody>
      </p:sp>
    </p:spTree>
    <p:extLst>
      <p:ext uri="{BB962C8B-B14F-4D97-AF65-F5344CB8AC3E}">
        <p14:creationId xmlns:p14="http://schemas.microsoft.com/office/powerpoint/2010/main" val="2463862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17</a:t>
            </a:fld>
            <a:endParaRPr lang="es-ES" dirty="0"/>
          </a:p>
        </p:txBody>
      </p:sp>
    </p:spTree>
    <p:extLst>
      <p:ext uri="{BB962C8B-B14F-4D97-AF65-F5344CB8AC3E}">
        <p14:creationId xmlns:p14="http://schemas.microsoft.com/office/powerpoint/2010/main" val="1178938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18</a:t>
            </a:fld>
            <a:endParaRPr lang="es-ES" dirty="0"/>
          </a:p>
        </p:txBody>
      </p:sp>
    </p:spTree>
    <p:extLst>
      <p:ext uri="{BB962C8B-B14F-4D97-AF65-F5344CB8AC3E}">
        <p14:creationId xmlns:p14="http://schemas.microsoft.com/office/powerpoint/2010/main" val="1195880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19</a:t>
            </a:fld>
            <a:endParaRPr lang="es-ES" dirty="0"/>
          </a:p>
        </p:txBody>
      </p:sp>
    </p:spTree>
    <p:extLst>
      <p:ext uri="{BB962C8B-B14F-4D97-AF65-F5344CB8AC3E}">
        <p14:creationId xmlns:p14="http://schemas.microsoft.com/office/powerpoint/2010/main" val="2749936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20</a:t>
            </a:fld>
            <a:endParaRPr lang="es-ES" dirty="0"/>
          </a:p>
        </p:txBody>
      </p:sp>
    </p:spTree>
    <p:extLst>
      <p:ext uri="{BB962C8B-B14F-4D97-AF65-F5344CB8AC3E}">
        <p14:creationId xmlns:p14="http://schemas.microsoft.com/office/powerpoint/2010/main" val="2352246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21</a:t>
            </a:fld>
            <a:endParaRPr lang="es-ES" dirty="0"/>
          </a:p>
        </p:txBody>
      </p:sp>
    </p:spTree>
    <p:extLst>
      <p:ext uri="{BB962C8B-B14F-4D97-AF65-F5344CB8AC3E}">
        <p14:creationId xmlns:p14="http://schemas.microsoft.com/office/powerpoint/2010/main" val="631821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22</a:t>
            </a:fld>
            <a:endParaRPr lang="es-ES" dirty="0"/>
          </a:p>
        </p:txBody>
      </p:sp>
    </p:spTree>
    <p:extLst>
      <p:ext uri="{BB962C8B-B14F-4D97-AF65-F5344CB8AC3E}">
        <p14:creationId xmlns:p14="http://schemas.microsoft.com/office/powerpoint/2010/main" val="1635611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23</a:t>
            </a:fld>
            <a:endParaRPr lang="es-ES" dirty="0"/>
          </a:p>
        </p:txBody>
      </p:sp>
    </p:spTree>
    <p:extLst>
      <p:ext uri="{BB962C8B-B14F-4D97-AF65-F5344CB8AC3E}">
        <p14:creationId xmlns:p14="http://schemas.microsoft.com/office/powerpoint/2010/main" val="787793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24</a:t>
            </a:fld>
            <a:endParaRPr lang="es-ES" dirty="0"/>
          </a:p>
        </p:txBody>
      </p:sp>
    </p:spTree>
    <p:extLst>
      <p:ext uri="{BB962C8B-B14F-4D97-AF65-F5344CB8AC3E}">
        <p14:creationId xmlns:p14="http://schemas.microsoft.com/office/powerpoint/2010/main" val="725584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25</a:t>
            </a:fld>
            <a:endParaRPr lang="es-ES" dirty="0"/>
          </a:p>
        </p:txBody>
      </p:sp>
    </p:spTree>
    <p:extLst>
      <p:ext uri="{BB962C8B-B14F-4D97-AF65-F5344CB8AC3E}">
        <p14:creationId xmlns:p14="http://schemas.microsoft.com/office/powerpoint/2010/main" val="2094673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26</a:t>
            </a:fld>
            <a:endParaRPr lang="es-ES" dirty="0"/>
          </a:p>
        </p:txBody>
      </p:sp>
    </p:spTree>
    <p:extLst>
      <p:ext uri="{BB962C8B-B14F-4D97-AF65-F5344CB8AC3E}">
        <p14:creationId xmlns:p14="http://schemas.microsoft.com/office/powerpoint/2010/main" val="3513200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27</a:t>
            </a:fld>
            <a:endParaRPr lang="es-ES" dirty="0"/>
          </a:p>
        </p:txBody>
      </p:sp>
    </p:spTree>
    <p:extLst>
      <p:ext uri="{BB962C8B-B14F-4D97-AF65-F5344CB8AC3E}">
        <p14:creationId xmlns:p14="http://schemas.microsoft.com/office/powerpoint/2010/main" val="1413127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28</a:t>
            </a:fld>
            <a:endParaRPr lang="es-ES" dirty="0"/>
          </a:p>
        </p:txBody>
      </p:sp>
    </p:spTree>
    <p:extLst>
      <p:ext uri="{BB962C8B-B14F-4D97-AF65-F5344CB8AC3E}">
        <p14:creationId xmlns:p14="http://schemas.microsoft.com/office/powerpoint/2010/main" val="2905762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29</a:t>
            </a:fld>
            <a:endParaRPr lang="es-ES" dirty="0"/>
          </a:p>
        </p:txBody>
      </p:sp>
    </p:spTree>
    <p:extLst>
      <p:ext uri="{BB962C8B-B14F-4D97-AF65-F5344CB8AC3E}">
        <p14:creationId xmlns:p14="http://schemas.microsoft.com/office/powerpoint/2010/main" val="1258125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30</a:t>
            </a:fld>
            <a:endParaRPr lang="es-ES" dirty="0"/>
          </a:p>
        </p:txBody>
      </p:sp>
    </p:spTree>
    <p:extLst>
      <p:ext uri="{BB962C8B-B14F-4D97-AF65-F5344CB8AC3E}">
        <p14:creationId xmlns:p14="http://schemas.microsoft.com/office/powerpoint/2010/main" val="223529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Hokkaido.-Shibazakura.-Phlox decusata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31</a:t>
            </a:fld>
            <a:endParaRPr lang="es-ES" dirty="0"/>
          </a:p>
        </p:txBody>
      </p:sp>
    </p:spTree>
    <p:extLst>
      <p:ext uri="{BB962C8B-B14F-4D97-AF65-F5344CB8AC3E}">
        <p14:creationId xmlns:p14="http://schemas.microsoft.com/office/powerpoint/2010/main" val="3464212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Hokkaido.-Shibazakura.-Phlox decusata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32</a:t>
            </a:fld>
            <a:endParaRPr lang="es-ES" dirty="0"/>
          </a:p>
        </p:txBody>
      </p:sp>
    </p:spTree>
    <p:extLst>
      <p:ext uri="{BB962C8B-B14F-4D97-AF65-F5344CB8AC3E}">
        <p14:creationId xmlns:p14="http://schemas.microsoft.com/office/powerpoint/2010/main" val="3249202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Hokkaido.-Shibazakura.-Phlox decusata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33</a:t>
            </a:fld>
            <a:endParaRPr lang="es-ES" dirty="0"/>
          </a:p>
        </p:txBody>
      </p:sp>
    </p:spTree>
    <p:extLst>
      <p:ext uri="{BB962C8B-B14F-4D97-AF65-F5344CB8AC3E}">
        <p14:creationId xmlns:p14="http://schemas.microsoft.com/office/powerpoint/2010/main" val="2979578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Hokkaido.-Shibazakura.-Lavándula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34</a:t>
            </a:fld>
            <a:endParaRPr lang="es-ES" dirty="0"/>
          </a:p>
        </p:txBody>
      </p:sp>
    </p:spTree>
    <p:extLst>
      <p:ext uri="{BB962C8B-B14F-4D97-AF65-F5344CB8AC3E}">
        <p14:creationId xmlns:p14="http://schemas.microsoft.com/office/powerpoint/2010/main" val="630179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Nakafurano.-lavender_garden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35</a:t>
            </a:fld>
            <a:endParaRPr lang="es-ES" dirty="0"/>
          </a:p>
        </p:txBody>
      </p:sp>
    </p:spTree>
    <p:extLst>
      <p:ext uri="{BB962C8B-B14F-4D97-AF65-F5344CB8AC3E}">
        <p14:creationId xmlns:p14="http://schemas.microsoft.com/office/powerpoint/2010/main" val="3234518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Panoramic Flower Gardens Shikisai-no-oka.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36</a:t>
            </a:fld>
            <a:endParaRPr lang="es-ES" dirty="0"/>
          </a:p>
        </p:txBody>
      </p:sp>
    </p:spTree>
    <p:extLst>
      <p:ext uri="{BB962C8B-B14F-4D97-AF65-F5344CB8AC3E}">
        <p14:creationId xmlns:p14="http://schemas.microsoft.com/office/powerpoint/2010/main" val="1046609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37</a:t>
            </a:fld>
            <a:endParaRPr lang="es-ES" dirty="0"/>
          </a:p>
        </p:txBody>
      </p:sp>
    </p:spTree>
    <p:extLst>
      <p:ext uri="{BB962C8B-B14F-4D97-AF65-F5344CB8AC3E}">
        <p14:creationId xmlns:p14="http://schemas.microsoft.com/office/powerpoint/2010/main" val="298060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blanco</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38</a:t>
            </a:fld>
            <a:endParaRPr lang="es-ES" dirty="0"/>
          </a:p>
        </p:txBody>
      </p:sp>
    </p:spTree>
    <p:extLst>
      <p:ext uri="{BB962C8B-B14F-4D97-AF65-F5344CB8AC3E}">
        <p14:creationId xmlns:p14="http://schemas.microsoft.com/office/powerpoint/2010/main" val="2823280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rosa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39</a:t>
            </a:fld>
            <a:endParaRPr lang="es-ES" dirty="0"/>
          </a:p>
        </p:txBody>
      </p:sp>
    </p:spTree>
    <p:extLst>
      <p:ext uri="{BB962C8B-B14F-4D97-AF65-F5344CB8AC3E}">
        <p14:creationId xmlns:p14="http://schemas.microsoft.com/office/powerpoint/2010/main" val="1122072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40</a:t>
            </a:fld>
            <a:endParaRPr lang="es-ES" dirty="0"/>
          </a:p>
        </p:txBody>
      </p:sp>
    </p:spTree>
    <p:extLst>
      <p:ext uri="{BB962C8B-B14F-4D97-AF65-F5344CB8AC3E}">
        <p14:creationId xmlns:p14="http://schemas.microsoft.com/office/powerpoint/2010/main" val="2421164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41</a:t>
            </a:fld>
            <a:endParaRPr lang="es-ES" dirty="0"/>
          </a:p>
        </p:txBody>
      </p:sp>
    </p:spTree>
    <p:extLst>
      <p:ext uri="{BB962C8B-B14F-4D97-AF65-F5344CB8AC3E}">
        <p14:creationId xmlns:p14="http://schemas.microsoft.com/office/powerpoint/2010/main" val="714973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42</a:t>
            </a:fld>
            <a:endParaRPr lang="es-ES" dirty="0"/>
          </a:p>
        </p:txBody>
      </p:sp>
    </p:spTree>
    <p:extLst>
      <p:ext uri="{BB962C8B-B14F-4D97-AF65-F5344CB8AC3E}">
        <p14:creationId xmlns:p14="http://schemas.microsoft.com/office/powerpoint/2010/main" val="35353425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43</a:t>
            </a:fld>
            <a:endParaRPr lang="es-ES" dirty="0"/>
          </a:p>
        </p:txBody>
      </p:sp>
    </p:spTree>
    <p:extLst>
      <p:ext uri="{BB962C8B-B14F-4D97-AF65-F5344CB8AC3E}">
        <p14:creationId xmlns:p14="http://schemas.microsoft.com/office/powerpoint/2010/main" val="3031005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44</a:t>
            </a:fld>
            <a:endParaRPr lang="es-ES" dirty="0"/>
          </a:p>
        </p:txBody>
      </p:sp>
    </p:spTree>
    <p:extLst>
      <p:ext uri="{BB962C8B-B14F-4D97-AF65-F5344CB8AC3E}">
        <p14:creationId xmlns:p14="http://schemas.microsoft.com/office/powerpoint/2010/main" val="3568616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45</a:t>
            </a:fld>
            <a:endParaRPr lang="es-ES" dirty="0"/>
          </a:p>
        </p:txBody>
      </p:sp>
    </p:spTree>
    <p:extLst>
      <p:ext uri="{BB962C8B-B14F-4D97-AF65-F5344CB8AC3E}">
        <p14:creationId xmlns:p14="http://schemas.microsoft.com/office/powerpoint/2010/main" val="33683578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46</a:t>
            </a:fld>
            <a:endParaRPr lang="es-ES" dirty="0"/>
          </a:p>
        </p:txBody>
      </p:sp>
    </p:spTree>
    <p:extLst>
      <p:ext uri="{BB962C8B-B14F-4D97-AF65-F5344CB8AC3E}">
        <p14:creationId xmlns:p14="http://schemas.microsoft.com/office/powerpoint/2010/main" val="36979402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47</a:t>
            </a:fld>
            <a:endParaRPr lang="es-ES" dirty="0"/>
          </a:p>
        </p:txBody>
      </p:sp>
    </p:spTree>
    <p:extLst>
      <p:ext uri="{BB962C8B-B14F-4D97-AF65-F5344CB8AC3E}">
        <p14:creationId xmlns:p14="http://schemas.microsoft.com/office/powerpoint/2010/main" val="4067765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Shibazakura-Park (Hokkaido).-Phlox decusata </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48</a:t>
            </a:fld>
            <a:endParaRPr lang="es-ES" dirty="0"/>
          </a:p>
        </p:txBody>
      </p:sp>
    </p:spTree>
    <p:extLst>
      <p:ext uri="{BB962C8B-B14F-4D97-AF65-F5344CB8AC3E}">
        <p14:creationId xmlns:p14="http://schemas.microsoft.com/office/powerpoint/2010/main" val="30581866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54</a:t>
            </a:fld>
            <a:endParaRPr lang="es-ES" dirty="0"/>
          </a:p>
        </p:txBody>
      </p:sp>
    </p:spTree>
    <p:extLst>
      <p:ext uri="{BB962C8B-B14F-4D97-AF65-F5344CB8AC3E}">
        <p14:creationId xmlns:p14="http://schemas.microsoft.com/office/powerpoint/2010/main" val="14475314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55</a:t>
            </a:fld>
            <a:endParaRPr lang="es-ES" dirty="0"/>
          </a:p>
        </p:txBody>
      </p:sp>
    </p:spTree>
    <p:extLst>
      <p:ext uri="{BB962C8B-B14F-4D97-AF65-F5344CB8AC3E}">
        <p14:creationId xmlns:p14="http://schemas.microsoft.com/office/powerpoint/2010/main" val="19625862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56</a:t>
            </a:fld>
            <a:endParaRPr lang="es-ES" dirty="0"/>
          </a:p>
        </p:txBody>
      </p:sp>
    </p:spTree>
    <p:extLst>
      <p:ext uri="{BB962C8B-B14F-4D97-AF65-F5344CB8AC3E}">
        <p14:creationId xmlns:p14="http://schemas.microsoft.com/office/powerpoint/2010/main" val="2972518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57</a:t>
            </a:fld>
            <a:endParaRPr lang="es-ES" dirty="0"/>
          </a:p>
        </p:txBody>
      </p:sp>
    </p:spTree>
    <p:extLst>
      <p:ext uri="{BB962C8B-B14F-4D97-AF65-F5344CB8AC3E}">
        <p14:creationId xmlns:p14="http://schemas.microsoft.com/office/powerpoint/2010/main" val="3449318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58</a:t>
            </a:fld>
            <a:endParaRPr lang="es-ES" dirty="0"/>
          </a:p>
        </p:txBody>
      </p:sp>
    </p:spTree>
    <p:extLst>
      <p:ext uri="{BB962C8B-B14F-4D97-AF65-F5344CB8AC3E}">
        <p14:creationId xmlns:p14="http://schemas.microsoft.com/office/powerpoint/2010/main" val="28067161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59</a:t>
            </a:fld>
            <a:endParaRPr lang="es-ES" dirty="0"/>
          </a:p>
        </p:txBody>
      </p:sp>
    </p:spTree>
    <p:extLst>
      <p:ext uri="{BB962C8B-B14F-4D97-AF65-F5344CB8AC3E}">
        <p14:creationId xmlns:p14="http://schemas.microsoft.com/office/powerpoint/2010/main" val="3045105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Japan.-Lavándula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60</a:t>
            </a:fld>
            <a:endParaRPr lang="es-ES" dirty="0"/>
          </a:p>
        </p:txBody>
      </p:sp>
    </p:spTree>
    <p:extLst>
      <p:ext uri="{BB962C8B-B14F-4D97-AF65-F5344CB8AC3E}">
        <p14:creationId xmlns:p14="http://schemas.microsoft.com/office/powerpoint/2010/main" val="31878846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61</a:t>
            </a:fld>
            <a:endParaRPr lang="es-ES" dirty="0"/>
          </a:p>
        </p:txBody>
      </p:sp>
    </p:spTree>
    <p:extLst>
      <p:ext uri="{BB962C8B-B14F-4D97-AF65-F5344CB8AC3E}">
        <p14:creationId xmlns:p14="http://schemas.microsoft.com/office/powerpoint/2010/main" val="3201367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62</a:t>
            </a:fld>
            <a:endParaRPr lang="es-ES" dirty="0"/>
          </a:p>
        </p:txBody>
      </p:sp>
    </p:spTree>
    <p:extLst>
      <p:ext uri="{BB962C8B-B14F-4D97-AF65-F5344CB8AC3E}">
        <p14:creationId xmlns:p14="http://schemas.microsoft.com/office/powerpoint/2010/main" val="39799618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63</a:t>
            </a:fld>
            <a:endParaRPr lang="es-ES" dirty="0"/>
          </a:p>
        </p:txBody>
      </p:sp>
    </p:spTree>
    <p:extLst>
      <p:ext uri="{BB962C8B-B14F-4D97-AF65-F5344CB8AC3E}">
        <p14:creationId xmlns:p14="http://schemas.microsoft.com/office/powerpoint/2010/main" val="35413880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64</a:t>
            </a:fld>
            <a:endParaRPr lang="es-ES" dirty="0"/>
          </a:p>
        </p:txBody>
      </p:sp>
    </p:spTree>
    <p:extLst>
      <p:ext uri="{BB962C8B-B14F-4D97-AF65-F5344CB8AC3E}">
        <p14:creationId xmlns:p14="http://schemas.microsoft.com/office/powerpoint/2010/main" val="34470728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65</a:t>
            </a:fld>
            <a:endParaRPr lang="es-ES" dirty="0"/>
          </a:p>
        </p:txBody>
      </p:sp>
    </p:spTree>
    <p:extLst>
      <p:ext uri="{BB962C8B-B14F-4D97-AF65-F5344CB8AC3E}">
        <p14:creationId xmlns:p14="http://schemas.microsoft.com/office/powerpoint/2010/main" val="2567326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66</a:t>
            </a:fld>
            <a:endParaRPr lang="es-ES" dirty="0"/>
          </a:p>
        </p:txBody>
      </p:sp>
    </p:spTree>
    <p:extLst>
      <p:ext uri="{BB962C8B-B14F-4D97-AF65-F5344CB8AC3E}">
        <p14:creationId xmlns:p14="http://schemas.microsoft.com/office/powerpoint/2010/main" val="16779848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67</a:t>
            </a:fld>
            <a:endParaRPr lang="es-ES" dirty="0"/>
          </a:p>
        </p:txBody>
      </p:sp>
    </p:spTree>
    <p:extLst>
      <p:ext uri="{BB962C8B-B14F-4D97-AF65-F5344CB8AC3E}">
        <p14:creationId xmlns:p14="http://schemas.microsoft.com/office/powerpoint/2010/main" val="21772450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68</a:t>
            </a:fld>
            <a:endParaRPr lang="es-ES" dirty="0"/>
          </a:p>
        </p:txBody>
      </p:sp>
    </p:spTree>
    <p:extLst>
      <p:ext uri="{BB962C8B-B14F-4D97-AF65-F5344CB8AC3E}">
        <p14:creationId xmlns:p14="http://schemas.microsoft.com/office/powerpoint/2010/main" val="28095213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69</a:t>
            </a:fld>
            <a:endParaRPr lang="es-ES" dirty="0"/>
          </a:p>
        </p:txBody>
      </p:sp>
    </p:spTree>
    <p:extLst>
      <p:ext uri="{BB962C8B-B14F-4D97-AF65-F5344CB8AC3E}">
        <p14:creationId xmlns:p14="http://schemas.microsoft.com/office/powerpoint/2010/main" val="24232282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70</a:t>
            </a:fld>
            <a:endParaRPr lang="es-ES" dirty="0"/>
          </a:p>
        </p:txBody>
      </p:sp>
    </p:spTree>
    <p:extLst>
      <p:ext uri="{BB962C8B-B14F-4D97-AF65-F5344CB8AC3E}">
        <p14:creationId xmlns:p14="http://schemas.microsoft.com/office/powerpoint/2010/main" val="9154537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71</a:t>
            </a:fld>
            <a:endParaRPr lang="es-ES" dirty="0"/>
          </a:p>
        </p:txBody>
      </p:sp>
    </p:spTree>
    <p:extLst>
      <p:ext uri="{BB962C8B-B14F-4D97-AF65-F5344CB8AC3E}">
        <p14:creationId xmlns:p14="http://schemas.microsoft.com/office/powerpoint/2010/main" val="10999219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72</a:t>
            </a:fld>
            <a:endParaRPr lang="es-ES" dirty="0"/>
          </a:p>
        </p:txBody>
      </p:sp>
    </p:spTree>
    <p:extLst>
      <p:ext uri="{BB962C8B-B14F-4D97-AF65-F5344CB8AC3E}">
        <p14:creationId xmlns:p14="http://schemas.microsoft.com/office/powerpoint/2010/main" val="42070915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73</a:t>
            </a:fld>
            <a:endParaRPr lang="es-ES" dirty="0"/>
          </a:p>
        </p:txBody>
      </p:sp>
    </p:spTree>
    <p:extLst>
      <p:ext uri="{BB962C8B-B14F-4D97-AF65-F5344CB8AC3E}">
        <p14:creationId xmlns:p14="http://schemas.microsoft.com/office/powerpoint/2010/main" val="37123335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74</a:t>
            </a:fld>
            <a:endParaRPr lang="es-ES" dirty="0"/>
          </a:p>
        </p:txBody>
      </p:sp>
    </p:spTree>
    <p:extLst>
      <p:ext uri="{BB962C8B-B14F-4D97-AF65-F5344CB8AC3E}">
        <p14:creationId xmlns:p14="http://schemas.microsoft.com/office/powerpoint/2010/main" val="728453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Japan.-Pensamientos</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75</a:t>
            </a:fld>
            <a:endParaRPr lang="es-ES" dirty="0"/>
          </a:p>
        </p:txBody>
      </p:sp>
    </p:spTree>
    <p:extLst>
      <p:ext uri="{BB962C8B-B14F-4D97-AF65-F5344CB8AC3E}">
        <p14:creationId xmlns:p14="http://schemas.microsoft.com/office/powerpoint/2010/main" val="15688140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Japan.-Salvia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76</a:t>
            </a:fld>
            <a:endParaRPr lang="es-ES" dirty="0"/>
          </a:p>
        </p:txBody>
      </p:sp>
    </p:spTree>
    <p:extLst>
      <p:ext uri="{BB962C8B-B14F-4D97-AF65-F5344CB8AC3E}">
        <p14:creationId xmlns:p14="http://schemas.microsoft.com/office/powerpoint/2010/main" val="20502820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77</a:t>
            </a:fld>
            <a:endParaRPr lang="es-ES" dirty="0"/>
          </a:p>
        </p:txBody>
      </p:sp>
    </p:spTree>
    <p:extLst>
      <p:ext uri="{BB962C8B-B14F-4D97-AF65-F5344CB8AC3E}">
        <p14:creationId xmlns:p14="http://schemas.microsoft.com/office/powerpoint/2010/main" val="31493665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78</a:t>
            </a:fld>
            <a:endParaRPr lang="es-ES" dirty="0"/>
          </a:p>
        </p:txBody>
      </p:sp>
    </p:spTree>
    <p:extLst>
      <p:ext uri="{BB962C8B-B14F-4D97-AF65-F5344CB8AC3E}">
        <p14:creationId xmlns:p14="http://schemas.microsoft.com/office/powerpoint/2010/main" val="19212764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79</a:t>
            </a:fld>
            <a:endParaRPr lang="es-ES" dirty="0"/>
          </a:p>
        </p:txBody>
      </p:sp>
    </p:spTree>
    <p:extLst>
      <p:ext uri="{BB962C8B-B14F-4D97-AF65-F5344CB8AC3E}">
        <p14:creationId xmlns:p14="http://schemas.microsoft.com/office/powerpoint/2010/main" val="40513454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80</a:t>
            </a:fld>
            <a:endParaRPr lang="es-ES" dirty="0"/>
          </a:p>
        </p:txBody>
      </p:sp>
    </p:spTree>
    <p:extLst>
      <p:ext uri="{BB962C8B-B14F-4D97-AF65-F5344CB8AC3E}">
        <p14:creationId xmlns:p14="http://schemas.microsoft.com/office/powerpoint/2010/main" val="33639870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81</a:t>
            </a:fld>
            <a:endParaRPr lang="es-ES" dirty="0"/>
          </a:p>
        </p:txBody>
      </p:sp>
    </p:spTree>
    <p:extLst>
      <p:ext uri="{BB962C8B-B14F-4D97-AF65-F5344CB8AC3E}">
        <p14:creationId xmlns:p14="http://schemas.microsoft.com/office/powerpoint/2010/main" val="29820706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82</a:t>
            </a:fld>
            <a:endParaRPr lang="es-ES" dirty="0"/>
          </a:p>
        </p:txBody>
      </p:sp>
    </p:spTree>
    <p:extLst>
      <p:ext uri="{BB962C8B-B14F-4D97-AF65-F5344CB8AC3E}">
        <p14:creationId xmlns:p14="http://schemas.microsoft.com/office/powerpoint/2010/main" val="41467204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83</a:t>
            </a:fld>
            <a:endParaRPr lang="es-ES" dirty="0"/>
          </a:p>
        </p:txBody>
      </p:sp>
    </p:spTree>
    <p:extLst>
      <p:ext uri="{BB962C8B-B14F-4D97-AF65-F5344CB8AC3E}">
        <p14:creationId xmlns:p14="http://schemas.microsoft.com/office/powerpoint/2010/main" val="25886131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84</a:t>
            </a:fld>
            <a:endParaRPr lang="es-ES" dirty="0"/>
          </a:p>
        </p:txBody>
      </p:sp>
    </p:spTree>
    <p:extLst>
      <p:ext uri="{BB962C8B-B14F-4D97-AF65-F5344CB8AC3E}">
        <p14:creationId xmlns:p14="http://schemas.microsoft.com/office/powerpoint/2010/main" val="9761158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85</a:t>
            </a:fld>
            <a:endParaRPr lang="es-ES" dirty="0"/>
          </a:p>
        </p:txBody>
      </p:sp>
    </p:spTree>
    <p:extLst>
      <p:ext uri="{BB962C8B-B14F-4D97-AF65-F5344CB8AC3E}">
        <p14:creationId xmlns:p14="http://schemas.microsoft.com/office/powerpoint/2010/main" val="14259480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86</a:t>
            </a:fld>
            <a:endParaRPr lang="es-ES" dirty="0"/>
          </a:p>
        </p:txBody>
      </p:sp>
    </p:spTree>
    <p:extLst>
      <p:ext uri="{BB962C8B-B14F-4D97-AF65-F5344CB8AC3E}">
        <p14:creationId xmlns:p14="http://schemas.microsoft.com/office/powerpoint/2010/main" val="8628895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87</a:t>
            </a:fld>
            <a:endParaRPr lang="es-ES" dirty="0"/>
          </a:p>
        </p:txBody>
      </p:sp>
    </p:spTree>
    <p:extLst>
      <p:ext uri="{BB962C8B-B14F-4D97-AF65-F5344CB8AC3E}">
        <p14:creationId xmlns:p14="http://schemas.microsoft.com/office/powerpoint/2010/main" val="554631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88</a:t>
            </a:fld>
            <a:endParaRPr lang="es-ES" dirty="0"/>
          </a:p>
        </p:txBody>
      </p:sp>
    </p:spTree>
    <p:extLst>
      <p:ext uri="{BB962C8B-B14F-4D97-AF65-F5344CB8AC3E}">
        <p14:creationId xmlns:p14="http://schemas.microsoft.com/office/powerpoint/2010/main" val="23043360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89</a:t>
            </a:fld>
            <a:endParaRPr lang="es-ES" dirty="0"/>
          </a:p>
        </p:txBody>
      </p:sp>
    </p:spTree>
    <p:extLst>
      <p:ext uri="{BB962C8B-B14F-4D97-AF65-F5344CB8AC3E}">
        <p14:creationId xmlns:p14="http://schemas.microsoft.com/office/powerpoint/2010/main" val="480672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90</a:t>
            </a:fld>
            <a:endParaRPr lang="es-ES" dirty="0"/>
          </a:p>
        </p:txBody>
      </p:sp>
    </p:spTree>
    <p:extLst>
      <p:ext uri="{BB962C8B-B14F-4D97-AF65-F5344CB8AC3E}">
        <p14:creationId xmlns:p14="http://schemas.microsoft.com/office/powerpoint/2010/main" val="36409672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Japan.-Salvia blanca</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91</a:t>
            </a:fld>
            <a:endParaRPr lang="es-ES" dirty="0"/>
          </a:p>
        </p:txBody>
      </p:sp>
    </p:spTree>
    <p:extLst>
      <p:ext uri="{BB962C8B-B14F-4D97-AF65-F5344CB8AC3E}">
        <p14:creationId xmlns:p14="http://schemas.microsoft.com/office/powerpoint/2010/main" val="40057773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92</a:t>
            </a:fld>
            <a:endParaRPr lang="es-ES" dirty="0"/>
          </a:p>
        </p:txBody>
      </p:sp>
    </p:spTree>
    <p:extLst>
      <p:ext uri="{BB962C8B-B14F-4D97-AF65-F5344CB8AC3E}">
        <p14:creationId xmlns:p14="http://schemas.microsoft.com/office/powerpoint/2010/main" val="29934119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93</a:t>
            </a:fld>
            <a:endParaRPr lang="es-ES" dirty="0"/>
          </a:p>
        </p:txBody>
      </p:sp>
    </p:spTree>
    <p:extLst>
      <p:ext uri="{BB962C8B-B14F-4D97-AF65-F5344CB8AC3E}">
        <p14:creationId xmlns:p14="http://schemas.microsoft.com/office/powerpoint/2010/main" val="34061727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94</a:t>
            </a:fld>
            <a:endParaRPr lang="es-ES" dirty="0"/>
          </a:p>
        </p:txBody>
      </p:sp>
    </p:spTree>
    <p:extLst>
      <p:ext uri="{BB962C8B-B14F-4D97-AF65-F5344CB8AC3E}">
        <p14:creationId xmlns:p14="http://schemas.microsoft.com/office/powerpoint/2010/main" val="19240860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95</a:t>
            </a:fld>
            <a:endParaRPr lang="es-ES" dirty="0"/>
          </a:p>
        </p:txBody>
      </p:sp>
    </p:spTree>
    <p:extLst>
      <p:ext uri="{BB962C8B-B14F-4D97-AF65-F5344CB8AC3E}">
        <p14:creationId xmlns:p14="http://schemas.microsoft.com/office/powerpoint/2010/main" val="4930128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96</a:t>
            </a:fld>
            <a:endParaRPr lang="es-ES" dirty="0"/>
          </a:p>
        </p:txBody>
      </p:sp>
    </p:spTree>
    <p:extLst>
      <p:ext uri="{BB962C8B-B14F-4D97-AF65-F5344CB8AC3E}">
        <p14:creationId xmlns:p14="http://schemas.microsoft.com/office/powerpoint/2010/main" val="19084134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97</a:t>
            </a:fld>
            <a:endParaRPr lang="es-ES" dirty="0"/>
          </a:p>
        </p:txBody>
      </p:sp>
    </p:spTree>
    <p:extLst>
      <p:ext uri="{BB962C8B-B14F-4D97-AF65-F5344CB8AC3E}">
        <p14:creationId xmlns:p14="http://schemas.microsoft.com/office/powerpoint/2010/main" val="527868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98</a:t>
            </a:fld>
            <a:endParaRPr lang="es-ES" dirty="0"/>
          </a:p>
        </p:txBody>
      </p:sp>
    </p:spTree>
    <p:extLst>
      <p:ext uri="{BB962C8B-B14F-4D97-AF65-F5344CB8AC3E}">
        <p14:creationId xmlns:p14="http://schemas.microsoft.com/office/powerpoint/2010/main" val="11073481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Japan.-Antirrinum</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99</a:t>
            </a:fld>
            <a:endParaRPr lang="es-ES" dirty="0"/>
          </a:p>
        </p:txBody>
      </p:sp>
    </p:spTree>
    <p:extLst>
      <p:ext uri="{BB962C8B-B14F-4D97-AF65-F5344CB8AC3E}">
        <p14:creationId xmlns:p14="http://schemas.microsoft.com/office/powerpoint/2010/main" val="36308809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100</a:t>
            </a:fld>
            <a:endParaRPr lang="es-ES" dirty="0"/>
          </a:p>
        </p:txBody>
      </p:sp>
    </p:spTree>
    <p:extLst>
      <p:ext uri="{BB962C8B-B14F-4D97-AF65-F5344CB8AC3E}">
        <p14:creationId xmlns:p14="http://schemas.microsoft.com/office/powerpoint/2010/main" val="23296703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101</a:t>
            </a:fld>
            <a:endParaRPr lang="es-ES" dirty="0"/>
          </a:p>
        </p:txBody>
      </p:sp>
    </p:spTree>
    <p:extLst>
      <p:ext uri="{BB962C8B-B14F-4D97-AF65-F5344CB8AC3E}">
        <p14:creationId xmlns:p14="http://schemas.microsoft.com/office/powerpoint/2010/main" val="41119701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Japan.-Tagetes</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102</a:t>
            </a:fld>
            <a:endParaRPr lang="es-ES" dirty="0"/>
          </a:p>
        </p:txBody>
      </p:sp>
    </p:spTree>
    <p:extLst>
      <p:ext uri="{BB962C8B-B14F-4D97-AF65-F5344CB8AC3E}">
        <p14:creationId xmlns:p14="http://schemas.microsoft.com/office/powerpoint/2010/main" val="14176645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103</a:t>
            </a:fld>
            <a:endParaRPr lang="es-ES" dirty="0"/>
          </a:p>
        </p:txBody>
      </p:sp>
    </p:spTree>
    <p:extLst>
      <p:ext uri="{BB962C8B-B14F-4D97-AF65-F5344CB8AC3E}">
        <p14:creationId xmlns:p14="http://schemas.microsoft.com/office/powerpoint/2010/main" val="10097662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104</a:t>
            </a:fld>
            <a:endParaRPr lang="es-ES" dirty="0"/>
          </a:p>
        </p:txBody>
      </p:sp>
    </p:spTree>
    <p:extLst>
      <p:ext uri="{BB962C8B-B14F-4D97-AF65-F5344CB8AC3E}">
        <p14:creationId xmlns:p14="http://schemas.microsoft.com/office/powerpoint/2010/main" val="42513115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105</a:t>
            </a:fld>
            <a:endParaRPr lang="es-ES" dirty="0"/>
          </a:p>
        </p:txBody>
      </p:sp>
    </p:spTree>
    <p:extLst>
      <p:ext uri="{BB962C8B-B14F-4D97-AF65-F5344CB8AC3E}">
        <p14:creationId xmlns:p14="http://schemas.microsoft.com/office/powerpoint/2010/main" val="9846859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106</a:t>
            </a:fld>
            <a:endParaRPr lang="es-ES" dirty="0"/>
          </a:p>
        </p:txBody>
      </p:sp>
    </p:spTree>
    <p:extLst>
      <p:ext uri="{BB962C8B-B14F-4D97-AF65-F5344CB8AC3E}">
        <p14:creationId xmlns:p14="http://schemas.microsoft.com/office/powerpoint/2010/main" val="8767622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107</a:t>
            </a:fld>
            <a:endParaRPr lang="es-ES" dirty="0"/>
          </a:p>
        </p:txBody>
      </p:sp>
    </p:spTree>
    <p:extLst>
      <p:ext uri="{BB962C8B-B14F-4D97-AF65-F5344CB8AC3E}">
        <p14:creationId xmlns:p14="http://schemas.microsoft.com/office/powerpoint/2010/main" val="33229819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Japan.-Sunflowers</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108</a:t>
            </a:fld>
            <a:endParaRPr lang="es-ES" dirty="0"/>
          </a:p>
        </p:txBody>
      </p:sp>
    </p:spTree>
    <p:extLst>
      <p:ext uri="{BB962C8B-B14F-4D97-AF65-F5344CB8AC3E}">
        <p14:creationId xmlns:p14="http://schemas.microsoft.com/office/powerpoint/2010/main" val="26060680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109</a:t>
            </a:fld>
            <a:endParaRPr lang="es-ES" dirty="0"/>
          </a:p>
        </p:txBody>
      </p:sp>
    </p:spTree>
    <p:extLst>
      <p:ext uri="{BB962C8B-B14F-4D97-AF65-F5344CB8AC3E}">
        <p14:creationId xmlns:p14="http://schemas.microsoft.com/office/powerpoint/2010/main" val="19772359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Japan.-88</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110</a:t>
            </a:fld>
            <a:endParaRPr lang="es-ES" dirty="0"/>
          </a:p>
        </p:txBody>
      </p:sp>
    </p:spTree>
    <p:extLst>
      <p:ext uri="{BB962C8B-B14F-4D97-AF65-F5344CB8AC3E}">
        <p14:creationId xmlns:p14="http://schemas.microsoft.com/office/powerpoint/2010/main" val="293231492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Japan.-88</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111</a:t>
            </a:fld>
            <a:endParaRPr lang="es-ES" dirty="0"/>
          </a:p>
        </p:txBody>
      </p:sp>
    </p:spTree>
    <p:extLst>
      <p:ext uri="{BB962C8B-B14F-4D97-AF65-F5344CB8AC3E}">
        <p14:creationId xmlns:p14="http://schemas.microsoft.com/office/powerpoint/2010/main" val="36213780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Japan.-Lupinus</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112</a:t>
            </a:fld>
            <a:endParaRPr lang="es-ES" dirty="0"/>
          </a:p>
        </p:txBody>
      </p:sp>
    </p:spTree>
    <p:extLst>
      <p:ext uri="{BB962C8B-B14F-4D97-AF65-F5344CB8AC3E}">
        <p14:creationId xmlns:p14="http://schemas.microsoft.com/office/powerpoint/2010/main" val="41988346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Japan.-88</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113</a:t>
            </a:fld>
            <a:endParaRPr lang="es-ES" dirty="0"/>
          </a:p>
        </p:txBody>
      </p:sp>
    </p:spTree>
    <p:extLst>
      <p:ext uri="{BB962C8B-B14F-4D97-AF65-F5344CB8AC3E}">
        <p14:creationId xmlns:p14="http://schemas.microsoft.com/office/powerpoint/2010/main" val="190823677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114</a:t>
            </a:fld>
            <a:endParaRPr lang="es-ES" dirty="0"/>
          </a:p>
        </p:txBody>
      </p:sp>
    </p:spTree>
    <p:extLst>
      <p:ext uri="{BB962C8B-B14F-4D97-AF65-F5344CB8AC3E}">
        <p14:creationId xmlns:p14="http://schemas.microsoft.com/office/powerpoint/2010/main" val="2358838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115</a:t>
            </a:fld>
            <a:endParaRPr lang="es-ES" dirty="0"/>
          </a:p>
        </p:txBody>
      </p:sp>
    </p:spTree>
    <p:extLst>
      <p:ext uri="{BB962C8B-B14F-4D97-AF65-F5344CB8AC3E}">
        <p14:creationId xmlns:p14="http://schemas.microsoft.com/office/powerpoint/2010/main" val="276529565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a:t>
            </a:r>
            <a:r>
              <a:rPr lang="pt-BR" dirty="0" err="1"/>
              <a:t>Japan.-Lavandas</a:t>
            </a:r>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117</a:t>
            </a:fld>
            <a:endParaRPr lang="es-ES" dirty="0"/>
          </a:p>
        </p:txBody>
      </p:sp>
    </p:spTree>
    <p:extLst>
      <p:ext uri="{BB962C8B-B14F-4D97-AF65-F5344CB8AC3E}">
        <p14:creationId xmlns:p14="http://schemas.microsoft.com/office/powerpoint/2010/main" val="3059220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Japan.-Lavandas</a:t>
            </a:r>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118</a:t>
            </a:fld>
            <a:endParaRPr lang="es-ES" dirty="0"/>
          </a:p>
        </p:txBody>
      </p:sp>
    </p:spTree>
    <p:extLst>
      <p:ext uri="{BB962C8B-B14F-4D97-AF65-F5344CB8AC3E}">
        <p14:creationId xmlns:p14="http://schemas.microsoft.com/office/powerpoint/2010/main" val="244379238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a:t>
            </a:r>
            <a:r>
              <a:rPr lang="pt-BR" dirty="0" err="1"/>
              <a:t>Japan.-Salvias</a:t>
            </a:r>
            <a:r>
              <a:rPr lang="pt-BR" dirty="0"/>
              <a:t> y Lavandas</a:t>
            </a:r>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119</a:t>
            </a:fld>
            <a:endParaRPr lang="es-ES" dirty="0"/>
          </a:p>
        </p:txBody>
      </p:sp>
    </p:spTree>
    <p:extLst>
      <p:ext uri="{BB962C8B-B14F-4D97-AF65-F5344CB8AC3E}">
        <p14:creationId xmlns:p14="http://schemas.microsoft.com/office/powerpoint/2010/main" val="8119978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Japan.-Salvias</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120</a:t>
            </a:fld>
            <a:endParaRPr lang="es-ES" dirty="0"/>
          </a:p>
        </p:txBody>
      </p:sp>
    </p:spTree>
    <p:extLst>
      <p:ext uri="{BB962C8B-B14F-4D97-AF65-F5344CB8AC3E}">
        <p14:creationId xmlns:p14="http://schemas.microsoft.com/office/powerpoint/2010/main" val="12464281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121</a:t>
            </a:fld>
            <a:endParaRPr lang="es-ES" dirty="0"/>
          </a:p>
        </p:txBody>
      </p:sp>
    </p:spTree>
    <p:extLst>
      <p:ext uri="{BB962C8B-B14F-4D97-AF65-F5344CB8AC3E}">
        <p14:creationId xmlns:p14="http://schemas.microsoft.com/office/powerpoint/2010/main" val="17475499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a:t>
            </a:r>
            <a:r>
              <a:rPr lang="pt-BR" dirty="0" err="1"/>
              <a:t>Japan.-Tagetes</a:t>
            </a:r>
            <a:r>
              <a:rPr lang="pt-BR" baseline="0" dirty="0"/>
              <a:t> y </a:t>
            </a:r>
            <a:r>
              <a:rPr lang="pt-BR" dirty="0"/>
              <a:t>Lavandas</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122</a:t>
            </a:fld>
            <a:endParaRPr lang="es-ES" dirty="0"/>
          </a:p>
        </p:txBody>
      </p:sp>
    </p:spTree>
    <p:extLst>
      <p:ext uri="{BB962C8B-B14F-4D97-AF65-F5344CB8AC3E}">
        <p14:creationId xmlns:p14="http://schemas.microsoft.com/office/powerpoint/2010/main" val="33959651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Farm Tomita, Furano, Hokkaido, Japan.-Lavandas</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123</a:t>
            </a:fld>
            <a:endParaRPr lang="es-ES" dirty="0"/>
          </a:p>
        </p:txBody>
      </p:sp>
    </p:spTree>
    <p:extLst>
      <p:ext uri="{BB962C8B-B14F-4D97-AF65-F5344CB8AC3E}">
        <p14:creationId xmlns:p14="http://schemas.microsoft.com/office/powerpoint/2010/main" val="76691456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Japan.-88</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124</a:t>
            </a:fld>
            <a:endParaRPr lang="es-ES" dirty="0"/>
          </a:p>
        </p:txBody>
      </p:sp>
    </p:spTree>
    <p:extLst>
      <p:ext uri="{BB962C8B-B14F-4D97-AF65-F5344CB8AC3E}">
        <p14:creationId xmlns:p14="http://schemas.microsoft.com/office/powerpoint/2010/main" val="12170641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 Furano, Hokkaido, 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125</a:t>
            </a:fld>
            <a:endParaRPr lang="es-ES" dirty="0"/>
          </a:p>
        </p:txBody>
      </p:sp>
    </p:spTree>
    <p:extLst>
      <p:ext uri="{BB962C8B-B14F-4D97-AF65-F5344CB8AC3E}">
        <p14:creationId xmlns:p14="http://schemas.microsoft.com/office/powerpoint/2010/main" val="34466255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126</a:t>
            </a:fld>
            <a:endParaRPr lang="es-ES" dirty="0"/>
          </a:p>
        </p:txBody>
      </p:sp>
    </p:spTree>
    <p:extLst>
      <p:ext uri="{BB962C8B-B14F-4D97-AF65-F5344CB8AC3E}">
        <p14:creationId xmlns:p14="http://schemas.microsoft.com/office/powerpoint/2010/main" val="9668081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Farm Tomita.-Hakkoni.-Japan.</a:t>
            </a:r>
          </a:p>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127</a:t>
            </a:fld>
            <a:endParaRPr lang="es-ES" dirty="0"/>
          </a:p>
        </p:txBody>
      </p:sp>
    </p:spTree>
    <p:extLst>
      <p:ext uri="{BB962C8B-B14F-4D97-AF65-F5344CB8AC3E}">
        <p14:creationId xmlns:p14="http://schemas.microsoft.com/office/powerpoint/2010/main" val="129567603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79FF3B-0F4B-47A6-88CC-D30F9C85EA47}" type="slidenum">
              <a:rPr lang="es-ES" smtClean="0"/>
              <a:t>128</a:t>
            </a:fld>
            <a:endParaRPr lang="es-ES" dirty="0"/>
          </a:p>
        </p:txBody>
      </p:sp>
    </p:spTree>
    <p:extLst>
      <p:ext uri="{BB962C8B-B14F-4D97-AF65-F5344CB8AC3E}">
        <p14:creationId xmlns:p14="http://schemas.microsoft.com/office/powerpoint/2010/main" val="117815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g"/></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4.jpg"/><Relationship Id="rId4" Type="http://schemas.openxmlformats.org/officeDocument/2006/relationships/image" Target="../media/image63.JPG"/></Relationships>
</file>

<file path=ppt/slides/_rels/slide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81.jpg"/><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93.jpg"/><Relationship Id="rId4" Type="http://schemas.openxmlformats.org/officeDocument/2006/relationships/image" Target="../media/image92.jpg"/></Relationships>
</file>

<file path=ppt/slides/_rels/slide8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124.jpg"/><Relationship Id="rId5" Type="http://schemas.openxmlformats.org/officeDocument/2006/relationships/image" Target="../media/image123.jpeg"/><Relationship Id="rId4" Type="http://schemas.openxmlformats.org/officeDocument/2006/relationships/image" Target="../media/image122.jpeg"/></Relationships>
</file>

<file path=ppt/slides/_rels/slide1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131.gif"/><Relationship Id="rId5" Type="http://schemas.openxmlformats.org/officeDocument/2006/relationships/image" Target="../media/image130.jpeg"/><Relationship Id="rId4" Type="http://schemas.openxmlformats.org/officeDocument/2006/relationships/image" Target="../media/image129.jpeg"/></Relationships>
</file>

<file path=ppt/slides/_rels/slide12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openxmlformats.org/officeDocument/2006/relationships/image" Target="../media/image133.jpg"/><Relationship Id="rId4" Type="http://schemas.openxmlformats.org/officeDocument/2006/relationships/image" Target="../media/image81.jpg"/></Relationships>
</file>

<file path=ppt/slides/_rels/slide12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image" Target="../media/image139.jpeg"/><Relationship Id="rId7" Type="http://schemas.openxmlformats.org/officeDocument/2006/relationships/image" Target="../media/image143.jpeg"/><Relationship Id="rId2" Type="http://schemas.openxmlformats.org/officeDocument/2006/relationships/notesSlide" Target="../notesSlides/notesSlide115.xml"/><Relationship Id="rId1" Type="http://schemas.openxmlformats.org/officeDocument/2006/relationships/slideLayout" Target="../slideLayouts/slideLayout7.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 Id="rId9" Type="http://schemas.openxmlformats.org/officeDocument/2006/relationships/image" Target="../media/image1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268760"/>
            <a:ext cx="7164288" cy="2592288"/>
          </a:xfrm>
        </p:spPr>
        <p:txBody>
          <a:bodyPr>
            <a:noAutofit/>
          </a:bodyPr>
          <a:lstStyle/>
          <a:p>
            <a:r>
              <a:rPr lang="es-ES" sz="3200" dirty="0"/>
              <a:t>ASIA.-LA VUELTA AL MUNDO EN 385 JARDINES</a:t>
            </a:r>
            <a:br>
              <a:rPr lang="es-ES" sz="4000" dirty="0"/>
            </a:br>
            <a:r>
              <a:rPr lang="es-ES" sz="3200" dirty="0"/>
              <a:t>JAPON.-</a:t>
            </a:r>
            <a:br>
              <a:rPr lang="es-ES" sz="4000" dirty="0"/>
            </a:br>
            <a:r>
              <a:rPr lang="es-ES" sz="4000" dirty="0"/>
              <a:t> </a:t>
            </a:r>
            <a:r>
              <a:rPr lang="es-ES" sz="3200" dirty="0"/>
              <a:t>Shibazakura-Park  y Farm Tomita, Furano, Hokkaido </a:t>
            </a:r>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16164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Shibazakura-Park (Hokkaido).</a:t>
            </a:r>
          </a:p>
        </p:txBody>
      </p:sp>
      <p:sp>
        <p:nvSpPr>
          <p:cNvPr id="3" name="2 Marcador de contenido"/>
          <p:cNvSpPr>
            <a:spLocks noGrp="1"/>
          </p:cNvSpPr>
          <p:nvPr>
            <p:ph sz="quarter" idx="1"/>
          </p:nvPr>
        </p:nvSpPr>
        <p:spPr/>
        <p:txBody>
          <a:bodyPr/>
          <a:lstStyle/>
          <a:p>
            <a:r>
              <a:rPr lang="es-ES" dirty="0"/>
              <a:t>Takinoue Park en Takinoue Town (Takinoue-cho) es famoso por el musgo rosa , flores diminutas que se extienden de 100.000 m2.</a:t>
            </a:r>
          </a:p>
          <a:p>
            <a:r>
              <a:rPr lang="es-ES" dirty="0"/>
              <a:t> Las flores crecieron de un cartón de plántulas para convertirse en la comunidad de musgo rosa más grande de Japón. </a:t>
            </a:r>
          </a:p>
          <a:p>
            <a:r>
              <a:rPr lang="es-ES" dirty="0"/>
              <a:t>La mejor temporada es de mediados de mayo a principios de junio. </a:t>
            </a:r>
          </a:p>
          <a:p>
            <a:r>
              <a:rPr lang="es-ES" dirty="0"/>
              <a:t>Pink Festival de Moss se celebra a mediados de mayo.</a:t>
            </a:r>
          </a:p>
        </p:txBody>
      </p:sp>
    </p:spTree>
    <p:extLst>
      <p:ext uri="{BB962C8B-B14F-4D97-AF65-F5344CB8AC3E}">
        <p14:creationId xmlns:p14="http://schemas.microsoft.com/office/powerpoint/2010/main" val="112319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Desde principios de mayo hasta principios de junio, todo el parque está cubierto con una alfombra de color rosa brillante de flores de phlox decusata.-musgo rosa</a:t>
            </a:r>
          </a:p>
          <a:p>
            <a:r>
              <a:rPr lang="es-ES" dirty="0"/>
              <a:t> El parque se inició en 1956 con una "caja de mandarinas completa" de semillas de phlox decusata. Más y más flores fueron plantadas cada año hasta que llenaron un área de 100.000m2. </a:t>
            </a:r>
          </a:p>
          <a:p>
            <a:r>
              <a:rPr lang="es-ES" dirty="0"/>
              <a:t>La hermosa alfombra de flores cubre las laderas alrededor de un mes. </a:t>
            </a:r>
          </a:p>
          <a:p>
            <a:r>
              <a:rPr lang="es-ES" dirty="0"/>
              <a:t>Además de tener un hermoso color rosa brillante,  llenan el parque con un aroma dulce, que dibujan en un mundo de ensueño.</a:t>
            </a:r>
          </a:p>
          <a:p>
            <a:r>
              <a:rPr lang="es-ES" dirty="0"/>
              <a:t> En el apogeo de la temporada de phlox decusata, las personas locales tienen un Festival Phlox Moss, con puestos de venta de bocadillos y recuerdos. También hay todo tipo de eventos en el escenario.</a:t>
            </a:r>
          </a:p>
        </p:txBody>
      </p:sp>
    </p:spTree>
    <p:extLst>
      <p:ext uri="{BB962C8B-B14F-4D97-AF65-F5344CB8AC3E}">
        <p14:creationId xmlns:p14="http://schemas.microsoft.com/office/powerpoint/2010/main" val="1588117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Por fin, estación de las flores ha llegado a Hokkaido.</a:t>
            </a:r>
          </a:p>
          <a:p>
            <a:r>
              <a:rPr lang="es-ES" dirty="0"/>
              <a:t> Característica de hoy es el Shibazakura (flores como de color rosa flor de cerezo de musgo) de la ciudad en expansión de Takinoue. </a:t>
            </a:r>
          </a:p>
          <a:p>
            <a:r>
              <a:rPr lang="es-ES" dirty="0"/>
              <a:t>La ladera de colores vibrantes de Takinoue Park es el punto culminante de la primavera. </a:t>
            </a:r>
          </a:p>
          <a:p>
            <a:r>
              <a:rPr lang="es-ES" dirty="0"/>
              <a:t>El campo de flores cubre unos 100.000 metros cuadrados de la ladera y atrae bastante la multitud de publico cada año. El mejor momento para ver las flores es a partir de mediados de mayo hasta principios de junio.</a:t>
            </a:r>
          </a:p>
          <a:p>
            <a:r>
              <a:rPr lang="es-ES" dirty="0"/>
              <a:t>La vista desde la carretera. Las lejanas montañas enmarcan el paisaje perfectamente.</a:t>
            </a:r>
          </a:p>
        </p:txBody>
      </p:sp>
    </p:spTree>
    <p:extLst>
      <p:ext uri="{BB962C8B-B14F-4D97-AF65-F5344CB8AC3E}">
        <p14:creationId xmlns:p14="http://schemas.microsoft.com/office/powerpoint/2010/main" val="199516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Hoy, Takinoue Park es famoso por su hermosa Shibazakura pero su historia se remonta a principios de 1900. </a:t>
            </a:r>
          </a:p>
          <a:p>
            <a:r>
              <a:rPr lang="es-ES" dirty="0"/>
              <a:t>Emblemática colina cubierta de flores del parque fue creado cuando un número de voluntarios de grupos juveniles plantó 1.000 plantas.</a:t>
            </a:r>
          </a:p>
          <a:p>
            <a:r>
              <a:rPr lang="es-ES" dirty="0"/>
              <a:t>A partir de entonces, la colina, se  lleno de luz rosa cereza, se convirtió poco a poco famosa por sus hermosas flores. </a:t>
            </a:r>
          </a:p>
          <a:p>
            <a:r>
              <a:rPr lang="es-ES" dirty="0"/>
              <a:t>Tan famoso, de hecho, que no había habido adicional Hanami (Hanami se refiere a días de campo de flores de visión populares en la cultura japonesa) los trenes durante la temporada alta..</a:t>
            </a:r>
          </a:p>
        </p:txBody>
      </p:sp>
    </p:spTree>
    <p:extLst>
      <p:ext uri="{BB962C8B-B14F-4D97-AF65-F5344CB8AC3E}">
        <p14:creationId xmlns:p14="http://schemas.microsoft.com/office/powerpoint/2010/main" val="277018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A partir de entonces, por desgracia, la guerra, los insectos, y los tifones destruyeron las flores. </a:t>
            </a:r>
          </a:p>
          <a:p>
            <a:r>
              <a:rPr lang="es-ES" dirty="0"/>
              <a:t>Sin embargo, después de descubrir que estas flores son más resistentes y se pueden ver más de flores de cerezo normales, el parque fue traído de vuelta a la vida con las plántulas de una sola jardinera naranja.</a:t>
            </a:r>
          </a:p>
          <a:p>
            <a:r>
              <a:rPr lang="es-ES" dirty="0"/>
              <a:t> Los recuerdos de las generaciones pasadas se llenan los campos de flores</a:t>
            </a:r>
          </a:p>
          <a:p>
            <a:r>
              <a:rPr lang="es-ES" dirty="0"/>
              <a:t>A lo largo de la pasarela, usted puede parar en el puesto de vista para admirar todas las flores, incluyendo algunos tulipanes; pero para los aficionados de flores, esto podría ser un poco extraño. </a:t>
            </a:r>
          </a:p>
          <a:p>
            <a:r>
              <a:rPr lang="es-ES" dirty="0"/>
              <a:t>En Honshu, las flores florecen por tipo de acuerdo con la temporada, pero en Hokkaido, parece que todo floración al mismo tiempo. Esta colaboración flor hace una vista muy agradable.</a:t>
            </a:r>
          </a:p>
          <a:p>
            <a:endParaRPr lang="es-ES" dirty="0"/>
          </a:p>
        </p:txBody>
      </p:sp>
    </p:spTree>
    <p:extLst>
      <p:ext uri="{BB962C8B-B14F-4D97-AF65-F5344CB8AC3E}">
        <p14:creationId xmlns:p14="http://schemas.microsoft.com/office/powerpoint/2010/main" val="4150613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Honshu, las flores florecen por tipo de acuerdo con la temporada, pero en Hokkaido, parece que todo floración al mismo tiempo. </a:t>
            </a:r>
          </a:p>
          <a:p>
            <a:r>
              <a:rPr lang="es-ES" dirty="0"/>
              <a:t>Esta colaboración de la  flor produce unas vistas muy agradables.</a:t>
            </a:r>
          </a:p>
          <a:p>
            <a:r>
              <a:rPr lang="es-ES" dirty="0"/>
              <a:t> Este es el mejor lugar en Hokkaido para disfrutar de una mezcla tan colorida de flores</a:t>
            </a:r>
          </a:p>
          <a:p>
            <a:r>
              <a:rPr lang="es-ES" dirty="0"/>
              <a:t>Por lo general Shibazakura tiene sólo cinco pétalos, pero si usted es de algún modo capaz de encontrar uno con seis o más pétalos, supone tener buena suerte! </a:t>
            </a:r>
          </a:p>
          <a:p>
            <a:r>
              <a:rPr lang="es-ES" dirty="0"/>
              <a:t>Para los que esperan un poco de suerte, podría tener diversión en busca de algunas de estas flores "afortunadas“.</a:t>
            </a:r>
          </a:p>
          <a:p>
            <a:endParaRPr lang="es-ES" dirty="0"/>
          </a:p>
        </p:txBody>
      </p:sp>
    </p:spTree>
    <p:extLst>
      <p:ext uri="{BB962C8B-B14F-4D97-AF65-F5344CB8AC3E}">
        <p14:creationId xmlns:p14="http://schemas.microsoft.com/office/powerpoint/2010/main" val="396080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55537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151917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3098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65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957392"/>
          </a:xfrm>
          <a:prstGeom prst="rect">
            <a:avLst/>
          </a:prstGeom>
        </p:spPr>
      </p:pic>
    </p:spTree>
    <p:extLst>
      <p:ext uri="{BB962C8B-B14F-4D97-AF65-F5344CB8AC3E}">
        <p14:creationId xmlns:p14="http://schemas.microsoft.com/office/powerpoint/2010/main" val="2574495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050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124089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4216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41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91"/>
            <a:ext cx="51504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0498" y="0"/>
            <a:ext cx="3993502" cy="279581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0498" y="2795811"/>
            <a:ext cx="3993502" cy="4062189"/>
          </a:xfrm>
          <a:prstGeom prst="rect">
            <a:avLst/>
          </a:prstGeom>
        </p:spPr>
      </p:pic>
    </p:spTree>
    <p:extLst>
      <p:ext uri="{BB962C8B-B14F-4D97-AF65-F5344CB8AC3E}">
        <p14:creationId xmlns:p14="http://schemas.microsoft.com/office/powerpoint/2010/main" val="3625024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64"/>
            <a:ext cx="576500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5006" y="-23864"/>
            <a:ext cx="3378994"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5006" y="3405136"/>
            <a:ext cx="3378994" cy="3429000"/>
          </a:xfrm>
          <a:prstGeom prst="rect">
            <a:avLst/>
          </a:prstGeom>
        </p:spPr>
      </p:pic>
    </p:spTree>
    <p:extLst>
      <p:ext uri="{BB962C8B-B14F-4D97-AF65-F5344CB8AC3E}">
        <p14:creationId xmlns:p14="http://schemas.microsoft.com/office/powerpoint/2010/main" val="2488997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6844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015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8392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65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522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634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0616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268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424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533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701020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11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033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92015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2429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7113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8479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988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1794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8165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835629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2"/>
            <a:ext cx="9144000" cy="6961314"/>
          </a:xfrm>
          <a:prstGeom prst="rect">
            <a:avLst/>
          </a:prstGeom>
        </p:spPr>
      </p:pic>
    </p:spTree>
    <p:extLst>
      <p:ext uri="{BB962C8B-B14F-4D97-AF65-F5344CB8AC3E}">
        <p14:creationId xmlns:p14="http://schemas.microsoft.com/office/powerpoint/2010/main" val="3172456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312"/>
            <a:ext cx="4039852" cy="3483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9853" y="-99392"/>
            <a:ext cx="5090283" cy="6858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37059" b="14820"/>
          <a:stretch/>
        </p:blipFill>
        <p:spPr>
          <a:xfrm>
            <a:off x="-108521" y="2979187"/>
            <a:ext cx="4148373" cy="3779422"/>
          </a:xfrm>
          <a:prstGeom prst="rect">
            <a:avLst/>
          </a:prstGeom>
        </p:spPr>
      </p:pic>
    </p:spTree>
    <p:extLst>
      <p:ext uri="{BB962C8B-B14F-4D97-AF65-F5344CB8AC3E}">
        <p14:creationId xmlns:p14="http://schemas.microsoft.com/office/powerpoint/2010/main" val="1266864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77096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42077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295881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7223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3"/>
            <a:ext cx="9144000" cy="6852213"/>
          </a:xfrm>
          <a:prstGeom prst="rect">
            <a:avLst/>
          </a:prstGeom>
        </p:spPr>
      </p:pic>
    </p:spTree>
    <p:extLst>
      <p:ext uri="{BB962C8B-B14F-4D97-AF65-F5344CB8AC3E}">
        <p14:creationId xmlns:p14="http://schemas.microsoft.com/office/powerpoint/2010/main" val="127801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27"/>
          <a:stretch/>
        </p:blipFill>
        <p:spPr>
          <a:xfrm>
            <a:off x="0" y="0"/>
            <a:ext cx="9144000" cy="6957392"/>
          </a:xfrm>
          <a:prstGeom prst="rect">
            <a:avLst/>
          </a:prstGeom>
        </p:spPr>
      </p:pic>
    </p:spTree>
    <p:extLst>
      <p:ext uri="{BB962C8B-B14F-4D97-AF65-F5344CB8AC3E}">
        <p14:creationId xmlns:p14="http://schemas.microsoft.com/office/powerpoint/2010/main" val="2119022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15562"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788024" cy="3284984"/>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40634" t="11091" r="3789" b="6736"/>
          <a:stretch/>
        </p:blipFill>
        <p:spPr>
          <a:xfrm>
            <a:off x="4644008" y="3573016"/>
            <a:ext cx="4499992" cy="3284984"/>
          </a:xfrm>
          <a:prstGeom prst="rect">
            <a:avLst/>
          </a:prstGeom>
        </p:spPr>
      </p:pic>
    </p:spTree>
    <p:extLst>
      <p:ext uri="{BB962C8B-B14F-4D97-AF65-F5344CB8AC3E}">
        <p14:creationId xmlns:p14="http://schemas.microsoft.com/office/powerpoint/2010/main" val="2430513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Farm Tomita, Furano, Hokkaido, Japan.</a:t>
            </a:r>
          </a:p>
        </p:txBody>
      </p:sp>
      <p:sp>
        <p:nvSpPr>
          <p:cNvPr id="3" name="2 Marcador de contenido"/>
          <p:cNvSpPr>
            <a:spLocks noGrp="1"/>
          </p:cNvSpPr>
          <p:nvPr>
            <p:ph sz="quarter" idx="1"/>
          </p:nvPr>
        </p:nvSpPr>
        <p:spPr/>
        <p:txBody>
          <a:bodyPr>
            <a:normAutofit lnSpcReduction="10000"/>
          </a:bodyPr>
          <a:lstStyle/>
          <a:p>
            <a:r>
              <a:rPr lang="es-ES" dirty="0"/>
              <a:t>Nakafurano es una ciudad situada en Sorachi Distrito , Subprefectura de Kamikawa , Hokkaido , Japón .</a:t>
            </a:r>
          </a:p>
          <a:p>
            <a:r>
              <a:rPr lang="es-ES" dirty="0"/>
              <a:t>A partir de 2008, la ciudad tiene una población estimada de 5.673 y una densidad de 52 habitantes por km ². La superficie total es de 108,70 km ².</a:t>
            </a:r>
          </a:p>
          <a:p>
            <a:r>
              <a:rPr lang="es-ES" dirty="0"/>
              <a:t>Furano es famosa por sus numerosos campos de lavanda . Granja Tomita</a:t>
            </a:r>
            <a:r>
              <a:rPr lang="es-ES" altLang="ja-JP" dirty="0"/>
              <a:t> </a:t>
            </a:r>
            <a:r>
              <a:rPr lang="es-ES" dirty="0"/>
              <a:t>es una de las muchas granjas de la zona que crean esta reputación mediante la plantación de campos gigantes de lavanda y otras plantas de colores, como los tulipanes.</a:t>
            </a:r>
          </a:p>
        </p:txBody>
      </p:sp>
    </p:spTree>
    <p:extLst>
      <p:ext uri="{BB962C8B-B14F-4D97-AF65-F5344CB8AC3E}">
        <p14:creationId xmlns:p14="http://schemas.microsoft.com/office/powerpoint/2010/main" val="1024264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granja también vende muchos productos basados ​​en la lavanda que produce, de velas y jabón de lavanda perfumado de lavanda y bebidas con sabor y helados .</a:t>
            </a:r>
          </a:p>
          <a:p>
            <a:r>
              <a:rPr lang="es-ES" dirty="0"/>
              <a:t>Granja Tomita es una de las granjas de primera flor de Hokkaido. </a:t>
            </a:r>
          </a:p>
          <a:p>
            <a:r>
              <a:rPr lang="es-ES" dirty="0"/>
              <a:t>Originalmente una granja de lavanda simple, hoy la finca se ha ampliado para incluir una serie de grandes campos de diversos tipos de flores, incluyendo amapolas, maravillas francesas, y muchas más.</a:t>
            </a:r>
          </a:p>
          <a:p>
            <a:r>
              <a:rPr lang="es-ES" dirty="0"/>
              <a:t>La imagen más famosa de la finca es la del 'campo arco iris' creado por la plantación de hileras de flores diferentes a lo largo de las suaves colinas. La imagen es inolvidable y cada año los visitantes vienen a fotografiar los campos hechos famosos por su uso en una nación amplia calendario Japan Rail.</a:t>
            </a:r>
          </a:p>
        </p:txBody>
      </p:sp>
    </p:spTree>
    <p:extLst>
      <p:ext uri="{BB962C8B-B14F-4D97-AF65-F5344CB8AC3E}">
        <p14:creationId xmlns:p14="http://schemas.microsoft.com/office/powerpoint/2010/main" val="1048148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La imagen es inolvidable y cada año los visitantes vienen a fotografiar los campos hechos famosos por su uso en una nación amplia calendario Japan Rail.</a:t>
            </a:r>
          </a:p>
          <a:p>
            <a:r>
              <a:rPr lang="es-ES" dirty="0"/>
              <a:t>Junto con los campos, la finca cuenta con cafeterías, vendedores de helados, tiendas de regalos, una tienda de flores secas y una tienda de popurrí.</a:t>
            </a:r>
          </a:p>
          <a:p>
            <a:r>
              <a:rPr lang="es-ES" dirty="0"/>
              <a:t>A finales de junio hasta principios de agosto, se puede ver las alfombras de color púrpura de la lavanda aquí.</a:t>
            </a:r>
          </a:p>
          <a:p>
            <a:r>
              <a:rPr lang="es-ES" dirty="0"/>
              <a:t>Permíteme que te muestre alrededor de la granja y es de esperar, se le dará más razones para incluir Hokkaido en su viaje a Japón, aunque recomendaría verano como la mejor temporada, como se suele decir "sólo cuando las flores están en plena floración". </a:t>
            </a:r>
          </a:p>
          <a:p>
            <a:endParaRPr lang="es-ES" dirty="0"/>
          </a:p>
          <a:p>
            <a:endParaRPr lang="es-ES" dirty="0"/>
          </a:p>
        </p:txBody>
      </p:sp>
    </p:spTree>
    <p:extLst>
      <p:ext uri="{BB962C8B-B14F-4D97-AF65-F5344CB8AC3E}">
        <p14:creationId xmlns:p14="http://schemas.microsoft.com/office/powerpoint/2010/main" val="23308289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Granja Tomita es una de las principales razones que atraen a turistas de Hokkaido, a la ciudad de Naka-Furano específicamente. </a:t>
            </a:r>
          </a:p>
          <a:p>
            <a:r>
              <a:rPr lang="es-ES" dirty="0"/>
              <a:t>Con hectáreas de tierras divididas en cinco campos diferentes dependiendo del tipo de flores plantadas,. </a:t>
            </a:r>
          </a:p>
          <a:p>
            <a:r>
              <a:rPr lang="es-ES" dirty="0"/>
              <a:t>La imagen más famosa de la Granja Tomita es la tomada en Sakiwai Campo  o tal vez en el campo de lavanda tradicional, donde 4 variedades de lavandas estan plantadas- Kamurasaki, Yotei, Hanamoiwa, y la púrpura oscuro Noushihayazaki.</a:t>
            </a:r>
          </a:p>
          <a:p>
            <a:r>
              <a:rPr lang="es-ES" dirty="0"/>
              <a:t>Salvias, cosmos y flores cleome cubre el campo de otoño, mientras que las flores que florecen de cebollino, amapolas Islandia y amapolas orientales en el campo de la primavera es como un recordatorio de cómo la región de Hokkaido sobrevive anualmente la condición crudo invierno. </a:t>
            </a:r>
          </a:p>
          <a:p>
            <a:endParaRPr lang="es-ES" dirty="0"/>
          </a:p>
          <a:p>
            <a:endParaRPr lang="es-ES" dirty="0"/>
          </a:p>
        </p:txBody>
      </p:sp>
    </p:spTree>
    <p:extLst>
      <p:ext uri="{BB962C8B-B14F-4D97-AF65-F5344CB8AC3E}">
        <p14:creationId xmlns:p14="http://schemas.microsoft.com/office/powerpoint/2010/main" val="36396382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Desde un campo de lavanda sencillo iniciado por Tokuma Tomita en 1903 con el propósito de cosechar aceite esencial, Granja Tomita es ahora una completa instalación que produce una gama de productos de lavanda, que todos ellos se pueden disfrutar dentro de la casa del popurrí.</a:t>
            </a:r>
          </a:p>
          <a:p>
            <a:r>
              <a:rPr lang="es-ES" dirty="0"/>
              <a:t>Podemos comprar té y jabones como (souvenirs) y culminar el día, un cono de helado con sabor  de lavanda. </a:t>
            </a:r>
          </a:p>
          <a:p>
            <a:r>
              <a:rPr lang="es-ES" dirty="0"/>
              <a:t>Durante los meses de verano, la estación de tren especial (Estación Batake lavanda) y bus turístico (Lavender Go autobús) están configurados por Japan Railways con el fin de atender a la inmensa mayoría de los turistas, lo que reduce el tiempo necesario para llegar a la finca.</a:t>
            </a:r>
          </a:p>
          <a:p>
            <a:endParaRPr lang="es-ES" dirty="0"/>
          </a:p>
        </p:txBody>
      </p:sp>
    </p:spTree>
    <p:extLst>
      <p:ext uri="{BB962C8B-B14F-4D97-AF65-F5344CB8AC3E}">
        <p14:creationId xmlns:p14="http://schemas.microsoft.com/office/powerpoint/2010/main" val="882520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77336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6224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8712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926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942"/>
          <a:stretch/>
        </p:blipFill>
        <p:spPr>
          <a:xfrm>
            <a:off x="0" y="0"/>
            <a:ext cx="9144000" cy="6858000"/>
          </a:xfrm>
          <a:prstGeom prst="rect">
            <a:avLst/>
          </a:prstGeom>
        </p:spPr>
      </p:pic>
    </p:spTree>
    <p:extLst>
      <p:ext uri="{BB962C8B-B14F-4D97-AF65-F5344CB8AC3E}">
        <p14:creationId xmlns:p14="http://schemas.microsoft.com/office/powerpoint/2010/main" val="3057856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4687599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54904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3029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5891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108520" y="0"/>
            <a:ext cx="9252520" cy="6858000"/>
          </a:xfrm>
          <a:prstGeom prst="rect">
            <a:avLst/>
          </a:prstGeom>
        </p:spPr>
      </p:pic>
    </p:spTree>
    <p:extLst>
      <p:ext uri="{BB962C8B-B14F-4D97-AF65-F5344CB8AC3E}">
        <p14:creationId xmlns:p14="http://schemas.microsoft.com/office/powerpoint/2010/main" val="6838726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90"/>
            <a:ext cx="5238750" cy="3924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84159"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29490"/>
            <a:ext cx="4571999" cy="2928510"/>
          </a:xfrm>
          <a:prstGeom prst="rect">
            <a:avLst/>
          </a:prstGeom>
        </p:spPr>
      </p:pic>
    </p:spTree>
    <p:extLst>
      <p:ext uri="{BB962C8B-B14F-4D97-AF65-F5344CB8AC3E}">
        <p14:creationId xmlns:p14="http://schemas.microsoft.com/office/powerpoint/2010/main" val="692704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6311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6366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5501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54756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49624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03443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2" y="0"/>
            <a:ext cx="9249158" cy="6858000"/>
          </a:xfrm>
          <a:prstGeom prst="rect">
            <a:avLst/>
          </a:prstGeom>
        </p:spPr>
      </p:pic>
    </p:spTree>
    <p:extLst>
      <p:ext uri="{BB962C8B-B14F-4D97-AF65-F5344CB8AC3E}">
        <p14:creationId xmlns:p14="http://schemas.microsoft.com/office/powerpoint/2010/main" val="10666310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7841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70768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406823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957392"/>
          </a:xfrm>
          <a:prstGeom prst="rect">
            <a:avLst/>
          </a:prstGeom>
        </p:spPr>
      </p:pic>
    </p:spTree>
    <p:extLst>
      <p:ext uri="{BB962C8B-B14F-4D97-AF65-F5344CB8AC3E}">
        <p14:creationId xmlns:p14="http://schemas.microsoft.com/office/powerpoint/2010/main" val="1625034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6065176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03"/>
            <a:ext cx="6096000" cy="457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7804"/>
            <a:ext cx="3048000" cy="257439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582198"/>
            <a:ext cx="3048000" cy="199760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579803"/>
            <a:ext cx="3491879" cy="2248272"/>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4579803"/>
            <a:ext cx="3048000" cy="2248272"/>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91880" y="4579803"/>
            <a:ext cx="2604120" cy="2248272"/>
          </a:xfrm>
          <a:prstGeom prst="rect">
            <a:avLst/>
          </a:prstGeom>
        </p:spPr>
      </p:pic>
    </p:spTree>
    <p:extLst>
      <p:ext uri="{BB962C8B-B14F-4D97-AF65-F5344CB8AC3E}">
        <p14:creationId xmlns:p14="http://schemas.microsoft.com/office/powerpoint/2010/main" val="23941092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4754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4280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2879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3044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7423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7687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162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767051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1697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480" y="-25152"/>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44824"/>
            <a:ext cx="4558478" cy="248294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21088"/>
            <a:ext cx="4558479" cy="2611761"/>
          </a:xfrm>
          <a:prstGeom prst="rect">
            <a:avLst/>
          </a:prstGeom>
        </p:spPr>
      </p:pic>
    </p:spTree>
    <p:extLst>
      <p:ext uri="{BB962C8B-B14F-4D97-AF65-F5344CB8AC3E}">
        <p14:creationId xmlns:p14="http://schemas.microsoft.com/office/powerpoint/2010/main" val="5711475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27"/>
          <a:stretch/>
        </p:blipFill>
        <p:spPr>
          <a:xfrm>
            <a:off x="0" y="0"/>
            <a:ext cx="9144000" cy="6857999"/>
          </a:xfrm>
          <a:prstGeom prst="rect">
            <a:avLst/>
          </a:prstGeom>
        </p:spPr>
      </p:pic>
    </p:spTree>
    <p:extLst>
      <p:ext uri="{BB962C8B-B14F-4D97-AF65-F5344CB8AC3E}">
        <p14:creationId xmlns:p14="http://schemas.microsoft.com/office/powerpoint/2010/main" val="36815438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73"/>
          <a:stretch/>
        </p:blipFill>
        <p:spPr>
          <a:xfrm>
            <a:off x="0" y="0"/>
            <a:ext cx="9144000" cy="6857999"/>
          </a:xfrm>
          <a:prstGeom prst="rect">
            <a:avLst/>
          </a:prstGeom>
        </p:spPr>
      </p:pic>
    </p:spTree>
    <p:extLst>
      <p:ext uri="{BB962C8B-B14F-4D97-AF65-F5344CB8AC3E}">
        <p14:creationId xmlns:p14="http://schemas.microsoft.com/office/powerpoint/2010/main" val="16693692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3979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27679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0983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3874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4341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0380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4277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03612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8228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0293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9850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0783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1942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1611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8288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1"/>
            <a:ext cx="9324528" cy="6922018"/>
          </a:xfrm>
          <a:prstGeom prst="rect">
            <a:avLst/>
          </a:prstGeom>
        </p:spPr>
      </p:pic>
    </p:spTree>
    <p:extLst>
      <p:ext uri="{BB962C8B-B14F-4D97-AF65-F5344CB8AC3E}">
        <p14:creationId xmlns:p14="http://schemas.microsoft.com/office/powerpoint/2010/main" val="38734811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742783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31"/>
          <a:stretch/>
        </p:blipFill>
        <p:spPr>
          <a:xfrm>
            <a:off x="0" y="-99392"/>
            <a:ext cx="9144000" cy="6957392"/>
          </a:xfrm>
          <a:prstGeom prst="rect">
            <a:avLst/>
          </a:prstGeom>
        </p:spPr>
      </p:pic>
    </p:spTree>
    <p:extLst>
      <p:ext uri="{BB962C8B-B14F-4D97-AF65-F5344CB8AC3E}">
        <p14:creationId xmlns:p14="http://schemas.microsoft.com/office/powerpoint/2010/main" val="24399692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74560" cy="6858000"/>
          </a:xfrm>
          <a:prstGeom prst="rect">
            <a:avLst/>
          </a:prstGeom>
        </p:spPr>
      </p:pic>
    </p:spTree>
    <p:extLst>
      <p:ext uri="{BB962C8B-B14F-4D97-AF65-F5344CB8AC3E}">
        <p14:creationId xmlns:p14="http://schemas.microsoft.com/office/powerpoint/2010/main" val="28890560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 y="-99392"/>
            <a:ext cx="8953500" cy="6957392"/>
          </a:xfrm>
          <a:prstGeom prst="rect">
            <a:avLst/>
          </a:prstGeom>
        </p:spPr>
      </p:pic>
    </p:spTree>
    <p:extLst>
      <p:ext uri="{BB962C8B-B14F-4D97-AF65-F5344CB8AC3E}">
        <p14:creationId xmlns:p14="http://schemas.microsoft.com/office/powerpoint/2010/main" val="20086282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2491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76319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6739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95831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06844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349"/>
            <a:ext cx="3366798" cy="2479793"/>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6798" y="0"/>
            <a:ext cx="2981992" cy="2467181"/>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17349"/>
            <a:ext cx="2785247" cy="24498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47" y="2348880"/>
            <a:ext cx="9144000" cy="4509120"/>
          </a:xfrm>
          <a:prstGeom prst="rect">
            <a:avLst/>
          </a:prstGeom>
        </p:spPr>
      </p:pic>
    </p:spTree>
    <p:extLst>
      <p:ext uri="{BB962C8B-B14F-4D97-AF65-F5344CB8AC3E}">
        <p14:creationId xmlns:p14="http://schemas.microsoft.com/office/powerpoint/2010/main" val="29167635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6215563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625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4113061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639490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7485209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2981992" cy="223649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2008" y="0"/>
            <a:ext cx="2981992" cy="223649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1992" y="92315"/>
            <a:ext cx="3180016" cy="2236494"/>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9420"/>
          <a:stretch/>
        </p:blipFill>
        <p:spPr>
          <a:xfrm>
            <a:off x="0" y="2476500"/>
            <a:ext cx="9144000" cy="4381500"/>
          </a:xfrm>
          <a:prstGeom prst="rect">
            <a:avLst/>
          </a:prstGeom>
        </p:spPr>
      </p:pic>
    </p:spTree>
    <p:extLst>
      <p:ext uri="{BB962C8B-B14F-4D97-AF65-F5344CB8AC3E}">
        <p14:creationId xmlns:p14="http://schemas.microsoft.com/office/powerpoint/2010/main" val="9795836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92"/>
            <a:ext cx="6203504" cy="69344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4" y="22992"/>
            <a:ext cx="2940496" cy="369404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4" y="3717032"/>
            <a:ext cx="2940495" cy="3140968"/>
          </a:xfrm>
          <a:prstGeom prst="rect">
            <a:avLst/>
          </a:prstGeom>
        </p:spPr>
      </p:pic>
    </p:spTree>
    <p:extLst>
      <p:ext uri="{BB962C8B-B14F-4D97-AF65-F5344CB8AC3E}">
        <p14:creationId xmlns:p14="http://schemas.microsoft.com/office/powerpoint/2010/main" val="33969241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71563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9879142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6932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60537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7630922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3" y="40341"/>
            <a:ext cx="3879341" cy="223649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3" y="79903"/>
            <a:ext cx="2981992" cy="223649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0" y="2344162"/>
            <a:ext cx="2981992" cy="223649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506" y="4547247"/>
            <a:ext cx="2981992" cy="2236494"/>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67165" y="0"/>
            <a:ext cx="2236494" cy="3356992"/>
          </a:xfrm>
          <a:prstGeom prst="rect">
            <a:avLst/>
          </a:prstGeom>
        </p:spPr>
      </p:pic>
      <p:pic>
        <p:nvPicPr>
          <p:cNvPr id="7" name="6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07506" y="3356992"/>
            <a:ext cx="2236494" cy="3498848"/>
          </a:xfrm>
          <a:prstGeom prst="rect">
            <a:avLst/>
          </a:prstGeom>
        </p:spPr>
      </p:pic>
      <p:pic>
        <p:nvPicPr>
          <p:cNvPr id="8" name="7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96497" y="2316396"/>
            <a:ext cx="3870667" cy="4541603"/>
          </a:xfrm>
          <a:prstGeom prst="rect">
            <a:avLst/>
          </a:prstGeom>
        </p:spPr>
      </p:pic>
    </p:spTree>
    <p:extLst>
      <p:ext uri="{BB962C8B-B14F-4D97-AF65-F5344CB8AC3E}">
        <p14:creationId xmlns:p14="http://schemas.microsoft.com/office/powerpoint/2010/main" val="845116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166</TotalTime>
  <Words>2268</Words>
  <Application>Microsoft Office PowerPoint</Application>
  <PresentationFormat>Presentación en pantalla (4:3)</PresentationFormat>
  <Paragraphs>277</Paragraphs>
  <Slides>128</Slides>
  <Notes>115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128</vt:i4>
      </vt:variant>
    </vt:vector>
  </HeadingPairs>
  <TitlesOfParts>
    <vt:vector size="134" baseType="lpstr">
      <vt:lpstr>ＭＳ Ｐ明朝</vt:lpstr>
      <vt:lpstr>Calibri</vt:lpstr>
      <vt:lpstr>Century Schoolbook</vt:lpstr>
      <vt:lpstr>Wingdings</vt:lpstr>
      <vt:lpstr>Wingdings 2</vt:lpstr>
      <vt:lpstr>Default Theme</vt:lpstr>
      <vt:lpstr>ASIA.-LA VUELTA AL MUNDO EN 385 JARDINES JAPON.-  Shibazakura-Park  y Farm Tomita, Furano, Hokkaido </vt:lpstr>
      <vt:lpstr>Shibazakura-Park (Hokkaido).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Farm Tomita, Furano, Hokkaido, Japan.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Shibazakura-Park (Hokkaido)</dc:title>
  <dc:creator>Josep</dc:creator>
  <cp:lastModifiedBy>Usuario</cp:lastModifiedBy>
  <cp:revision>20</cp:revision>
  <dcterms:created xsi:type="dcterms:W3CDTF">2014-09-12T07:32:45Z</dcterms:created>
  <dcterms:modified xsi:type="dcterms:W3CDTF">2018-03-02T06:23:21Z</dcterms:modified>
</cp:coreProperties>
</file>