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85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86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64" r:id="rId112"/>
    <p:sldId id="365" r:id="rId113"/>
    <p:sldId id="366" r:id="rId114"/>
    <p:sldId id="367" r:id="rId115"/>
    <p:sldId id="368" r:id="rId116"/>
    <p:sldId id="369" r:id="rId117"/>
    <p:sldId id="370" r:id="rId118"/>
    <p:sldId id="371" r:id="rId119"/>
    <p:sldId id="372" r:id="rId120"/>
    <p:sldId id="373" r:id="rId121"/>
    <p:sldId id="374" r:id="rId122"/>
    <p:sldId id="375" r:id="rId123"/>
    <p:sldId id="376" r:id="rId124"/>
    <p:sldId id="377" r:id="rId125"/>
    <p:sldId id="378" r:id="rId126"/>
    <p:sldId id="379" r:id="rId127"/>
    <p:sldId id="380" r:id="rId128"/>
    <p:sldId id="381" r:id="rId129"/>
    <p:sldId id="382" r:id="rId130"/>
    <p:sldId id="383" r:id="rId131"/>
    <p:sldId id="384" r:id="rId1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1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3ACD0-CC54-4573-800B-215B7A03E296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233BB-4D8F-4F71-9711-C2119BC8187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6386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EF86AFB-219B-4A73-A635-72BE43AECA1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810516-651B-4C3C-8613-EF59FF397C9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78D013-2CAA-4088-9847-E4362595EAC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1A4459A-D159-43BC-A591-B4AC714212E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53C25FC-F626-46C7-AF81-84BC1EAEAFB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1F41C6-0201-43E5-800A-6D98392CF02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A57C60-94F9-4895-8FF4-FF67E7F17C8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364BBB-0478-4C20-BC26-056AB4E915A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3EB821-B865-4F05-AA29-C4205D15BC5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E16FB8-BE71-46B4-B26C-B02534FA364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F15CBB-81A3-4E2F-B9C0-1F5568DAA6E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Daikaku-ji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6D42C6-088A-4340-AACC-4C93348F090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Daikaku-ji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Daikaku-ji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A9F0FF-5961-460F-9661-2B6147875CE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Daikaku-ji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C80A90-A2A8-4EFA-BBD5-5CAE4B1C50A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Daikaku-ji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C7950E-E6AA-4FEC-8DBF-19DDFD1FAC9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AA5B62-326B-455A-87DE-DF9E4EFEFE3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92DD32-090A-43F5-916F-1E4DEF3FF71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43383D-3206-42C1-B0FF-B76E58BA594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3A6DDD5-168A-428A-8356-184A1E65386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D79AA23-3701-4D5B-AF02-E2D7C627BFC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8CA75E-1C60-4116-AE68-16BC02A7E36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CF38929-36B0-43B9-967F-982F8973C46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45A3A8-5E74-4DA6-AE49-2B8EBC05334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659A31-70B6-43D3-85B2-AA2165CDDBA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4DCC13-BED7-46C8-9201-18422596C8B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 -in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1ABF095-742F-42B8-96B1-57ACD21111A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Daytoku-ji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DEA439-F6E5-46D4-A294-CF0D5DB883D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Dry Sea in Japanese Garden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AAF373-C95A-4028-A2C9-1650B2265DD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Eykando Jan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51BD650-BC50-4751-A5F5-62FAFB2B7A0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Genkyu-en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Daikotu-ji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BCFB0D-1BB2-4F54-94A3-E46D2EC3E8C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Daitoku-ji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D419B1-8E56-4F7C-B88C-3A66175492F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Daitoku-ji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26831C8-9292-4D74-8BEE-2400F2D0928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Daoitoku-ji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B00EF31-4B13-4563-90AB-3596B89D35D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Daitoku-ji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551EE0-B5AB-4FAE-8539-51B10806903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1C2A89-D0D4-4712-BB05-C7F4F067ED3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Gingaku-ji.-Silver Temple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DF03688-286E-4F6E-B99E-CDE40C08E95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2E6A5B-6217-420E-B39A-5738F5A2371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EC3AF84-DB4A-4A0F-B509-02E8E675A5C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71582D5-79B3-4C16-A9F8-685BA789347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8B0C8F-532D-429E-861E-85F4726742B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7DA554-AE1D-41F8-9BD7-191AA5D837D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7D349B-854F-4CAA-9179-FA3554832BA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13E2266-37F9-4180-81DC-C0F358B4ED9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75B858-AC7A-4937-9FFF-ABA202EDFCA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75F9E1-253E-4944-804C-0E18A1B0131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Kioto Imperial Palace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F4BC9D-63BF-424C-A4FD-BF05CCBABEF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Gardens.-Kioto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B6B9839-0A5C-41D0-BD47-B03CABA8003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Palace.-Kioto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3DD7C65-EF43-43C5-8BFB-60304D87610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Palace.-Kioto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16CB58-B680-4B51-B926-4C215F69A29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A4CB10D-56B7-4C34-83F1-6A0F2042F95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A0A76C-91B3-4BCF-9AD5-7F577982F6A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01CDE0-8198-4DC1-89F3-CFA3228962F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46F11D0-C02E-428B-82E8-A5F5C5E19F3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2A8BA4-98AD-4003-B1C6-90E901943FB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25F1B4-5373-4893-A8C2-0CDE2A9E11D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Palace.-Beijing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AE72F2-9AF6-4D39-9AEB-F26CD84B72A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A6DCE0-8A63-46B0-B657-B1A3E089634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CAAA3B-0BF4-4816-867E-0655013F481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DB7F45-CC9E-44DE-B955-574C836ADCE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DBC03C-F849-444B-819A-2E0377DE392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DC39E81-485C-4851-9221-248A2D249A2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AAB90D-4866-435F-A996-D7CA458131B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01FFB7-4517-4788-B1CB-518E85638AC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Palace.-Kioto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D02F3A-A723-432F-A1A4-6788463122D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Palace.-Tokio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4B6186C-8812-44A8-A947-F2D596901DC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98D7590-5421-48DE-835C-6A270C98DD0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 en Kioto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DDEA15-6A84-4DD6-8581-2F2B6765A8B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FAA53B-7C29-4666-AE91-E90D9C71D20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B897AE-2EE8-4025-822B-1CBCC0F3295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32105A0-B087-4EB1-8F2B-6AC7D8CAF47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33B47E-AAA0-4D0B-B1D3-5FDBBD5BEC2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 Gardens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BB9BF6-DA94-4672-A337-C910591E505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E576ED-A42A-47C1-B9AF-BC32FF697EC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4907CAB-0738-4EB8-94CA-C1FCD1C9680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2920905-2FCF-4B6C-B483-D0D1FDF103E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4645914-777E-49DB-B131-414414DD40E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D9AD5DB-2B07-4208-8158-F2F7D7FB647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Palace.-West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C711719-DB49-456C-97C3-19DA5D9B766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35FE83B-A872-4DDA-A3E6-4C951E664F1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 en Tokio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E04DC58-0141-46C8-8A65-F761AD46D30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22815E-5197-47A7-96EE-9422A47725D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AF0EE8-3154-42C7-8F81-4ED4163062C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67AC73A-3BD0-4E6A-A3A1-E4B24D18430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801CEB-125F-4921-984D-549BEFF4C2D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4805A75-2345-45C2-B401-D7E6EB23953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Pàlace.-Kioto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DD4FA3-8090-47F6-92E4-BC71087B36C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Pàlace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D5F4B5-7214-44F7-B253-D2960A5C70B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12DEF6-CED3-4A9A-8C6E-CA872EB038B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4674B1-940F-43F9-B587-635BBBC1865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AFC2983-679E-4C50-A06C-62650554BA0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CD8A5B-7F5F-48F7-A21E-53D91B21B9C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381479F-A0E2-4AF0-BD43-8FF83431E3B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39FB68-4EFF-41E1-A694-5CA41550BA3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49F05D-A9A0-4092-AB2B-73E635F51E8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A53D35-A7E3-431C-B793-5D27B331B9E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49A64F6-D8FE-4BFF-B112-F39427E3B7F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068E67-54CB-41A8-A55C-7E0D1B48E33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1491AE5-EB99-4DB1-A951-BC009BF0B08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018CCE-C9C9-4BFD-B827-89AA4B641E3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3A3325-8F90-49C5-9BC9-61B3ECFFA30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E5735F7-4B14-4D20-A077-40F3A4DB9D0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0DED998-F696-4E94-B26E-C4A7C4176BE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195194C-C421-4FC8-947C-D52ABC1E8E4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3F5D50-DBB8-4DB7-8B79-4B988DD4732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1F130FE-3F32-4599-9CB9-CA1B9C2F92D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Mizumoto Park.-Iris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CDDC76-8EAF-40C2-A392-7163DE2132D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BA5529-524C-488A-BED9-E22693E7310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B614C0-D105-4A10-AE93-421AC25B221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Iris Nursery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B80F2E6-F601-451E-A9F8-9E04D8F8460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Mizumoto Park.-Iris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43D718-23CC-4C19-9C52-AB04197F70F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Iris ensata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340768"/>
            <a:ext cx="6606480" cy="259228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</a:t>
            </a:r>
            <a:r>
              <a:rPr lang="es-ES" sz="3600"/>
              <a:t>EN 885 </a:t>
            </a:r>
            <a:r>
              <a:rPr lang="es-ES" sz="3600" dirty="0"/>
              <a:t>JARDINES.-JAPONESES.-</a:t>
            </a:r>
            <a:r>
              <a:rPr lang="es-ES" dirty="0"/>
              <a:t>Chisaku-in.-Daikaku-ji.-Daisen-in. Daitoku-ji.-Gingaku-ji.-Imperial Gardens en Kioto .-Imperial Palace Tokio.-Mizumoto Park.-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4973314"/>
            <a:ext cx="439248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7981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1187624" y="274638"/>
            <a:ext cx="6737176" cy="922114"/>
          </a:xfrm>
        </p:spPr>
        <p:txBody>
          <a:bodyPr/>
          <a:lstStyle/>
          <a:p>
            <a:pPr eaLnBrk="1" hangingPunct="1"/>
            <a:r>
              <a:rPr lang="es-ES" altLang="es-ES" dirty="0"/>
              <a:t>Chisaku-in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4789488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El templo fue construido originalmente en Koyasan en Wakayama, que es al sur de Kioto, en memoria del hijo de Sutemaru Toyotomi Hideyoshi, quien murió a la edad de tres años.</a:t>
            </a:r>
          </a:p>
          <a:p>
            <a:pPr eaLnBrk="1" hangingPunct="1"/>
            <a:r>
              <a:rPr lang="es-ES" altLang="es-ES" sz="2400" dirty="0"/>
              <a:t> Los edificios fueron construidos aquí en 1598 por orden de Tokugawa Ieyasu. </a:t>
            </a:r>
          </a:p>
          <a:p>
            <a:pPr eaLnBrk="1" hangingPunct="1"/>
            <a:r>
              <a:rPr lang="es-ES" altLang="es-ES" sz="2400" dirty="0"/>
              <a:t>El jardín principal fue reconstruida en 1674, pero más tarde fue destruido por el fuego. </a:t>
            </a:r>
          </a:p>
          <a:p>
            <a:pPr eaLnBrk="1" hangingPunct="1"/>
            <a:r>
              <a:rPr lang="es-ES" altLang="es-ES" sz="2400" dirty="0"/>
              <a:t>El jardín se inspira en la zona en torno al monte Rozan, en China y se centra alrededor de un estanque que se extiende bajo el templo. </a:t>
            </a:r>
          </a:p>
        </p:txBody>
      </p:sp>
    </p:spTree>
    <p:extLst>
      <p:ext uri="{BB962C8B-B14F-4D97-AF65-F5344CB8AC3E}">
        <p14:creationId xmlns:p14="http://schemas.microsoft.com/office/powerpoint/2010/main" val="1885132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1043608" y="1600200"/>
            <a:ext cx="6881192" cy="4873752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El jardín de Chishakuin, puede ser el trabajo del maestro de té Sen-no-Rikyu (1522-1591) del Periodo Moyohama.</a:t>
            </a:r>
          </a:p>
          <a:p>
            <a:pPr eaLnBrk="1" hangingPunct="1"/>
            <a:r>
              <a:rPr lang="es-ES" altLang="es-ES" sz="2400" dirty="0"/>
              <a:t> Es conocido por sus azaleas que florecen a finales de abril y principios de mayo.</a:t>
            </a:r>
            <a:br>
              <a:rPr lang="es-ES" altLang="es-ES" dirty="0"/>
            </a:br>
            <a:br>
              <a:rPr lang="es-ES" altLang="es-ES" dirty="0"/>
            </a:br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482664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878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080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8503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434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hishak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339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797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728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387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5673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072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809184" cy="850106"/>
          </a:xfrm>
        </p:spPr>
        <p:txBody>
          <a:bodyPr/>
          <a:lstStyle/>
          <a:p>
            <a:pPr eaLnBrk="1" hangingPunct="1"/>
            <a:r>
              <a:rPr lang="es-ES" altLang="es-ES" b="1" dirty="0"/>
              <a:t>Daikaku-ji</a:t>
            </a:r>
          </a:p>
        </p:txBody>
      </p:sp>
      <p:sp>
        <p:nvSpPr>
          <p:cNvPr id="19459" name="2 Marcador de contenido"/>
          <p:cNvSpPr>
            <a:spLocks noGrp="1"/>
          </p:cNvSpPr>
          <p:nvPr>
            <p:ph sz="quarter" idx="1"/>
          </p:nvPr>
        </p:nvSpPr>
        <p:spPr>
          <a:xfrm>
            <a:off x="611188" y="1916831"/>
            <a:ext cx="7273180" cy="4607793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sz="2400" b="1" dirty="0"/>
              <a:t>Daikaku-ji</a:t>
            </a:r>
            <a:r>
              <a:rPr lang="es-ES" altLang="es-ES" sz="2400" dirty="0"/>
              <a:t> es un templo budista Shingon  en Ukyo-ku , un  barrio en la ciudad de Kyoto , Japón </a:t>
            </a:r>
          </a:p>
          <a:p>
            <a:pPr eaLnBrk="1" hangingPunct="1"/>
            <a:r>
              <a:rPr lang="es-ES" altLang="es-ES" sz="2400" dirty="0"/>
              <a:t> Las imágenes principales de la Sabiduría Cinco Reyes ,esta centrada en Fudo . </a:t>
            </a:r>
          </a:p>
          <a:p>
            <a:pPr eaLnBrk="1" hangingPunct="1"/>
            <a:r>
              <a:rPr lang="es-ES" altLang="es-ES" sz="2400" dirty="0"/>
              <a:t>Fue una villa del emperador Saga , y más tarde, se retiró el Emperador Go-Uda llevó a cabo su regla de clausura .</a:t>
            </a:r>
          </a:p>
          <a:p>
            <a:pPr eaLnBrk="1" hangingPunct="1"/>
            <a:r>
              <a:rPr lang="es-ES" altLang="es-ES" sz="2400" dirty="0"/>
              <a:t>Una escuela de ikebana , el Goryu saga, tiene su sede en el templo.</a:t>
            </a:r>
          </a:p>
        </p:txBody>
      </p:sp>
    </p:spTree>
    <p:extLst>
      <p:ext uri="{BB962C8B-B14F-4D97-AF65-F5344CB8AC3E}">
        <p14:creationId xmlns:p14="http://schemas.microsoft.com/office/powerpoint/2010/main" val="3677936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r>
              <a:rPr lang="es-ES" dirty="0"/>
              <a:t>Daikaku-ji fue fundado a principios del período Heian .</a:t>
            </a:r>
          </a:p>
          <a:p>
            <a:r>
              <a:rPr lang="es-ES" dirty="0"/>
              <a:t> El templo fue establecido en 876 , treinta años después de la muerte del Emperador Saga, por su primera hija, la emperatriz Masako, quien le dio su nombre.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2650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aikaku-ji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921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aik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030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Daikaku.-shin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920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Daikaku-ji hond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975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Daikaku-ji niw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404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Daikaku-j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556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025208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Daisen-in</a:t>
            </a:r>
          </a:p>
        </p:txBody>
      </p:sp>
      <p:sp>
        <p:nvSpPr>
          <p:cNvPr id="2662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Templo Daitokujicho, Murasakino, Kita-ku, Kyoto, Japón.</a:t>
            </a:r>
          </a:p>
          <a:p>
            <a:pPr eaLnBrk="1" hangingPunct="1"/>
            <a:r>
              <a:rPr lang="es-ES" altLang="es-ES" sz="2400" dirty="0"/>
              <a:t> Se trata de un jardín Zen contemplativa budista, en el complejo del templo Daitoku-ji. </a:t>
            </a:r>
          </a:p>
          <a:p>
            <a:pPr eaLnBrk="1" hangingPunct="1"/>
            <a:r>
              <a:rPr lang="es-ES" altLang="es-ES" sz="2400" dirty="0"/>
              <a:t>Una parte del jardín es una alegoría, y el otro está diseñado para la meditación. </a:t>
            </a:r>
          </a:p>
          <a:p>
            <a:pPr eaLnBrk="1" hangingPunct="1"/>
            <a:r>
              <a:rPr lang="es-ES" altLang="es-ES" sz="2400" dirty="0"/>
              <a:t>Las piedras de cuarzo simbolizan un río. </a:t>
            </a:r>
          </a:p>
          <a:p>
            <a:pPr eaLnBrk="1" hangingPunct="1"/>
            <a:r>
              <a:rPr lang="es-ES" altLang="es-ES" sz="2400" dirty="0"/>
              <a:t>Una piedra con forma de barco representa un viaje humano a través de las aguas turbulentas de la vida (simbolizada por el cuarzo) y hacia el Nirvana</a:t>
            </a:r>
            <a:r>
              <a:rPr lang="es-ES" altLang="es-ES" dirty="0"/>
              <a:t>. </a:t>
            </a:r>
            <a:br>
              <a:rPr lang="es-ES" altLang="es-ES" dirty="0"/>
            </a:br>
            <a:br>
              <a:rPr lang="es-ES" altLang="es-ES" dirty="0"/>
            </a:br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629026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Daisen-i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7693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469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148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5972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1903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3230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667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673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aishen-in2-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7965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5244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5497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Título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706437"/>
          </a:xfrm>
        </p:spPr>
        <p:txBody>
          <a:bodyPr/>
          <a:lstStyle/>
          <a:p>
            <a:pPr eaLnBrk="1" hangingPunct="1"/>
            <a:r>
              <a:rPr lang="es-ES" altLang="es-ES" b="1" dirty="0"/>
              <a:t>Daitoku-ji</a:t>
            </a:r>
          </a:p>
        </p:txBody>
      </p:sp>
      <p:sp>
        <p:nvSpPr>
          <p:cNvPr id="3891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341438"/>
            <a:ext cx="7041976" cy="5183187"/>
          </a:xfrm>
        </p:spPr>
        <p:txBody>
          <a:bodyPr/>
          <a:lstStyle/>
          <a:p>
            <a:pPr eaLnBrk="1" hangingPunct="1"/>
            <a:r>
              <a:rPr lang="es-ES" altLang="es-ES" b="1" dirty="0"/>
              <a:t>Daitoku-ji</a:t>
            </a:r>
            <a:r>
              <a:rPr lang="ja-JP" altLang="es-ES" dirty="0">
                <a:cs typeface="HG創英ﾌﾟﾚｾﾞﾝｽEB"/>
              </a:rPr>
              <a:t> </a:t>
            </a:r>
            <a:r>
              <a:rPr lang="es-ES" altLang="es-ES" dirty="0"/>
              <a:t>es un templo budista, una de las catorce ramas autónomas de la escuela Rinzai de japonés zen .</a:t>
            </a:r>
          </a:p>
          <a:p>
            <a:pPr eaLnBrk="1" hangingPunct="1"/>
            <a:r>
              <a:rPr lang="es-ES" altLang="es-ES" dirty="0"/>
              <a:t>Se encuentra ubicado en Kita-ku , Kyoto , Japón </a:t>
            </a:r>
          </a:p>
          <a:p>
            <a:pPr eaLnBrk="1" hangingPunct="1"/>
            <a:r>
              <a:rPr lang="es-ES" altLang="es-ES" dirty="0"/>
              <a:t>Daitoku-ji se originó como un pequeño monasterio fundado en 1315 o 1319 por el monje Myōchō Shūhō </a:t>
            </a:r>
            <a:r>
              <a:rPr lang="ja-JP" altLang="es-ES" dirty="0">
                <a:cs typeface="HG創英ﾌﾟﾚｾﾞﾝｽEB"/>
              </a:rPr>
              <a:t> </a:t>
            </a:r>
            <a:r>
              <a:rPr lang="es-ES" altLang="ja-JP" dirty="0">
                <a:cs typeface="HG創英ﾌﾟﾚｾﾞﾝｽEB"/>
              </a:rPr>
              <a:t>(1.282-1.337). </a:t>
            </a:r>
            <a:endParaRPr lang="es-ES" altLang="ja-JP" baseline="30000" dirty="0">
              <a:cs typeface="HG創英ﾌﾟﾚｾﾞﾝｽEB"/>
            </a:endParaRPr>
          </a:p>
          <a:p>
            <a:pPr eaLnBrk="1" hangingPunct="1"/>
            <a:r>
              <a:rPr lang="es-ES" altLang="es-ES" dirty="0"/>
              <a:t>En 1325, el monasterio se convirtió en una sala de súplica por la corte imperial de la solicitud de los jubilados del Emperador Hanazono . </a:t>
            </a:r>
          </a:p>
        </p:txBody>
      </p:sp>
    </p:spTree>
    <p:extLst>
      <p:ext uri="{BB962C8B-B14F-4D97-AF65-F5344CB8AC3E}">
        <p14:creationId xmlns:p14="http://schemas.microsoft.com/office/powerpoint/2010/main" val="30429595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/>
          <a:lstStyle/>
          <a:p>
            <a:pPr eaLnBrk="1" hangingPunct="1"/>
            <a:r>
              <a:rPr lang="es-ES" altLang="es-ES" dirty="0"/>
              <a:t>La ceremonia de inauguración de la sala de súplica imperial, con su dharma sala añadido recientemente y viviendas de Abad, se llevó a cabo en 1326, y esto es generalmente reconocido como el verdadero fundador del templo. </a:t>
            </a:r>
          </a:p>
          <a:p>
            <a:pPr eaLnBrk="1" hangingPunct="1"/>
            <a:r>
              <a:rPr lang="es-ES" altLang="es-ES" dirty="0"/>
              <a:t>Al igual que muchos otros templos en Kyoto durante ese tiempo, muchos de los edificios del templo fueron destruidos por el fuego. </a:t>
            </a:r>
          </a:p>
          <a:p>
            <a:pPr eaLnBrk="1" hangingPunct="1"/>
            <a:r>
              <a:rPr lang="es-ES" altLang="es-ES" dirty="0"/>
              <a:t>En 1474, que fue cuando de Kyoto fue el escenario de la Guerra Oni , el emperador Go-Tsuchimikado designado Ikkyu Sōjun como  sumo sacerdote. </a:t>
            </a:r>
          </a:p>
        </p:txBody>
      </p:sp>
    </p:spTree>
    <p:extLst>
      <p:ext uri="{BB962C8B-B14F-4D97-AF65-F5344CB8AC3E}">
        <p14:creationId xmlns:p14="http://schemas.microsoft.com/office/powerpoint/2010/main" val="8506887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969968" cy="5614987"/>
          </a:xfrm>
        </p:spPr>
        <p:txBody>
          <a:bodyPr/>
          <a:lstStyle/>
          <a:p>
            <a:pPr eaLnBrk="1" hangingPunct="1"/>
            <a:r>
              <a:rPr lang="es-ES" altLang="es-ES" dirty="0"/>
              <a:t>Con la ayuda de los comerciantes de la ciudad de Sakai , Ikkyu contribuido de manera significativa a la rehabilitación del templo. </a:t>
            </a:r>
          </a:p>
          <a:p>
            <a:pPr eaLnBrk="1" hangingPunct="1"/>
            <a:r>
              <a:rPr lang="es-ES" altLang="es-ES" dirty="0"/>
              <a:t>En 1582, Toyotomi Hideyoshi enterró a su predecesor, Oda Nobunaga , en Daitoku-ji. </a:t>
            </a:r>
          </a:p>
          <a:p>
            <a:pPr eaLnBrk="1" hangingPunct="1"/>
            <a:r>
              <a:rPr lang="es-ES" altLang="es-ES" dirty="0"/>
              <a:t>También contribuyó la tierra y construyó el Soken en . </a:t>
            </a:r>
          </a:p>
          <a:p>
            <a:pPr eaLnBrk="1" hangingPunct="1"/>
            <a:r>
              <a:rPr lang="es-ES" altLang="es-ES" dirty="0"/>
              <a:t>El templo más tarde se vinculó estrechamente a los capitanes de la ceremonia del té japonesa - Sen no Rikyu y Enshu Kobori .</a:t>
            </a:r>
          </a:p>
          <a:p>
            <a:pPr eaLnBrk="1" hangingPunct="1"/>
            <a:r>
              <a:rPr lang="es-ES" altLang="es-ES" dirty="0"/>
              <a:t>El templo de  Daitoku-ji hoy ocupa más de 23 hectáreas.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9670039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Daitoku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521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Dry S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5058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Eikando Ja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6082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Genkyu-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22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Daitokuji.-0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160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Daitokuji.-Kyoto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918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Daitokuji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4467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Daitoku-ji.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480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Daitokuji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2759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Título"/>
          <p:cNvSpPr>
            <a:spLocks noGrp="1"/>
          </p:cNvSpPr>
          <p:nvPr>
            <p:ph type="title"/>
          </p:nvPr>
        </p:nvSpPr>
        <p:spPr>
          <a:xfrm>
            <a:off x="1259632" y="274638"/>
            <a:ext cx="6665168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Gingaku-ji</a:t>
            </a:r>
          </a:p>
        </p:txBody>
      </p:sp>
      <p:sp>
        <p:nvSpPr>
          <p:cNvPr id="5120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72816"/>
            <a:ext cx="6969968" cy="4680372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b="1" dirty="0"/>
              <a:t>Ginkaku-ji</a:t>
            </a:r>
            <a:r>
              <a:rPr lang="es-ES" altLang="es-ES" sz="2400" dirty="0"/>
              <a:t> el Templo del Pabellón de plata, es un templo budista en Kioto, Japón.</a:t>
            </a:r>
          </a:p>
          <a:p>
            <a:pPr eaLnBrk="1" hangingPunct="1"/>
            <a:r>
              <a:rPr lang="es-ES" altLang="es-ES" sz="2400" dirty="0"/>
              <a:t> Su nombre oficial es </a:t>
            </a:r>
            <a:r>
              <a:rPr lang="es-ES" altLang="es-ES" sz="2400" b="1" dirty="0"/>
              <a:t>Jishō-ji</a:t>
            </a:r>
            <a:r>
              <a:rPr lang="es-ES" altLang="es-ES" sz="2400" dirty="0"/>
              <a:t> </a:t>
            </a:r>
            <a:r>
              <a:rPr lang="es-ES" altLang="ja-JP" sz="2400" dirty="0">
                <a:cs typeface="HG創英ﾌﾟﾚｾﾞﾝｽEB"/>
              </a:rPr>
              <a:t> </a:t>
            </a:r>
            <a:r>
              <a:rPr lang="es-ES" altLang="es-ES" sz="2400" i="1" dirty="0"/>
              <a:t>Templo de la misericordia resplandeciente</a:t>
            </a:r>
            <a:r>
              <a:rPr lang="es-ES" altLang="es-ES" sz="2400" b="1" baseline="30000" dirty="0"/>
              <a:t> </a:t>
            </a:r>
            <a:r>
              <a:rPr lang="es-ES" altLang="es-ES" sz="2400" b="1" dirty="0"/>
              <a:t> f</a:t>
            </a:r>
            <a:r>
              <a:rPr lang="es-ES" altLang="es-ES" sz="2400" dirty="0"/>
              <a:t>ue construido en 1474 por el </a:t>
            </a:r>
            <a:r>
              <a:rPr lang="es-ES" altLang="es-ES" sz="2400" i="1" dirty="0"/>
              <a:t>shōgun</a:t>
            </a:r>
            <a:r>
              <a:rPr lang="es-ES" altLang="es-ES" sz="2400" dirty="0"/>
              <a:t> Ashikaga Yoshimasa, quien buscaba emular el Kinkaku-ji o «Pabellón dorado» construido por su abuelo Ashikaga Yoshimitsu, pero lamentablemente no pudo recubrir el edificio con plata tal y como lo había planeado.</a:t>
            </a:r>
          </a:p>
          <a:p>
            <a:pPr eaLnBrk="1" hangingPunct="1"/>
            <a:r>
              <a:rPr lang="es-ES" altLang="es-ES" sz="2400" dirty="0"/>
              <a:t> El templo forma parte actualmente de la rama Shokoku-ji del Rinzai Zen.</a:t>
            </a:r>
          </a:p>
        </p:txBody>
      </p:sp>
    </p:spTree>
    <p:extLst>
      <p:ext uri="{BB962C8B-B14F-4D97-AF65-F5344CB8AC3E}">
        <p14:creationId xmlns:p14="http://schemas.microsoft.com/office/powerpoint/2010/main" val="35278211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825952" cy="54705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Del mismo modo que el </a:t>
            </a:r>
            <a:r>
              <a:rPr lang="es-ES" altLang="es-ES" sz="2400" i="1" dirty="0"/>
              <a:t>Kinkaku-ji</a:t>
            </a:r>
            <a:r>
              <a:rPr lang="es-ES" altLang="es-ES" sz="2400" dirty="0"/>
              <a:t>, el </a:t>
            </a:r>
            <a:r>
              <a:rPr lang="es-ES" altLang="es-ES" sz="2400" i="1" dirty="0"/>
              <a:t>Ginkaku-ji</a:t>
            </a:r>
            <a:r>
              <a:rPr lang="es-ES" altLang="es-ES" sz="2400" dirty="0"/>
              <a:t> fue construido originalmente con la finalidad de servir como lugar de descanso y retiro del </a:t>
            </a:r>
            <a:r>
              <a:rPr lang="es-ES" altLang="es-ES" sz="2400" i="1" dirty="0"/>
              <a:t>shōgun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dirty="0"/>
              <a:t>En 1485 Yoshimasa se convirtió en monje budista Zen y tras su muerte, el edificio se convirtió en un templo budista renombrado como </a:t>
            </a:r>
            <a:r>
              <a:rPr lang="es-ES" altLang="es-ES" sz="2400" i="1" dirty="0"/>
              <a:t>Jishō-ji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dirty="0"/>
              <a:t>Además del edificio, el templo cuenta con jardines cubiertos de musgo y un jardín japonés.</a:t>
            </a:r>
          </a:p>
          <a:p>
            <a:pPr eaLnBrk="1" hangingPunct="1"/>
            <a:r>
              <a:rPr lang="es-ES" altLang="es-ES" sz="2400" dirty="0"/>
              <a:t>Forma parte del conjunto de </a:t>
            </a:r>
            <a:r>
              <a:rPr lang="es-ES" altLang="es-ES" sz="2400" i="1" dirty="0"/>
              <a:t>Monumentos históricos de la antigua Kioto (ciudades de Kioto, Uji y Otsu)</a:t>
            </a:r>
            <a:r>
              <a:rPr lang="es-ES" altLang="es-ES" sz="2400" dirty="0"/>
              <a:t> declarados Patrimonio de la Humanidad por la Unesco en el año 1994.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2561512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Gingaku-ji Silver Temp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109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Gink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23721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Gigan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3524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Gig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6432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Ging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73601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Ging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7959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Gingu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6146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Gink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8705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Gink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5730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Ginkaku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7352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Título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Imperial Gardens en Kioto </a:t>
            </a:r>
          </a:p>
        </p:txBody>
      </p:sp>
      <p:sp>
        <p:nvSpPr>
          <p:cNvPr id="6349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16832"/>
            <a:ext cx="6897960" cy="4607793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b="1" dirty="0"/>
              <a:t>Palacio Imperial de Kioto</a:t>
            </a:r>
            <a:r>
              <a:rPr lang="es-ES" altLang="es-ES" sz="2400" dirty="0"/>
              <a:t>  es un palacio imperial en Japón , aunque el emperador de Japón no resida en el.</a:t>
            </a:r>
          </a:p>
          <a:p>
            <a:pPr eaLnBrk="1" hangingPunct="1"/>
            <a:r>
              <a:rPr lang="es-ES" altLang="es-ES" sz="2400" dirty="0"/>
              <a:t>El Emperador ha residido en el Palacio Imperial de Tokio desde 1869 ( Restauración Meiji ) y ordenó a la preservación del Palacio Imperial de Kioto en 1877. </a:t>
            </a:r>
          </a:p>
          <a:p>
            <a:pPr eaLnBrk="1" hangingPunct="1"/>
            <a:r>
              <a:rPr lang="es-ES" altLang="es-ES" sz="2400" dirty="0"/>
              <a:t>Hoy en día los terrenos están abiertos al público, y la Agencia de la Casa Imperial acoge visitas públicas a los edificios varias veces al día.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4580586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/>
          <a:lstStyle/>
          <a:p>
            <a:r>
              <a:rPr lang="es-ES" dirty="0"/>
              <a:t>El palacio está situado en el Gyoen Kyōto, un recinto rectangular de 1,3 kilómetros de norte a sur y 0,7 km de este a oeste, que también contiene los jardines del Sento Palacio Imperial.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50104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i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633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Imperi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1532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Imperi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6093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Imperial Old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6384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Imperial Pa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8958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Imperial Pa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783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Imperial Pa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7491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Imperial Pa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7972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Imperial Pa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4897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7306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5634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207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9626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3363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0752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5606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600" y="-3886200"/>
            <a:ext cx="195072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5661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Imperial Palace Gr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518673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Imperial Palace of Kyoto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2603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16670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96776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98985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3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3818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2501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2548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37648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045902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Imperial Palace Tokio</a:t>
            </a:r>
          </a:p>
        </p:txBody>
      </p:sp>
      <p:sp>
        <p:nvSpPr>
          <p:cNvPr id="9216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Palacio Imperial de Tokio</a:t>
            </a:r>
            <a:r>
              <a:rPr lang="es-ES" altLang="es-ES" sz="2400" dirty="0"/>
              <a:t> es la residencia principal del Emperador de Japón .</a:t>
            </a:r>
          </a:p>
          <a:p>
            <a:pPr eaLnBrk="1" hangingPunct="1"/>
            <a:r>
              <a:rPr lang="es-ES" altLang="es-ES" sz="2400" dirty="0"/>
              <a:t>Se trata de un gran parque como zona de ubicación en el área de Chiyoda  en Tokio, cerca de la estación de Tokio y contiene varios edificios incluyendo el palacio principal palacio</a:t>
            </a:r>
            <a:r>
              <a:rPr lang="es-ES" altLang="ja-JP" sz="2400" dirty="0">
                <a:cs typeface="HG創英ﾌﾟﾚｾﾞﾝｽEB"/>
              </a:rPr>
              <a:t>,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las residencias privadas de la familia imperial, el museo de archivo y oficinas administrativas. </a:t>
            </a:r>
          </a:p>
          <a:p>
            <a:pPr eaLnBrk="1" hangingPunct="1"/>
            <a:r>
              <a:rPr lang="es-ES" altLang="es-ES" sz="2400" dirty="0"/>
              <a:t>Está construido sobre el solar del antiguo castillo de Edo . </a:t>
            </a:r>
          </a:p>
          <a:p>
            <a:pPr eaLnBrk="1" hangingPunct="1"/>
            <a:r>
              <a:rPr lang="es-ES" altLang="es-ES" sz="2400" dirty="0"/>
              <a:t>El área total, incluyendo los jardines es 7,41 kilómetros cuadrados . </a:t>
            </a:r>
          </a:p>
        </p:txBody>
      </p:sp>
    </p:spTree>
    <p:extLst>
      <p:ext uri="{BB962C8B-B14F-4D97-AF65-F5344CB8AC3E}">
        <p14:creationId xmlns:p14="http://schemas.microsoft.com/office/powerpoint/2010/main" val="156032099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404813"/>
            <a:ext cx="7416824" cy="583247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Durante el apogeo de la propiedad japonesa en la década de 1980 , los terrenos del palacio fueron valoradas por algunos más que el valor de todos los bienes raíces  del estado de California.</a:t>
            </a:r>
          </a:p>
          <a:p>
            <a:pPr eaLnBrk="1" hangingPunct="1"/>
            <a:r>
              <a:rPr lang="es-ES" altLang="es-ES" sz="2400" dirty="0"/>
              <a:t>El Jardín del Este es donde están la mayoría de los edificios administrativos del palacio  y abarca las Honmaru y Ninomaru las antiguas zonas del Castillo de Edo, un total de 210.000 m </a:t>
            </a:r>
            <a:r>
              <a:rPr lang="es-ES" altLang="es-ES" sz="2400" baseline="30000" dirty="0"/>
              <a:t>2</a:t>
            </a:r>
            <a:r>
              <a:rPr lang="es-ES" altLang="es-ES" sz="2400" dirty="0"/>
              <a:t> </a:t>
            </a:r>
          </a:p>
          <a:p>
            <a:pPr eaLnBrk="1" hangingPunct="1"/>
            <a:r>
              <a:rPr lang="es-ES" altLang="es-ES" sz="2400" dirty="0"/>
              <a:t>Ubicado en los terrenos del Jardín del Este también esta el Imperial </a:t>
            </a:r>
            <a:r>
              <a:rPr lang="es-ES" altLang="es-ES" sz="2400" i="1" dirty="0"/>
              <a:t>Tokagakudo</a:t>
            </a:r>
            <a:r>
              <a:rPr lang="es-ES" altLang="es-ES" sz="2400" dirty="0"/>
              <a:t> Music Hall, el Departamento de Música de la Sala de Ceremonias de la Casa Imperial, el Departamento de Archivos y mausoleos de la Casa Imperial A las estructuras de los guardias, como el </a:t>
            </a:r>
            <a:r>
              <a:rPr lang="es-ES" altLang="es-ES" sz="2400" i="1" dirty="0"/>
              <a:t>Saineikan</a:t>
            </a:r>
            <a:r>
              <a:rPr lang="es-ES" altLang="es-ES" sz="2400" dirty="0"/>
              <a:t> dojo , y el Museo de las colecciones imperiales </a:t>
            </a:r>
            <a:r>
              <a:rPr lang="es-ES" altLang="es-ES" dirty="0"/>
              <a:t>. 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21011317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476250"/>
            <a:ext cx="7272808" cy="583307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Se han añadido varias estructuras  desde el período Meiji que se eliminaron con el tiempo para permitir la construcción del Jardín de Oriente.</a:t>
            </a:r>
          </a:p>
          <a:p>
            <a:pPr eaLnBrk="1" hangingPunct="1"/>
            <a:r>
              <a:rPr lang="es-ES" altLang="es-ES" sz="2400" dirty="0"/>
              <a:t>En 1932, el </a:t>
            </a:r>
            <a:r>
              <a:rPr lang="es-ES" altLang="es-ES" sz="2400" i="1" dirty="0"/>
              <a:t>KURETAKE-Ryo</a:t>
            </a:r>
            <a:r>
              <a:rPr lang="es-ES" altLang="es-ES" sz="2400" dirty="0"/>
              <a:t> fue construido como un dormitorio para princesas imperiales, sin embargo, este edificio fue derribado antes de la construcción de los jardines actuales.</a:t>
            </a:r>
          </a:p>
          <a:p>
            <a:pPr eaLnBrk="1" hangingPunct="1"/>
            <a:r>
              <a:rPr lang="es-ES" altLang="es-ES" sz="2400" dirty="0"/>
              <a:t>Otros edificios, tales como establos y la vivienda se retiraron para crear el Jardín del Este en su configuración actual. </a:t>
            </a:r>
          </a:p>
          <a:p>
            <a:pPr eaLnBrk="1" hangingPunct="1"/>
            <a:r>
              <a:rPr lang="es-ES" altLang="es-ES" sz="2400" dirty="0"/>
              <a:t>Los trabajos de construcción comenzaron en 1961 con un nuevo estanque en el Ninomaru, así como la reparación y restauración de diversos mantiene y las estructuras de la época Edo. </a:t>
            </a:r>
          </a:p>
          <a:p>
            <a:pPr eaLnBrk="1" hangingPunct="1"/>
            <a:endParaRPr lang="es-ES" altLang="es-ES" sz="2400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11681792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97960" cy="5543550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 El 30 de mayo de 1963, el área fue declarada por el gobierno japonés una "reliquia Especial Histórica" bajo la Ley de Protección de Bienes Culturales del Japón.</a:t>
            </a:r>
          </a:p>
          <a:p>
            <a:pPr eaLnBrk="1" hangingPunct="1"/>
            <a:r>
              <a:rPr lang="es-ES" altLang="es-ES" sz="2400" b="1" dirty="0"/>
              <a:t>Jardín Ninomaru </a:t>
            </a:r>
          </a:p>
          <a:p>
            <a:pPr eaLnBrk="1" hangingPunct="1"/>
            <a:r>
              <a:rPr lang="es-ES" altLang="es-ES" sz="2400" dirty="0"/>
              <a:t>Arboles simbólicos que representan a cada prefectura de Japón se plantaron en la esquina noroeste de  Ninomaru. </a:t>
            </a:r>
          </a:p>
          <a:p>
            <a:pPr eaLnBrk="1" hangingPunct="1"/>
            <a:r>
              <a:rPr lang="es-ES" altLang="es-ES" sz="2400" dirty="0"/>
              <a:t>Estos árboles han sido donados por cada prefectura y hay un total de 260, que abarcan 30 variedades distintas</a:t>
            </a:r>
            <a:r>
              <a:rPr lang="es-ES" altLang="es-ES" dirty="0"/>
              <a:t>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72149195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3 Imagen" descr="Tokio Imperial Palace.-cherry-blosso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58106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Tokio Imperial Palace.-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98730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Tokio Imperial Palace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8340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Imperial-Palace-Garden-Beij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8357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85533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4" descr="Imperial Palace East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25694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Imperial Palace Toky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29624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54461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Tokyo-ImperialPalaceEast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26169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://drutang.files.wordpress.com/2010/05/img_45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362399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99" name="Picture 3" descr="Imperial Palace Garde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10172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www.deviantart.com/download/62706582/Imperial_Palace_Eastern_Garden_by_eraser8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822882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http://images.travelpod.com/tripwow/photos/ta-00ba-cfc2-0abd/imperial-palace-east-gardens-tokyo-japan+1152_12910538720-tpfil02aw-25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003577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Imperi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02973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3" descr="Imperial Pa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81999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93357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92456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90390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3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01968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025208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Mizumoto Park</a:t>
            </a:r>
          </a:p>
        </p:txBody>
      </p:sp>
      <p:sp>
        <p:nvSpPr>
          <p:cNvPr id="11571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Mizumoto Park</a:t>
            </a:r>
            <a:r>
              <a:rPr lang="es-ES" altLang="es-ES" sz="2400" dirty="0"/>
              <a:t>  es un parque en el barrio Katsushika , Tokio , Japón .</a:t>
            </a:r>
          </a:p>
          <a:p>
            <a:pPr eaLnBrk="1" hangingPunct="1"/>
            <a:r>
              <a:rPr lang="es-ES" altLang="es-ES" sz="2400" dirty="0"/>
              <a:t>Es considerado el parque más grande con los paisajes acuáticos dentro de los 23 Barrios Especiales de Tokio .</a:t>
            </a:r>
          </a:p>
          <a:p>
            <a:pPr eaLnBrk="1" hangingPunct="1"/>
            <a:r>
              <a:rPr lang="es-ES" altLang="es-ES" sz="2400" dirty="0"/>
              <a:t>El parque es conocido por los diversos tipos de plantas y aves silvestres, y como un lugar de atracción durante la temporada  Hanami. </a:t>
            </a:r>
          </a:p>
        </p:txBody>
      </p:sp>
    </p:spTree>
    <p:extLst>
      <p:ext uri="{BB962C8B-B14F-4D97-AF65-F5344CB8AC3E}">
        <p14:creationId xmlns:p14="http://schemas.microsoft.com/office/powerpoint/2010/main" val="197636024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673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26120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83527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038639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459643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34667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19447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6855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308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548856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53954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96177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692213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50118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78327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Iris en Mizumo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27172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Iris en Mizumo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30676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Iri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78060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Iris Nurserie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57163"/>
            <a:ext cx="9753600" cy="717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05631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5" descr="Iris en Mizumoto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556389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Iris-ensata-25-4-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406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1729</Words>
  <Application>Microsoft Office PowerPoint</Application>
  <PresentationFormat>Presentación en pantalla (4:3)</PresentationFormat>
  <Paragraphs>291</Paragraphs>
  <Slides>131</Slides>
  <Notes>110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131</vt:i4>
      </vt:variant>
    </vt:vector>
  </HeadingPairs>
  <TitlesOfParts>
    <vt:vector size="139" baseType="lpstr">
      <vt:lpstr>ＭＳ Ｐ明朝</vt:lpstr>
      <vt:lpstr>Arial</vt:lpstr>
      <vt:lpstr>Calibri</vt:lpstr>
      <vt:lpstr>Century Schoolbook</vt:lpstr>
      <vt:lpstr>HG創英ﾌﾟﾚｾﾞﾝｽEB</vt:lpstr>
      <vt:lpstr>Wingdings</vt:lpstr>
      <vt:lpstr>Wingdings 2</vt:lpstr>
      <vt:lpstr>Default Theme</vt:lpstr>
      <vt:lpstr>ASIA.-LA VUELTA AL MUNDO EN 885 JARDINES.-JAPONESES.-Chisaku-in.-Daikaku-ji.-Daisen-in. Daitoku-ji.-Gingaku-ji.-Imperial Gardens en Kioto .-Imperial Palace Tokio.-Mizumoto Park.-</vt:lpstr>
      <vt:lpstr>Chisaku-in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Daikaku-ji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Daisen-in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Daitoku-ji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Gingaku-ji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Imperial Gardens en Kioto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Imperial Palace Tokio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Mizumoto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JARDINES.-JARDINES ASIATICOS</dc:title>
  <dc:creator>Josep</dc:creator>
  <cp:lastModifiedBy>Usuario</cp:lastModifiedBy>
  <cp:revision>7</cp:revision>
  <dcterms:created xsi:type="dcterms:W3CDTF">2013-09-13T06:46:09Z</dcterms:created>
  <dcterms:modified xsi:type="dcterms:W3CDTF">2018-03-02T06:27:18Z</dcterms:modified>
</cp:coreProperties>
</file>