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29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ABE1E7-E0A1-4B92-B4F5-9C1C1158DCFC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01F17-667A-47B6-91F1-A00DE6F61C3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8413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E8F2B74-7AA3-4C8D-AB0E-BAD77675B393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Japanese bridge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54BE6DB-4293-434D-86AC-E336D5A884DC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Japanese Bridge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D572EEE-A996-4106-8538-420E6E2E2698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Japanese bridges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482808C-82F6-4D24-A1A1-B68A8DA8C90A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Japanese Garden.-Bridge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F29BCBB-0725-4AAF-8263-7A021EBA6B3F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Japanese Garden.-Bridge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6993A55-CAA3-44C0-9B2E-C5B56581B1D8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Japanese Garden.-Bridge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525FCD6-835C-4167-8B87-BC8A908845FF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Japanese Garden Bridge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51E25DE-4E39-4E28-9D9B-057A95153D67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Japanese Garden Lake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569B6F3-BA16-4E8E-A9CF-E6DF07709448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Japanese Garden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F0A618E-EF38-4656-ADD4-B024CEF79D60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Japanese Garden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C6CCA74-D975-4F4B-9D48-466A68FDF719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Japanese Garden.-Fuente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12C3A7C-30BE-48AB-B40F-CED15E72CB8F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Japanese Garden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2CCDE72-B174-42F1-9E7B-EE6072785D2F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Japanese Garden.-Zig-Zag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5818290-33C1-4C45-80D0-B11C1935C603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Japanese Garden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50111AE-886E-4B2B-A149-4A5479439788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Japanese Garden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76DBFB-AB82-4E41-8061-871F3591E21B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Japanese Garden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608A9BA-570E-434F-884C-DF5EB078948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Japanese Garden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1BC5F88-C9AC-469D-BF74-2C60AECD9D10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Japanese Garden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76EA2E5-E018-42E7-A742-6CF11CEACE7F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Nanzen-ji Temple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113EF72-5DB6-489F-9054-3CBE9D30A16D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Japanese Gardens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FDDA492-2F5E-416F-AD91-547E46FDCDD8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Japanese Gardens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11DEF46-AD6D-4442-A546-A9C95B0386EE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Japanese Garden.-Chisaku-ji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45BA42F-DC46-4A31-B9A8-D2946E2CCB6C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Jonangu-ji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4F7462-BB25-42D8-958F-547A45071F93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Jonangu-ji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B08BF60-1EE9-4897-BD6A-93002FF49ABC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Jonangu-ji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CF9C0F-9D0A-4CCA-954D-7E53ABA83950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Jonangu-ji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93320D1-690D-4605-A153-378B09B0764F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Jonangu-ji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1BB78F0-B3F4-47AE-AF41-33A07C04609D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Joruri-ji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Rakusui-es.-q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0979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Rakusui-es.-Cas a de 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5589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Rakusui-es.-q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978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Rakusui-es.-q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9785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Rakusui-es.-q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3628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Rakusui-es.-q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4121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Rakusui-es.-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96586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Rakusui-es.-q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5474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Rakusui-es.-q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00536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Rakusui-es.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6978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Rakusui-es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57294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Rakusui-es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34552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Rakusui-es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53000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Rakusui-es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11965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Rakusui-es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94731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Rakusui-es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85097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Rakusui-es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63667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16C0530-FA0E-4D57-AA20-116A42A3F5B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Katsura Tea House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BF186AA-91BA-47FB-88A5-5C3A9B43F40C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Katsura Rikyu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39607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DFA06EC-5064-4E6B-ACF3-634B4F8EC9C7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Katsura Rikyu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E092C9E-F35F-4BA9-BB58-B85DE4A491C4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Katsura Rikyu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6775239-EC86-4211-A71C-8739715D549A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Katsura Rikyu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0A8E3E5-CD03-45C1-ACE5-A360AC4F6EDE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Katsura Rikyu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2E5C46B-CB23-402F-AA40-5F2437EFE973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Katsura Rikyu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129A784-5C54-44CD-87F9-5CC2182D137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Katsura Rikyu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B984C59-853E-4BB3-8BCF-5A7732FCF0E1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Katsura Rikyu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03D56C5-8B01-4505-AF7E-6E61C848ED66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Katsura Rikyu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B02C9D7-95BC-4BDA-AEDE-21623C6606FA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Katsura Rikyu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C56AF09-523A-4B2A-8564-AB138DAA211D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Katsura Rikyu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D5F69BD-669E-43EC-97CB-3A9B9E5B6947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Katsura Rikyu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4DA368E-8E55-4771-BDB3-B457998D8A12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Katsura Rikyu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786AAAA-9BA4-4FB0-BE85-96893830929D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Katsura Rikyu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0F5F4F3-2BEE-4BDD-AC75-47DBCB9C0500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Katsura Villa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76564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29E6F4E-C5C4-4992-9541-592280905445}" type="slidenum">
              <a:rPr lang="es-ES_tradnl">
                <a:solidFill>
                  <a:prstClr val="black"/>
                </a:solidFill>
                <a:latin typeface="Arial" pitchFamily="34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>
                <a:latin typeface="Arial" pitchFamily="34" charset="0"/>
                <a:cs typeface="Arial" pitchFamily="34" charset="0"/>
              </a:rPr>
              <a:t>Katsura Villa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</a:t>
            </a:r>
            <a:r>
              <a:rPr lang="es-ES" baseline="0" dirty="0"/>
              <a:t> Palace Gardens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95784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81310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29557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532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52711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22387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31014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97472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20553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13604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85326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773018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75354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703203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8083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527968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60215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72322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1117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852524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310702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91887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21515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95041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95125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01353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71586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053855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439785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228820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640445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717225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724914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566758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Katsura Palace Gardens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A537-0559-4CAA-A807-384D123C1C1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548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4/4d/Rakusui-en_04.jpg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339752" y="1340768"/>
            <a:ext cx="6678488" cy="2808312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EN 885 JARDINES.-JAPONESES.-</a:t>
            </a:r>
            <a:r>
              <a:rPr lang="es-ES" dirty="0"/>
              <a:t>Jonangu-ji.-Rakusui-es.-Katsura Rikyu.-</a:t>
            </a:r>
            <a:br>
              <a:rPr lang="es-ES" dirty="0"/>
            </a:b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99792" y="5003322"/>
            <a:ext cx="4536504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7981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/>
              <a:t>Jardines japoneses</a:t>
            </a:r>
          </a:p>
        </p:txBody>
      </p:sp>
      <p:sp>
        <p:nvSpPr>
          <p:cNvPr id="9219" name="4 Marcador de contenido"/>
          <p:cNvSpPr>
            <a:spLocks noGrp="1"/>
          </p:cNvSpPr>
          <p:nvPr>
            <p:ph sz="quarter" idx="1"/>
          </p:nvPr>
        </p:nvSpPr>
        <p:spPr>
          <a:xfrm>
            <a:off x="457200" y="2349500"/>
            <a:ext cx="7467600" cy="4124325"/>
          </a:xfrm>
        </p:spPr>
        <p:txBody>
          <a:bodyPr/>
          <a:lstStyle/>
          <a:p>
            <a:r>
              <a:rPr lang="es-ES" dirty="0"/>
              <a:t>Jardines japoneses  son jardines tradicionales que crean paisajes idealizados en miniatura, a menudo en una muy abstracta y estilizada forma. </a:t>
            </a:r>
          </a:p>
          <a:p>
            <a:r>
              <a:rPr lang="es-ES" dirty="0"/>
              <a:t> Los jardines de los emperadores y nobles fueron diseñados para la recreación y el placer estético, mientras que los jardines de budistas, templos fueron diseñados para la contemplación y la meditación.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46591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Los estilos de jardines japoneses incluyen karesansui, japonés jardines de roca o jardines zen, que son jardines de meditación donde la arena blanca reemplaza el agua; roji , sencillos jardines de estilo rústico con casas de té, donde la ceremonia japonesa del té se lleva a cabo; kaiyu-shiki-teien, paseo marítimo o pasear jardines, donde el visitante sigue un camino por el jardín para ver paisajes cuidadosamente compuestas, y tsubo-Niwa, pequeños jardines del patio.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2217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Los jardines japoneses se desarrollaron bajo la influencia de la jardines chinos , pero los diseñadores de jardines japoneses gradualmente comenzó a desarrollar su propia estética, basada en materiales japoneses y la cultura japonesa. Por el periodo Edo , el jardín japonés tenía su propia apariencia distinta. </a:t>
            </a:r>
          </a:p>
          <a:p>
            <a:r>
              <a:rPr lang="es-ES" dirty="0"/>
              <a:t> Desde el final del siglo XIX, los jardines japoneses también se han adaptado a la configuración de los occidentales.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7171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Japanese brid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9140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Japanese brid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8105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Japanese brid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6059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3271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08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245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Japanese Garden brid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804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Japanese Garden Lak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9789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4326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4355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2447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9011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60753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3490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53581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03535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139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59684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Japane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0084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Japanes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16066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Japanes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59770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 descr="Japanes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56332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025208" cy="1143000"/>
          </a:xfrm>
        </p:spPr>
        <p:txBody>
          <a:bodyPr/>
          <a:lstStyle/>
          <a:p>
            <a:r>
              <a:rPr lang="es-ES" dirty="0"/>
              <a:t>Jonangu-ji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7467600" cy="5328592"/>
          </a:xfrm>
        </p:spPr>
        <p:txBody>
          <a:bodyPr>
            <a:normAutofit lnSpcReduction="10000"/>
          </a:bodyPr>
          <a:lstStyle/>
          <a:p>
            <a:r>
              <a:rPr lang="es-ES" dirty="0"/>
              <a:t>Cuando la capital se trasladó a Kioto en el año 794, este templo fue construido para consagrar Yachihoko-no-kami, Jingu Kogo y Kunino Tokotachi-no-Mikoto.</a:t>
            </a:r>
          </a:p>
          <a:p>
            <a:r>
              <a:rPr lang="es-ES" dirty="0"/>
              <a:t> Desde entonces, ha sido confiado a proteger a la ciudad desde el sur.</a:t>
            </a:r>
          </a:p>
          <a:p>
            <a:r>
              <a:rPr lang="es-ES" dirty="0"/>
              <a:t> En el recinto del santuario, hay un hermoso jardín llamado Rakusuien, donde los visitantes pueden disfrutar de una variedad de plantas durante todo el año. </a:t>
            </a:r>
          </a:p>
          <a:p>
            <a:r>
              <a:rPr lang="es-ES" dirty="0"/>
              <a:t>El santuario es también muy famoso por un evento llamado Kyokusui-no Utage, que se celebra dos veces al año (en primavera y otoño) y muestra el lujo de la dinastía real en su apogeo. </a:t>
            </a:r>
          </a:p>
        </p:txBody>
      </p:sp>
    </p:spTree>
    <p:extLst>
      <p:ext uri="{BB962C8B-B14F-4D97-AF65-F5344CB8AC3E}">
        <p14:creationId xmlns:p14="http://schemas.microsoft.com/office/powerpoint/2010/main" val="8619981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JONAN-GU-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860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JONAN-GU-6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14674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JONAN-GU-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77225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JONAN-GU-7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0463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Jonan-gu-1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73972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Joruri-ji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71949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6953200" cy="1143000"/>
          </a:xfrm>
        </p:spPr>
        <p:txBody>
          <a:bodyPr/>
          <a:lstStyle/>
          <a:p>
            <a:r>
              <a:rPr lang="es-ES" dirty="0"/>
              <a:t>Rakusui-es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Rakusui-es es un jardín en Hakata-ku, Fukuoka , Japón. </a:t>
            </a:r>
          </a:p>
          <a:p>
            <a:r>
              <a:rPr lang="es-ES" dirty="0"/>
              <a:t>El edificio fue construido en 1906 para Shimozawa Zenemon Chikamasa, un comerciante de Hakata. En 1995, la ciudad de Fukuoka revisó la estructura y reabierto como un jardín japonés , donde los visitantes pueden experimentar una ceremonia del té , con cuatro salones de té (dos de los cuales están disponibles para su uso por los visitantes en general) es de uso frecuente para las ceremonias de té y capacitación relacionada.</a:t>
            </a:r>
          </a:p>
        </p:txBody>
      </p:sp>
    </p:spTree>
    <p:extLst>
      <p:ext uri="{BB962C8B-B14F-4D97-AF65-F5344CB8AC3E}">
        <p14:creationId xmlns:p14="http://schemas.microsoft.com/office/powerpoint/2010/main" val="36507729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2703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498" name="Picture 2" descr="Archivo: Rakusui-en 04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5483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0202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1120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8897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686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3965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2911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9455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8330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46"/>
            <a:ext cx="9144000" cy="680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7459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524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0902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1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9163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5460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9693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41487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696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274638"/>
            <a:ext cx="7097216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/>
              <a:t>Katsura Rikyu</a:t>
            </a:r>
            <a:br>
              <a:rPr lang="es-ES" dirty="0"/>
            </a:br>
            <a:endParaRPr lang="es-ES" dirty="0"/>
          </a:p>
        </p:txBody>
      </p:sp>
      <p:sp>
        <p:nvSpPr>
          <p:cNvPr id="4096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La Villa Imperial Katsura, o Palacio Katsura independiente, es una villa con asociados jardines y dependencias en los suburbios occidentales de Kyoto , Japón (en Nishikyo-ku , separado del Palacio Imperial de Kyoto ).</a:t>
            </a:r>
          </a:p>
          <a:p>
            <a:r>
              <a:rPr lang="es-ES" dirty="0"/>
              <a:t> Es uno de los tesoros culturales de gran escala más importantes de Japón. </a:t>
            </a:r>
          </a:p>
          <a:p>
            <a:r>
              <a:rPr lang="es-ES" dirty="0"/>
              <a:t>Sus jardines son una obra maestra de la jardinería japonesa , y los edificios son aún más importantes, uno de los mayores logros de la arquitectura japonesa . </a:t>
            </a:r>
          </a:p>
        </p:txBody>
      </p:sp>
    </p:spTree>
    <p:extLst>
      <p:ext uri="{BB962C8B-B14F-4D97-AF65-F5344CB8AC3E}">
        <p14:creationId xmlns:p14="http://schemas.microsoft.com/office/powerpoint/2010/main" val="40626642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El palacio incluye un shoin ("salón"), casas de té , y un jardín de paseo. </a:t>
            </a:r>
          </a:p>
          <a:p>
            <a:r>
              <a:rPr lang="es-ES" dirty="0"/>
              <a:t>Proporciona una ventana de un valor incalculable en las villas de los príncipes de la época Edo . </a:t>
            </a:r>
          </a:p>
          <a:p>
            <a:r>
              <a:rPr lang="es-ES" dirty="0"/>
              <a:t>El palacio perteneció a los príncipes de la Hachijō-no-miya (</a:t>
            </a:r>
            <a:r>
              <a:rPr lang="ja-JP" altLang="es-ES" dirty="0"/>
              <a:t>八条宫</a:t>
            </a:r>
            <a:r>
              <a:rPr lang="es-ES" altLang="ja-JP" dirty="0"/>
              <a:t>) </a:t>
            </a:r>
            <a:r>
              <a:rPr lang="es-ES" dirty="0"/>
              <a:t>familia. La Agencia de la Casa Imperial lo administra, y acepta a los visitantes con cita previa. </a:t>
            </a:r>
          </a:p>
          <a:p>
            <a:r>
              <a:rPr lang="es-ES" dirty="0"/>
              <a:t>El actual príncipe Katsura , cuyo título es una beca Imperial y no guarda relación con la ex Katsura-no-miya familia, no vive allí, pero al igual que todos los demás miembros de la vida de la familia Imperial en Tokio.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22810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7467600" cy="5349208"/>
          </a:xfrm>
        </p:spPr>
        <p:txBody>
          <a:bodyPr/>
          <a:lstStyle/>
          <a:p>
            <a:r>
              <a:rPr lang="es-ES" dirty="0"/>
              <a:t>En el jardín, había originalmente cinco casas de té.  Aunque en la actualidad sólo hay cuatro que están paradas, los pabellones fueron implementadas por practicar el arte japonés de la ceremonia del té. </a:t>
            </a:r>
          </a:p>
          <a:p>
            <a:r>
              <a:rPr lang="es-ES" dirty="0"/>
              <a:t>Las pequeñas estructuras fueron construidas para incorporar cualidades que son la esencia del ritual del té, como la armonía, el silencio y reverencia. Además, los rituales del té tratado de incorporar el mundo espiritual y natural, por lo tanto, las casas de té utilizan elementos naturales tales como soportes de madera con corteza, continuando el ambiente del jardín.</a:t>
            </a:r>
          </a:p>
        </p:txBody>
      </p:sp>
    </p:spTree>
    <p:extLst>
      <p:ext uri="{BB962C8B-B14F-4D97-AF65-F5344CB8AC3E}">
        <p14:creationId xmlns:p14="http://schemas.microsoft.com/office/powerpoint/2010/main" val="162650519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Los edificios, y en menor medida a los jardines, de Katsura se convirtieron en influyentes a una serie de arquitectos modernistas bien conocidos en el siglo XX a través de un libro producido por Bruno Taut . </a:t>
            </a:r>
          </a:p>
          <a:p>
            <a:r>
              <a:rPr lang="es-ES" dirty="0"/>
              <a:t>Le Corbusier y sobre todo Walter Gropius , que visitó en 1953, encontró inspiración en el diseño minimalista y ortogonal. </a:t>
            </a:r>
          </a:p>
          <a:p>
            <a:r>
              <a:rPr lang="es-ES" dirty="0"/>
              <a:t> Posteriormente, Katsura  a dado a conocer a una segunda ola de arquitectos de Australia, como Philip Cox , Peter Muller y Neville Gruzman que lo visitaron a finales de los años 1950 y 1960.</a:t>
            </a:r>
          </a:p>
        </p:txBody>
      </p:sp>
    </p:spTree>
    <p:extLst>
      <p:ext uri="{BB962C8B-B14F-4D97-AF65-F5344CB8AC3E}">
        <p14:creationId xmlns:p14="http://schemas.microsoft.com/office/powerpoint/2010/main" val="41732629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Katsu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59788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Katsura Kiry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5185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6749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Katsura Riky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0"/>
            <a:ext cx="9144000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480700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Katsura Rikiyuu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46025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Katsura Riky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6528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Katsura Riky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98787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Katsura Riky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102564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Katsura Riky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54374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Katsura Riky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858041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Katsura Riky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57325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Katsura Riky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35677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Katsura Riky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6927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Katsura Ryky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150474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Katsura Riky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86581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Katsura Riky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445075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Katsura 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80540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7283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Katsura vil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668586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01124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74149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63644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-99392"/>
            <a:ext cx="4499992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03660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5520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69273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48351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63733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45689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79397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43894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00257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1709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5758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65841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676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21307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52434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79792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81686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96990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34883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23224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44660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53790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7989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07737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28289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8505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57588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83244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6305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83173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36364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329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1183</Words>
  <Application>Microsoft Office PowerPoint</Application>
  <PresentationFormat>Presentación en pantalla (4:3)</PresentationFormat>
  <Paragraphs>227</Paragraphs>
  <Slides>110</Slides>
  <Notes>99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110</vt:i4>
      </vt:variant>
    </vt:vector>
  </HeadingPairs>
  <TitlesOfParts>
    <vt:vector size="117" baseType="lpstr">
      <vt:lpstr>ＭＳ Ｐ明朝</vt:lpstr>
      <vt:lpstr>Arial</vt:lpstr>
      <vt:lpstr>Calibri</vt:lpstr>
      <vt:lpstr>Century Schoolbook</vt:lpstr>
      <vt:lpstr>Wingdings</vt:lpstr>
      <vt:lpstr>Wingdings 2</vt:lpstr>
      <vt:lpstr>Default Theme</vt:lpstr>
      <vt:lpstr>ASIA.-LA VUELTA AL MUNDO EN 885 JARDINES.-JAPONESES.-Jonangu-ji.-Rakusui-es.-Katsura Rikyu.-  </vt:lpstr>
      <vt:lpstr>Jardines japoneses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Jonangu-ji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Rakusui-es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Katsura Rikyu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ASIA.-LA VUELTA AL MUNDO EN 385 JARDINES.-JARDINES ASIATICOS</dc:title>
  <dc:creator>Josep</dc:creator>
  <cp:lastModifiedBy>Usuario</cp:lastModifiedBy>
  <cp:revision>9</cp:revision>
  <dcterms:created xsi:type="dcterms:W3CDTF">2013-09-13T06:46:09Z</dcterms:created>
  <dcterms:modified xsi:type="dcterms:W3CDTF">2018-03-02T06:32:33Z</dcterms:modified>
</cp:coreProperties>
</file>