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3688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668385-FFFD-4C20-B472-754B0C29338B}"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0DECA2-8502-468A-A868-4EF9B418D716}" type="slidenum">
              <a:rPr lang="es-ES" smtClean="0"/>
              <a:t>‹Nº›</a:t>
            </a:fld>
            <a:endParaRPr lang="es-ES" dirty="0"/>
          </a:p>
        </p:txBody>
      </p:sp>
    </p:spTree>
    <p:extLst>
      <p:ext uri="{BB962C8B-B14F-4D97-AF65-F5344CB8AC3E}">
        <p14:creationId xmlns:p14="http://schemas.microsoft.com/office/powerpoint/2010/main" val="4080508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445C4CB-4CCA-440A-872D-8EB0485BD066}"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9FC4EF-D2BC-46A3-8288-09B86E684215}"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 at Winter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FA3785B-8853-47C0-9B67-47761AD84283}"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034063-E551-421D-8BE0-A2F7B4A09C50}"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4E6069-901A-4B3F-9804-91ED4B340E90}"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DEEA79-DC54-40A7-8881-246DD2E0F1DF}"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7272A2-921E-4C34-B932-818F0188F2E4}" type="slidenum">
              <a:rPr lang="es-ES_tradnl">
                <a:solidFill>
                  <a:prstClr val="black"/>
                </a:solidFill>
                <a:latin typeface="Arial" pitchFamily="34" charset="0"/>
              </a:rPr>
              <a:pPr eaLnBrk="1" hangingPunct="1"/>
              <a:t>15</a:t>
            </a:fld>
            <a:endParaRPr lang="es-ES_tradnl" dirty="0">
              <a:solidFill>
                <a:prstClr val="black"/>
              </a:solidFill>
              <a:latin typeface="Arial"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B69A26-68AE-4844-B064-7C45959F73C3}" type="slidenum">
              <a:rPr lang="es-ES_tradnl">
                <a:solidFill>
                  <a:prstClr val="black"/>
                </a:solidFill>
                <a:latin typeface="Arial" pitchFamily="34" charset="0"/>
              </a:rPr>
              <a:pPr eaLnBrk="1" hangingPunct="1"/>
              <a:t>16</a:t>
            </a:fld>
            <a:endParaRPr lang="es-ES_tradnl" dirty="0">
              <a:solidFill>
                <a:prstClr val="black"/>
              </a:solidFill>
              <a:latin typeface="Arial"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770AAC-3BEF-4942-8468-B5F51127861A}" type="slidenum">
              <a:rPr lang="es-ES_tradnl">
                <a:solidFill>
                  <a:prstClr val="black"/>
                </a:solidFill>
                <a:latin typeface="Arial" pitchFamily="34" charset="0"/>
              </a:rPr>
              <a:pPr eaLnBrk="1" hangingPunct="1"/>
              <a:t>17</a:t>
            </a:fld>
            <a:endParaRPr lang="es-ES_tradnl"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19EB5E-12CC-4D30-8F3C-61E6EDA1CCE9}"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44AAE2-3FD1-4892-A38E-4F909B345509}" type="slidenum">
              <a:rPr lang="es-ES_tradnl">
                <a:solidFill>
                  <a:prstClr val="black"/>
                </a:solidFill>
                <a:latin typeface="Arial" pitchFamily="34" charset="0"/>
              </a:rPr>
              <a:pPr eaLnBrk="1" hangingPunct="1"/>
              <a:t>19</a:t>
            </a:fld>
            <a:endParaRPr lang="es-ES_tradnl"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1723F8-DF8D-4E95-BC9B-BB93E013A279}" type="slidenum">
              <a:rPr lang="es-ES_tradnl">
                <a:solidFill>
                  <a:prstClr val="black"/>
                </a:solidFill>
                <a:latin typeface="Arial" pitchFamily="34" charset="0"/>
              </a:rPr>
              <a:pPr eaLnBrk="1" hangingPunct="1"/>
              <a:t>20</a:t>
            </a:fld>
            <a:endParaRPr lang="es-ES_tradnl"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249A30B-4081-4ACE-A602-6C60D2324D34}" type="slidenum">
              <a:rPr lang="es-ES_tradnl">
                <a:solidFill>
                  <a:prstClr val="black"/>
                </a:solidFill>
                <a:latin typeface="Arial" pitchFamily="34" charset="0"/>
              </a:rPr>
              <a:pPr eaLnBrk="1" hangingPunct="1"/>
              <a:t>21</a:t>
            </a:fld>
            <a:endParaRPr lang="es-ES_tradnl"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53291BF-910B-4214-AE62-093052EF09D6}" type="slidenum">
              <a:rPr lang="es-ES_tradnl">
                <a:solidFill>
                  <a:prstClr val="black"/>
                </a:solidFill>
                <a:latin typeface="Arial" pitchFamily="34" charset="0"/>
              </a:rPr>
              <a:pPr eaLnBrk="1" hangingPunct="1"/>
              <a:t>22</a:t>
            </a:fld>
            <a:endParaRPr lang="es-ES_tradnl"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Kenrokuen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a:ln/>
        </p:spPr>
      </p:sp>
      <p:sp>
        <p:nvSpPr>
          <p:cNvPr id="1556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556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A91101-CE46-40C4-9E64-5E12BF303BAE}" type="slidenum">
              <a:rPr lang="es-ES_tradnl">
                <a:solidFill>
                  <a:prstClr val="black"/>
                </a:solidFill>
                <a:latin typeface="Arial" pitchFamily="34" charset="0"/>
              </a:rPr>
              <a:pPr eaLnBrk="1" hangingPunct="1"/>
              <a:t>23</a:t>
            </a:fld>
            <a:endParaRPr lang="es-ES_tradnl" dirty="0">
              <a:solidFill>
                <a:prstClr val="black"/>
              </a:solidFill>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a:ln/>
        </p:spPr>
      </p:sp>
      <p:sp>
        <p:nvSpPr>
          <p:cNvPr id="156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56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8F6836F-3B94-4C06-A64D-4316BDDD2444}" type="slidenum">
              <a:rPr lang="es-ES_tradnl">
                <a:solidFill>
                  <a:prstClr val="black"/>
                </a:solidFill>
                <a:latin typeface="Arial" pitchFamily="34" charset="0"/>
              </a:rPr>
              <a:pPr eaLnBrk="1" hangingPunct="1"/>
              <a:t>24</a:t>
            </a:fld>
            <a:endParaRPr lang="es-ES_tradnl" dirty="0">
              <a:solidFill>
                <a:prstClr val="black"/>
              </a:solidFill>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a:ln/>
        </p:spPr>
      </p:sp>
      <p:sp>
        <p:nvSpPr>
          <p:cNvPr id="1576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577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FAB63F-1D31-4223-AB6C-DC6C290DBBF5}" type="slidenum">
              <a:rPr lang="es-ES_tradnl">
                <a:solidFill>
                  <a:prstClr val="black"/>
                </a:solidFill>
                <a:latin typeface="Arial" pitchFamily="34" charset="0"/>
              </a:rPr>
              <a:pPr eaLnBrk="1" hangingPunct="1"/>
              <a:t>25</a:t>
            </a:fld>
            <a:endParaRPr lang="es-ES_tradnl" dirty="0">
              <a:solidFill>
                <a:prstClr val="black"/>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a:ln/>
        </p:spPr>
      </p:sp>
      <p:sp>
        <p:nvSpPr>
          <p:cNvPr id="1587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587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8B9C18B-90F3-4442-82F5-727771F4D182}" type="slidenum">
              <a:rPr lang="es-ES_tradnl">
                <a:solidFill>
                  <a:prstClr val="black"/>
                </a:solidFill>
                <a:latin typeface="Arial" pitchFamily="34" charset="0"/>
              </a:rPr>
              <a:pPr eaLnBrk="1" hangingPunct="1"/>
              <a:t>26</a:t>
            </a:fld>
            <a:endParaRPr lang="es-ES_tradnl" dirty="0">
              <a:solidFill>
                <a:prstClr val="black"/>
              </a:solidFill>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46CEED-9898-4716-8D38-4B8C1D887AF4}" type="slidenum">
              <a:rPr lang="es-ES_tradnl">
                <a:solidFill>
                  <a:prstClr val="black"/>
                </a:solidFill>
                <a:latin typeface="Arial" pitchFamily="34" charset="0"/>
              </a:rPr>
              <a:pPr eaLnBrk="1" hangingPunct="1"/>
              <a:t>27</a:t>
            </a:fld>
            <a:endParaRPr lang="es-ES_tradnl" dirty="0">
              <a:solidFill>
                <a:prstClr val="black"/>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50EFAC0-97E5-4B56-B73F-A30517E88BBE}" type="slidenum">
              <a:rPr lang="es-ES_tradnl">
                <a:solidFill>
                  <a:prstClr val="black"/>
                </a:solidFill>
                <a:latin typeface="Arial" pitchFamily="34" charset="0"/>
              </a:rPr>
              <a:pPr eaLnBrk="1" hangingPunct="1"/>
              <a:t>28</a:t>
            </a:fld>
            <a:endParaRPr lang="es-ES_tradnl" dirty="0">
              <a:solidFill>
                <a:prstClr val="black"/>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0348B21-7640-4398-BCE7-D84AF8D49B62}" type="slidenum">
              <a:rPr lang="es-ES_tradnl">
                <a:solidFill>
                  <a:prstClr val="black"/>
                </a:solidFill>
                <a:latin typeface="Arial" pitchFamily="34" charset="0"/>
              </a:rPr>
              <a:pPr eaLnBrk="1" hangingPunct="1"/>
              <a:t>29</a:t>
            </a:fld>
            <a:endParaRPr lang="es-ES_tradnl" dirty="0">
              <a:solidFill>
                <a:prstClr val="black"/>
              </a:solidFill>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9341B1-D81D-456D-AC89-96C16DE02E36}" type="slidenum">
              <a:rPr lang="es-ES_tradnl">
                <a:solidFill>
                  <a:prstClr val="black"/>
                </a:solidFill>
                <a:latin typeface="Arial" pitchFamily="34" charset="0"/>
              </a:rPr>
              <a:pPr eaLnBrk="1" hangingPunct="1"/>
              <a:t>30</a:t>
            </a:fld>
            <a:endParaRPr lang="es-ES_tradnl" dirty="0">
              <a:solidFill>
                <a:prstClr val="black"/>
              </a:solidFill>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3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94519D-C537-427C-8DD7-EB6A94045DB0}" type="slidenum">
              <a:rPr lang="es-ES_tradnl">
                <a:solidFill>
                  <a:prstClr val="black"/>
                </a:solidFill>
                <a:latin typeface="Arial" pitchFamily="34" charset="0"/>
              </a:rPr>
              <a:pPr eaLnBrk="1" hangingPunct="1"/>
              <a:t>31</a:t>
            </a:fld>
            <a:endParaRPr lang="es-ES_tradnl" dirty="0">
              <a:solidFill>
                <a:prstClr val="black"/>
              </a:solidFill>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73AB8E-56A3-4308-B5D5-E3A861D808AB}" type="slidenum">
              <a:rPr lang="es-ES_tradnl">
                <a:solidFill>
                  <a:prstClr val="black"/>
                </a:solidFill>
                <a:latin typeface="Arial" pitchFamily="34" charset="0"/>
              </a:rPr>
              <a:pPr eaLnBrk="1" hangingPunct="1"/>
              <a:t>32</a:t>
            </a:fld>
            <a:endParaRPr lang="es-ES_tradnl" dirty="0">
              <a:solidFill>
                <a:prstClr val="black"/>
              </a:solidFill>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EC9B638-B863-4493-AD3E-57019F1BBBB6}"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8DA8FD-5242-42BD-942A-01A70A9BBE7F}"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2CD5AD-F27B-44E5-92B5-0F61FEA0ACB1}" type="slidenum">
              <a:rPr lang="es-ES_tradnl">
                <a:solidFill>
                  <a:prstClr val="black"/>
                </a:solidFill>
                <a:latin typeface="Arial" pitchFamily="34" charset="0"/>
              </a:rPr>
              <a:pPr eaLnBrk="1" hangingPunct="1"/>
              <a:t>35</a:t>
            </a:fld>
            <a:endParaRPr lang="es-ES_tradnl" dirty="0">
              <a:solidFill>
                <a:prstClr val="black"/>
              </a:solidFill>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4D5A21-41DA-49D4-A51B-1BA28263E679}" type="slidenum">
              <a:rPr lang="es-ES_tradnl">
                <a:solidFill>
                  <a:prstClr val="black"/>
                </a:solidFill>
                <a:latin typeface="Arial" pitchFamily="34" charset="0"/>
              </a:rPr>
              <a:pPr eaLnBrk="1" hangingPunct="1"/>
              <a:t>36</a:t>
            </a:fld>
            <a:endParaRPr lang="es-ES_tradnl" dirty="0">
              <a:solidFill>
                <a:prstClr val="black"/>
              </a:solidFill>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DB3241F-5728-4EAB-A9AA-087D198875D6}" type="slidenum">
              <a:rPr lang="es-ES_tradnl">
                <a:solidFill>
                  <a:prstClr val="black"/>
                </a:solidFill>
                <a:latin typeface="Arial" pitchFamily="34" charset="0"/>
              </a:rPr>
              <a:pPr eaLnBrk="1" hangingPunct="1"/>
              <a:t>37</a:t>
            </a:fld>
            <a:endParaRPr lang="es-ES_tradnl" dirty="0">
              <a:solidFill>
                <a:prstClr val="black"/>
              </a:solidFill>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BEC7E9-CCE6-416C-97C3-E28ACC378DAE}" type="slidenum">
              <a:rPr lang="es-ES_tradnl">
                <a:solidFill>
                  <a:prstClr val="black"/>
                </a:solidFill>
                <a:latin typeface="Arial" pitchFamily="34" charset="0"/>
              </a:rPr>
              <a:pPr eaLnBrk="1" hangingPunct="1"/>
              <a:t>38</a:t>
            </a:fld>
            <a:endParaRPr lang="es-ES_tradnl" dirty="0">
              <a:solidFill>
                <a:prstClr val="black"/>
              </a:solidFill>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38C59B-9764-474D-B84F-41A0C0233CD1}"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6C7857-DA1B-4759-AEB9-D38AF3BE7FA8}" type="slidenum">
              <a:rPr lang="es-ES_tradnl">
                <a:solidFill>
                  <a:prstClr val="black"/>
                </a:solidFill>
                <a:latin typeface="Arial" pitchFamily="34" charset="0"/>
              </a:rPr>
              <a:pPr eaLnBrk="1" hangingPunct="1"/>
              <a:t>40</a:t>
            </a:fld>
            <a:endParaRPr lang="es-ES_tradnl" dirty="0">
              <a:solidFill>
                <a:prstClr val="black"/>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D12228-8127-443E-B42B-CD6E22F28458}" type="slidenum">
              <a:rPr lang="es-ES_tradnl">
                <a:solidFill>
                  <a:prstClr val="black"/>
                </a:solidFill>
                <a:latin typeface="Arial" pitchFamily="34" charset="0"/>
              </a:rPr>
              <a:pPr eaLnBrk="1" hangingPunct="1"/>
              <a:t>41</a:t>
            </a:fld>
            <a:endParaRPr lang="es-ES_tradnl" dirty="0">
              <a:solidFill>
                <a:prstClr val="black"/>
              </a:solidFill>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62360F5-BE6A-47D5-9D34-2B71FA5B30AE}" type="slidenum">
              <a:rPr lang="es-ES_tradnl">
                <a:solidFill>
                  <a:prstClr val="black"/>
                </a:solidFill>
                <a:latin typeface="Arial" pitchFamily="34" charset="0"/>
              </a:rPr>
              <a:pPr eaLnBrk="1" hangingPunct="1"/>
              <a:t>42</a:t>
            </a:fld>
            <a:endParaRPr lang="es-ES_tradnl" dirty="0">
              <a:solidFill>
                <a:prstClr val="black"/>
              </a:solidFill>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22B200-B087-4F3F-9EA9-0D4C5BA25814}"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B327E2-9A1F-4874-B98D-09B7D741928E}"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432F02-092D-4969-A811-00BFA685F61E}" type="slidenum">
              <a:rPr lang="es-ES_tradnl">
                <a:solidFill>
                  <a:prstClr val="black"/>
                </a:solidFill>
                <a:latin typeface="Arial" pitchFamily="34" charset="0"/>
              </a:rPr>
              <a:pPr eaLnBrk="1" hangingPunct="1"/>
              <a:t>45</a:t>
            </a:fld>
            <a:endParaRPr lang="es-ES_tradnl" dirty="0">
              <a:solidFill>
                <a:prstClr val="black"/>
              </a:solidFill>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D9E277-56EF-469B-936E-8A26134001E3}" type="slidenum">
              <a:rPr lang="es-ES_tradnl">
                <a:solidFill>
                  <a:prstClr val="black"/>
                </a:solidFill>
                <a:latin typeface="Arial" pitchFamily="34" charset="0"/>
              </a:rPr>
              <a:pPr eaLnBrk="1" hangingPunct="1"/>
              <a:t>46</a:t>
            </a:fld>
            <a:endParaRPr lang="es-ES_tradnl" dirty="0">
              <a:solidFill>
                <a:prstClr val="black"/>
              </a:solidFill>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2370C9-D27D-434B-860B-36DED7DB7899}" type="slidenum">
              <a:rPr lang="es-ES_tradnl">
                <a:solidFill>
                  <a:prstClr val="black"/>
                </a:solidFill>
                <a:latin typeface="Arial" pitchFamily="34" charset="0"/>
              </a:rPr>
              <a:pPr eaLnBrk="1" hangingPunct="1"/>
              <a:t>47</a:t>
            </a:fld>
            <a:endParaRPr lang="es-ES_tradnl" dirty="0">
              <a:solidFill>
                <a:prstClr val="black"/>
              </a:solidFill>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35C846-E192-4185-B21A-21B9249473B3}" type="slidenum">
              <a:rPr lang="es-ES_tradnl">
                <a:solidFill>
                  <a:prstClr val="black"/>
                </a:solidFill>
                <a:latin typeface="Arial" pitchFamily="34" charset="0"/>
              </a:rPr>
              <a:pPr eaLnBrk="1" hangingPunct="1"/>
              <a:t>48</a:t>
            </a:fld>
            <a:endParaRPr lang="es-ES_tradnl" dirty="0">
              <a:solidFill>
                <a:prstClr val="black"/>
              </a:solidFill>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a:ln/>
        </p:spPr>
      </p:sp>
      <p:sp>
        <p:nvSpPr>
          <p:cNvPr id="182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2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E7F9E4-2C7E-44FF-B57E-67B9D1AC0546}" type="slidenum">
              <a:rPr lang="es-ES_tradnl">
                <a:solidFill>
                  <a:prstClr val="black"/>
                </a:solidFill>
                <a:latin typeface="Arial" pitchFamily="34" charset="0"/>
              </a:rPr>
              <a:pPr eaLnBrk="1" hangingPunct="1"/>
              <a:t>49</a:t>
            </a:fld>
            <a:endParaRPr lang="es-ES_tradnl" dirty="0">
              <a:solidFill>
                <a:prstClr val="black"/>
              </a:solidFill>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976652-5F21-4B03-8A89-6B8C8FAF7BA8}" type="slidenum">
              <a:rPr lang="es-ES_tradnl">
                <a:solidFill>
                  <a:prstClr val="black"/>
                </a:solidFill>
                <a:latin typeface="Arial" pitchFamily="34" charset="0"/>
              </a:rPr>
              <a:pPr eaLnBrk="1" hangingPunct="1"/>
              <a:t>50</a:t>
            </a:fld>
            <a:endParaRPr lang="es-ES_tradnl" dirty="0">
              <a:solidFill>
                <a:prstClr val="black"/>
              </a:solidFill>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CE71497-3386-4E8A-BA29-3B5EEE3EE11E}" type="slidenum">
              <a:rPr lang="es-ES_tradnl">
                <a:solidFill>
                  <a:prstClr val="black"/>
                </a:solidFill>
                <a:latin typeface="Arial" pitchFamily="34" charset="0"/>
              </a:rPr>
              <a:pPr eaLnBrk="1" hangingPunct="1"/>
              <a:t>51</a:t>
            </a:fld>
            <a:endParaRPr lang="es-ES_tradnl"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F60F22-8786-4F78-B874-3471504BFE83}" type="slidenum">
              <a:rPr lang="es-ES_tradnl">
                <a:solidFill>
                  <a:prstClr val="black"/>
                </a:solidFill>
                <a:latin typeface="Arial" pitchFamily="34" charset="0"/>
              </a:rPr>
              <a:pPr eaLnBrk="1" hangingPunct="1"/>
              <a:t>52</a:t>
            </a:fld>
            <a:endParaRPr lang="es-ES_tradnl"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C721FD-9573-4A0C-A358-28E958E6A0DF}" type="slidenum">
              <a:rPr lang="es-ES_tradnl">
                <a:solidFill>
                  <a:prstClr val="black"/>
                </a:solidFill>
                <a:latin typeface="Arial" pitchFamily="34" charset="0"/>
              </a:rPr>
              <a:pPr eaLnBrk="1" hangingPunct="1"/>
              <a:t>53</a:t>
            </a:fld>
            <a:endParaRPr lang="es-ES_tradnl"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77FCF8F-06A4-4C74-B4C6-552ED706FA93}" type="slidenum">
              <a:rPr lang="es-ES_tradnl">
                <a:solidFill>
                  <a:prstClr val="black"/>
                </a:solidFill>
                <a:latin typeface="Arial" pitchFamily="34" charset="0"/>
              </a:rPr>
              <a:pPr eaLnBrk="1" hangingPunct="1"/>
              <a:t>54</a:t>
            </a:fld>
            <a:endParaRPr lang="es-ES_tradnl"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2E615C-4A42-492E-AF89-C9986E38418C}" type="slidenum">
              <a:rPr lang="es-ES_tradnl">
                <a:solidFill>
                  <a:prstClr val="black"/>
                </a:solidFill>
                <a:latin typeface="Arial" pitchFamily="34" charset="0"/>
              </a:rPr>
              <a:pPr eaLnBrk="1" hangingPunct="1"/>
              <a:t>55</a:t>
            </a:fld>
            <a:endParaRPr lang="es-ES_tradnl" dirty="0">
              <a:solidFill>
                <a:prstClr val="black"/>
              </a:solidFill>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CDCE58-CB61-4295-8D7D-35A6C6939A5F}" type="slidenum">
              <a:rPr lang="es-ES_tradnl">
                <a:solidFill>
                  <a:prstClr val="black"/>
                </a:solidFill>
                <a:latin typeface="Arial" pitchFamily="34" charset="0"/>
              </a:rPr>
              <a:pPr eaLnBrk="1" hangingPunct="1"/>
              <a:t>56</a:t>
            </a:fld>
            <a:endParaRPr lang="es-ES_tradnl" dirty="0">
              <a:solidFill>
                <a:prstClr val="black"/>
              </a:solidFill>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7E68443-F1A3-4FE4-87EA-E3E49CA48517}" type="slidenum">
              <a:rPr lang="es-ES_tradnl">
                <a:solidFill>
                  <a:prstClr val="black"/>
                </a:solidFill>
                <a:latin typeface="Arial" pitchFamily="34" charset="0"/>
              </a:rPr>
              <a:pPr eaLnBrk="1" hangingPunct="1"/>
              <a:t>57</a:t>
            </a:fld>
            <a:endParaRPr lang="es-ES_tradnl" dirty="0">
              <a:solidFill>
                <a:prstClr val="black"/>
              </a:solidFill>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5285455-3388-471B-A0A6-6F7FC7FFF804}" type="slidenum">
              <a:rPr lang="es-ES_tradnl">
                <a:solidFill>
                  <a:prstClr val="black"/>
                </a:solidFill>
                <a:latin typeface="Arial" pitchFamily="34" charset="0"/>
              </a:rPr>
              <a:pPr eaLnBrk="1" hangingPunct="1"/>
              <a:t>58</a:t>
            </a:fld>
            <a:endParaRPr lang="es-ES_tradnl" dirty="0">
              <a:solidFill>
                <a:prstClr val="black"/>
              </a:solidFill>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330927-B3F4-4645-BA5C-C01A664494B8}" type="slidenum">
              <a:rPr lang="es-ES_tradnl">
                <a:solidFill>
                  <a:prstClr val="black"/>
                </a:solidFill>
                <a:latin typeface="Arial" pitchFamily="34" charset="0"/>
              </a:rPr>
              <a:pPr eaLnBrk="1" hangingPunct="1"/>
              <a:t>59</a:t>
            </a:fld>
            <a:endParaRPr lang="es-ES_tradnl" dirty="0">
              <a:solidFill>
                <a:prstClr val="black"/>
              </a:solidFill>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301688-FF45-4073-B3C8-64F7185C2ED0}" type="slidenum">
              <a:rPr lang="es-ES_tradnl">
                <a:solidFill>
                  <a:prstClr val="black"/>
                </a:solidFill>
                <a:latin typeface="Arial" pitchFamily="34" charset="0"/>
              </a:rPr>
              <a:pPr eaLnBrk="1" hangingPunct="1"/>
              <a:t>60</a:t>
            </a:fld>
            <a:endParaRPr lang="es-ES_tradnl" dirty="0">
              <a:solidFill>
                <a:prstClr val="black"/>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88A1D6-07A6-4150-9702-4336F96D531A}" type="slidenum">
              <a:rPr lang="es-ES_tradnl">
                <a:solidFill>
                  <a:prstClr val="black"/>
                </a:solidFill>
                <a:latin typeface="Arial" pitchFamily="34" charset="0"/>
              </a:rPr>
              <a:pPr eaLnBrk="1" hangingPunct="1"/>
              <a:t>61</a:t>
            </a:fld>
            <a:endParaRPr lang="es-ES_tradnl" dirty="0">
              <a:solidFill>
                <a:prstClr val="black"/>
              </a:solidFill>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05154C-9EF4-4273-B16B-8A43FF1F004B}" type="slidenum">
              <a:rPr lang="es-ES_tradnl">
                <a:solidFill>
                  <a:prstClr val="black"/>
                </a:solidFill>
                <a:latin typeface="Arial" pitchFamily="34" charset="0"/>
              </a:rPr>
              <a:pPr eaLnBrk="1" hangingPunct="1"/>
              <a:t>62</a:t>
            </a:fld>
            <a:endParaRPr lang="es-ES_tradnl" dirty="0">
              <a:solidFill>
                <a:prstClr val="black"/>
              </a:solidFill>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72293B0-BE8B-456E-B8D6-435C13D91CD8}" type="slidenum">
              <a:rPr lang="es-ES_tradnl">
                <a:solidFill>
                  <a:prstClr val="black"/>
                </a:solidFill>
                <a:latin typeface="Arial" pitchFamily="34" charset="0"/>
              </a:rPr>
              <a:pPr eaLnBrk="1" hangingPunct="1"/>
              <a:t>63</a:t>
            </a:fld>
            <a:endParaRPr lang="es-ES_tradnl" dirty="0">
              <a:solidFill>
                <a:prstClr val="black"/>
              </a:solidFill>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Kenroku-en</a:t>
            </a:r>
          </a:p>
          <a:p>
            <a:endParaRPr lang="es-ES" dirty="0">
              <a:latin typeface="Arial" pitchFamily="34" charset="0"/>
              <a:cs typeface="Arial" pitchFamily="34" charset="0"/>
            </a:endParaRP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F2C311-3CA9-48FE-BAAD-D12B9550A022}" type="slidenum">
              <a:rPr lang="es-ES_tradnl">
                <a:solidFill>
                  <a:prstClr val="black"/>
                </a:solidFill>
                <a:latin typeface="Arial" pitchFamily="34" charset="0"/>
              </a:rPr>
              <a:pPr eaLnBrk="1" hangingPunct="1"/>
              <a:t>64</a:t>
            </a:fld>
            <a:endParaRPr lang="es-ES_tradnl" dirty="0">
              <a:solidFill>
                <a:prstClr val="black"/>
              </a:solidFill>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Senganen Garden.-Kagoshima.-q</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DD0B490-CB23-47D2-871C-6895C71373EB}" type="slidenum">
              <a:rPr lang="es-ES_tradnl">
                <a:solidFill>
                  <a:prstClr val="black"/>
                </a:solidFill>
                <a:latin typeface="Arial" pitchFamily="34" charset="0"/>
              </a:rPr>
              <a:pPr eaLnBrk="1" hangingPunct="1"/>
              <a:t>69</a:t>
            </a:fld>
            <a:endParaRPr lang="es-ES_tradnl" dirty="0">
              <a:solidFill>
                <a:prstClr val="black"/>
              </a:solidFill>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0A7263-2FA9-4098-B150-7F533065F4EA}" type="slidenum">
              <a:rPr lang="es-ES_tradnl">
                <a:solidFill>
                  <a:prstClr val="black"/>
                </a:solidFill>
                <a:latin typeface="Arial" pitchFamily="34" charset="0"/>
              </a:rPr>
              <a:pPr eaLnBrk="1" hangingPunct="1"/>
              <a:t>70</a:t>
            </a:fld>
            <a:endParaRPr lang="es-ES_tradnl"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Kagoshima</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7F5393-F73A-4407-9C94-5B8F397E93F6}" type="slidenum">
              <a:rPr lang="es-ES_tradnl">
                <a:solidFill>
                  <a:prstClr val="black"/>
                </a:solidFill>
                <a:latin typeface="Arial" pitchFamily="34" charset="0"/>
              </a:rPr>
              <a:pPr eaLnBrk="1" hangingPunct="1"/>
              <a:t>71</a:t>
            </a:fld>
            <a:endParaRPr lang="es-ES_tradnl"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Kagoshima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555D360-88E2-46F4-9909-DCA4FBE1C242}" type="slidenum">
              <a:rPr lang="es-ES_tradnl">
                <a:solidFill>
                  <a:prstClr val="black"/>
                </a:solidFill>
                <a:latin typeface="Arial" pitchFamily="34" charset="0"/>
              </a:rPr>
              <a:pPr eaLnBrk="1" hangingPunct="1"/>
              <a:t>72</a:t>
            </a:fld>
            <a:endParaRPr lang="es-ES_tradnl"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Kagoshima</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369DBE-D811-407A-8E11-A9A0BB43B2A8}" type="slidenum">
              <a:rPr lang="es-ES_tradnl">
                <a:solidFill>
                  <a:prstClr val="black"/>
                </a:solidFill>
                <a:latin typeface="Arial" pitchFamily="34" charset="0"/>
              </a:rPr>
              <a:pPr eaLnBrk="1" hangingPunct="1"/>
              <a:t>77</a:t>
            </a:fld>
            <a:endParaRPr lang="es-ES_tradnl"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Kikanku-ji</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87F0E08-3541-48F3-9EC3-C30BCB9BD175}" type="slidenum">
              <a:rPr lang="es-ES_tradnl">
                <a:solidFill>
                  <a:prstClr val="black"/>
                </a:solidFill>
                <a:latin typeface="Arial" pitchFamily="34" charset="0"/>
              </a:rPr>
              <a:pPr eaLnBrk="1" hangingPunct="1"/>
              <a:t>78</a:t>
            </a:fld>
            <a:endParaRPr lang="es-ES_tradnl"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Kikanku-ji.-Golden Pavillon</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C8E5B28-B36C-4997-96BA-BD8EDC318DB6}" type="slidenum">
              <a:rPr lang="es-ES_tradnl">
                <a:solidFill>
                  <a:prstClr val="black"/>
                </a:solidFill>
                <a:latin typeface="Arial" pitchFamily="34" charset="0"/>
              </a:rPr>
              <a:pPr eaLnBrk="1" hangingPunct="1"/>
              <a:t>79</a:t>
            </a:fld>
            <a:endParaRPr lang="es-ES_tradnl"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Kikanku-ji</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5F8EA1-7366-41E1-8924-C52857172BB8}" type="slidenum">
              <a:rPr lang="es-ES_tradnl">
                <a:solidFill>
                  <a:prstClr val="black"/>
                </a:solidFill>
                <a:latin typeface="Arial" pitchFamily="34" charset="0"/>
              </a:rPr>
              <a:pPr eaLnBrk="1" hangingPunct="1"/>
              <a:t>80</a:t>
            </a:fld>
            <a:endParaRPr lang="es-ES_tradnl"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Kikanku-ji</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7450260-8061-4A25-903F-EB3850DF4287}" type="slidenum">
              <a:rPr lang="es-ES_tradnl">
                <a:solidFill>
                  <a:prstClr val="black"/>
                </a:solidFill>
                <a:latin typeface="Arial" pitchFamily="34" charset="0"/>
              </a:rPr>
              <a:pPr eaLnBrk="1" hangingPunct="1"/>
              <a:t>81</a:t>
            </a:fld>
            <a:endParaRPr lang="es-ES_tradnl"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Kikanku-ji</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21F8332-2258-4A97-B744-0D899225CBED}" type="slidenum">
              <a:rPr lang="es-ES_tradnl">
                <a:solidFill>
                  <a:prstClr val="black"/>
                </a:solidFill>
                <a:latin typeface="Arial" pitchFamily="34" charset="0"/>
              </a:rPr>
              <a:pPr eaLnBrk="1" hangingPunct="1"/>
              <a:t>82</a:t>
            </a:fld>
            <a:endParaRPr lang="es-ES_tradnl"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Kikanku-ji</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443344-B20B-4DDF-8137-7DE70E81A16D}" type="slidenum">
              <a:rPr lang="es-ES_tradnl">
                <a:solidFill>
                  <a:prstClr val="black"/>
                </a:solidFill>
                <a:latin typeface="Arial" pitchFamily="34" charset="0"/>
              </a:rPr>
              <a:pPr eaLnBrk="1" hangingPunct="1"/>
              <a:t>83</a:t>
            </a:fld>
            <a:endParaRPr lang="es-ES_tradnl"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Kikanku-ji winter</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F3D3CE-1E3F-4C58-AFD5-AFFA310A724F}" type="slidenum">
              <a:rPr lang="es-ES_tradnl">
                <a:solidFill>
                  <a:prstClr val="black"/>
                </a:solidFill>
                <a:latin typeface="Arial" pitchFamily="34" charset="0"/>
              </a:rPr>
              <a:pPr eaLnBrk="1" hangingPunct="1"/>
              <a:t>84</a:t>
            </a:fld>
            <a:endParaRPr lang="es-ES_tradnl"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Kikanku-ji</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Kikanku-ji.-Golden Pavillon</a:t>
            </a:r>
          </a:p>
          <a:p>
            <a:endParaRPr lang="es-ES" dirty="0">
              <a:latin typeface="Arial" pitchFamily="34" charset="0"/>
              <a:cs typeface="Arial" pitchFamily="34" charset="0"/>
            </a:endParaRP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D745BB-8011-406C-AF14-BB10EAB1F6BD}" type="slidenum">
              <a:rPr lang="es-ES_tradnl">
                <a:solidFill>
                  <a:prstClr val="black"/>
                </a:solidFill>
                <a:latin typeface="Arial" pitchFamily="34" charset="0"/>
              </a:rPr>
              <a:pPr eaLnBrk="1" hangingPunct="1"/>
              <a:t>85</a:t>
            </a:fld>
            <a:endParaRPr lang="es-ES_tradnl" dirty="0">
              <a:solidFill>
                <a:prstClr val="black"/>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a:t>
            </a: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C57B6A2-F369-4817-B205-1BCAED85ED61}" type="slidenum">
              <a:rPr lang="es-ES_tradnl">
                <a:solidFill>
                  <a:prstClr val="black"/>
                </a:solidFill>
                <a:latin typeface="Arial" pitchFamily="34" charset="0"/>
              </a:rPr>
              <a:pPr eaLnBrk="1" hangingPunct="1"/>
              <a:t>86</a:t>
            </a:fld>
            <a:endParaRPr lang="es-ES_tradnl" dirty="0">
              <a:solidFill>
                <a:prstClr val="black"/>
              </a:solidFill>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a:t>
            </a:r>
          </a:p>
          <a:p>
            <a:endParaRPr lang="es-ES" dirty="0">
              <a:latin typeface="Arial" pitchFamily="34" charset="0"/>
              <a:cs typeface="Arial" pitchFamily="34" charset="0"/>
            </a:endParaRP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07948B-0C89-42D4-BA59-19A554BF0E64}" type="slidenum">
              <a:rPr lang="es-ES_tradnl">
                <a:solidFill>
                  <a:prstClr val="black"/>
                </a:solidFill>
                <a:latin typeface="Arial" pitchFamily="34" charset="0"/>
              </a:rPr>
              <a:pPr eaLnBrk="1" hangingPunct="1"/>
              <a:t>87</a:t>
            </a:fld>
            <a:endParaRPr lang="es-ES_tradnl" dirty="0">
              <a:solidFill>
                <a:prstClr val="black"/>
              </a:solidFill>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a:t>
            </a:r>
          </a:p>
          <a:p>
            <a:endParaRPr lang="es-ES" dirty="0">
              <a:latin typeface="Arial" pitchFamily="34" charset="0"/>
              <a:cs typeface="Arial" pitchFamily="34" charset="0"/>
            </a:endParaRPr>
          </a:p>
        </p:txBody>
      </p:sp>
      <p:sp>
        <p:nvSpPr>
          <p:cNvPr id="2140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EF5278-D852-464D-B666-53914EDA839C}" type="slidenum">
              <a:rPr lang="es-ES_tradnl">
                <a:solidFill>
                  <a:prstClr val="black"/>
                </a:solidFill>
                <a:latin typeface="Arial" pitchFamily="34" charset="0"/>
              </a:rPr>
              <a:pPr eaLnBrk="1" hangingPunct="1"/>
              <a:t>88</a:t>
            </a:fld>
            <a:endParaRPr lang="es-ES_tradnl" dirty="0">
              <a:solidFill>
                <a:prstClr val="black"/>
              </a:solidFill>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a:t>
            </a:r>
          </a:p>
          <a:p>
            <a:endParaRPr lang="es-ES" dirty="0">
              <a:latin typeface="Arial" pitchFamily="34" charset="0"/>
              <a:cs typeface="Arial" pitchFamily="34" charset="0"/>
            </a:endParaRPr>
          </a:p>
        </p:txBody>
      </p:sp>
      <p:sp>
        <p:nvSpPr>
          <p:cNvPr id="2150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3CD9C7-0978-4D95-A986-8218F4E90AA0}" type="slidenum">
              <a:rPr lang="es-ES_tradnl">
                <a:solidFill>
                  <a:prstClr val="black"/>
                </a:solidFill>
                <a:latin typeface="Arial" pitchFamily="34" charset="0"/>
              </a:rPr>
              <a:pPr eaLnBrk="1" hangingPunct="1"/>
              <a:t>89</a:t>
            </a:fld>
            <a:endParaRPr lang="es-ES_tradnl"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a:t>
            </a:r>
          </a:p>
          <a:p>
            <a:endParaRPr lang="es-ES" dirty="0">
              <a:latin typeface="Arial" pitchFamily="34" charset="0"/>
              <a:cs typeface="Arial" pitchFamily="34" charset="0"/>
            </a:endParaRP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F57A93-8A77-46ED-B744-DA3C0E9D5FC4}" type="slidenum">
              <a:rPr lang="es-ES_tradnl">
                <a:solidFill>
                  <a:prstClr val="black"/>
                </a:solidFill>
                <a:latin typeface="Arial" pitchFamily="34" charset="0"/>
              </a:rPr>
              <a:pPr eaLnBrk="1" hangingPunct="1"/>
              <a:t>90</a:t>
            </a:fld>
            <a:endParaRPr lang="es-ES_tradnl"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Kikanku-ji..-Chamizo</a:t>
            </a:r>
          </a:p>
          <a:p>
            <a:endParaRPr lang="es-ES" dirty="0">
              <a:latin typeface="Arial" pitchFamily="34" charset="0"/>
              <a:cs typeface="Arial" pitchFamily="34" charset="0"/>
            </a:endParaRP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902344-4B02-4B26-939D-44315CDD4614}" type="slidenum">
              <a:rPr lang="es-ES_tradnl">
                <a:solidFill>
                  <a:prstClr val="black"/>
                </a:solidFill>
                <a:latin typeface="Arial" pitchFamily="34" charset="0"/>
              </a:rPr>
              <a:pPr eaLnBrk="1" hangingPunct="1"/>
              <a:t>91</a:t>
            </a:fld>
            <a:endParaRPr lang="es-ES_tradnl"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a:t>
            </a:r>
          </a:p>
          <a:p>
            <a:endParaRPr lang="es-ES" dirty="0">
              <a:latin typeface="Arial" pitchFamily="34" charset="0"/>
              <a:cs typeface="Arial" pitchFamily="34" charset="0"/>
            </a:endParaRP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675FB2-5BFF-4846-BF06-3CB6CD108CBF}" type="slidenum">
              <a:rPr lang="es-ES_tradnl">
                <a:solidFill>
                  <a:prstClr val="black"/>
                </a:solidFill>
                <a:latin typeface="Arial" pitchFamily="34" charset="0"/>
              </a:rPr>
              <a:pPr eaLnBrk="1" hangingPunct="1"/>
              <a:t>92</a:t>
            </a:fld>
            <a:endParaRPr lang="es-ES_tradnl" dirty="0">
              <a:solidFill>
                <a:prstClr val="black"/>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a:t>
            </a:r>
          </a:p>
          <a:p>
            <a:endParaRPr lang="es-ES" dirty="0">
              <a:latin typeface="Arial" pitchFamily="34" charset="0"/>
              <a:cs typeface="Arial" pitchFamily="34" charset="0"/>
            </a:endParaRP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0BCD7DD-3135-4DA3-BBA1-281E505186F9}" type="slidenum">
              <a:rPr lang="es-ES_tradnl">
                <a:solidFill>
                  <a:prstClr val="black"/>
                </a:solidFill>
                <a:latin typeface="Arial" pitchFamily="34" charset="0"/>
              </a:rPr>
              <a:pPr eaLnBrk="1" hangingPunct="1"/>
              <a:t>93</a:t>
            </a:fld>
            <a:endParaRPr lang="es-ES_tradnl" dirty="0">
              <a:solidFill>
                <a:prstClr val="black"/>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Kikanku-ji.</a:t>
            </a: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EE98411-F30D-4B1D-9CC0-34B632D50590}" type="slidenum">
              <a:rPr lang="es-ES_tradnl">
                <a:solidFill>
                  <a:prstClr val="black"/>
                </a:solidFill>
                <a:latin typeface="Arial" pitchFamily="34" charset="0"/>
              </a:rPr>
              <a:pPr eaLnBrk="1" hangingPunct="1"/>
              <a:t>94</a:t>
            </a:fld>
            <a:endParaRPr lang="es-ES_tradnl" dirty="0">
              <a:solidFill>
                <a:prstClr val="black"/>
              </a:solidFill>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534FC11-D0AB-43AB-BF7C-4BFD07D45C85}" type="slidenum">
              <a:rPr lang="es-ES_tradnl">
                <a:solidFill>
                  <a:prstClr val="black"/>
                </a:solidFill>
                <a:latin typeface="Arial" pitchFamily="34" charset="0"/>
              </a:rPr>
              <a:pPr eaLnBrk="1" hangingPunct="1"/>
              <a:t>96</a:t>
            </a:fld>
            <a:endParaRPr lang="es-ES_tradnl"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Kokoen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C1405AB-99E7-441B-8D8F-0478001B9B27}" type="slidenum">
              <a:rPr lang="es-ES_tradnl">
                <a:solidFill>
                  <a:prstClr val="black"/>
                </a:solidFill>
                <a:latin typeface="Arial" pitchFamily="34" charset="0"/>
              </a:rPr>
              <a:pPr eaLnBrk="1" hangingPunct="1"/>
              <a:t>97</a:t>
            </a:fld>
            <a:endParaRPr lang="es-ES_tradnl"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Kokoen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D572E3-E449-4EEB-A31E-A64EE1A6E479}" type="slidenum">
              <a:rPr lang="es-ES_tradnl">
                <a:solidFill>
                  <a:prstClr val="black"/>
                </a:solidFill>
                <a:latin typeface="Arial" pitchFamily="34" charset="0"/>
              </a:rPr>
              <a:pPr eaLnBrk="1" hangingPunct="1"/>
              <a:t>98</a:t>
            </a:fld>
            <a:endParaRPr lang="es-ES_tradnl"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Kokoen </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Kokoen </a:t>
            </a:r>
          </a:p>
          <a:p>
            <a:endParaRPr lang="es-ES" dirty="0">
              <a:latin typeface="Arial" pitchFamily="34" charset="0"/>
              <a:cs typeface="Arial" pitchFamily="34" charset="0"/>
            </a:endParaRP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4A3018-45EA-49DF-BDBE-914ED0CE9F92}" type="slidenum">
              <a:rPr lang="es-ES_tradnl">
                <a:solidFill>
                  <a:prstClr val="black"/>
                </a:solidFill>
                <a:latin typeface="Arial" pitchFamily="34" charset="0"/>
              </a:rPr>
              <a:pPr eaLnBrk="1" hangingPunct="1"/>
              <a:t>99</a:t>
            </a:fld>
            <a:endParaRPr lang="es-ES_tradnl" dirty="0">
              <a:solidFill>
                <a:prstClr val="black"/>
              </a:solidFill>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Kokoen Gardens.-x</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100</a:t>
            </a:fld>
            <a:endParaRPr lang="es-ES_tradnl" dirty="0">
              <a:solidFill>
                <a:prstClr val="black"/>
              </a:solidFill>
            </a:endParaRPr>
          </a:p>
        </p:txBody>
      </p:sp>
    </p:spTree>
    <p:extLst>
      <p:ext uri="{BB962C8B-B14F-4D97-AF65-F5344CB8AC3E}">
        <p14:creationId xmlns:p14="http://schemas.microsoft.com/office/powerpoint/2010/main" val="18221368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Kokoen Gardens.-x</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101</a:t>
            </a:fld>
            <a:endParaRPr lang="es-ES_tradnl" dirty="0">
              <a:solidFill>
                <a:prstClr val="black"/>
              </a:solidFill>
            </a:endParaRPr>
          </a:p>
        </p:txBody>
      </p:sp>
    </p:spTree>
    <p:extLst>
      <p:ext uri="{BB962C8B-B14F-4D97-AF65-F5344CB8AC3E}">
        <p14:creationId xmlns:p14="http://schemas.microsoft.com/office/powerpoint/2010/main" val="5273046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Kokoen Gardens.-x</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103</a:t>
            </a:fld>
            <a:endParaRPr lang="es-ES_tradnl" dirty="0">
              <a:solidFill>
                <a:prstClr val="black"/>
              </a:solidFill>
            </a:endParaRPr>
          </a:p>
        </p:txBody>
      </p:sp>
    </p:spTree>
    <p:extLst>
      <p:ext uri="{BB962C8B-B14F-4D97-AF65-F5344CB8AC3E}">
        <p14:creationId xmlns:p14="http://schemas.microsoft.com/office/powerpoint/2010/main" val="34249133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Kokoen Gardens.-x</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104</a:t>
            </a:fld>
            <a:endParaRPr lang="es-ES_tradnl" dirty="0">
              <a:solidFill>
                <a:prstClr val="black"/>
              </a:solidFill>
            </a:endParaRPr>
          </a:p>
        </p:txBody>
      </p:sp>
    </p:spTree>
    <p:extLst>
      <p:ext uri="{BB962C8B-B14F-4D97-AF65-F5344CB8AC3E}">
        <p14:creationId xmlns:p14="http://schemas.microsoft.com/office/powerpoint/2010/main" val="15076771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Kokoen Gardens.-x</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105</a:t>
            </a:fld>
            <a:endParaRPr lang="es-ES_tradnl" dirty="0">
              <a:solidFill>
                <a:prstClr val="black"/>
              </a:solidFill>
            </a:endParaRPr>
          </a:p>
        </p:txBody>
      </p:sp>
    </p:spTree>
    <p:extLst>
      <p:ext uri="{BB962C8B-B14F-4D97-AF65-F5344CB8AC3E}">
        <p14:creationId xmlns:p14="http://schemas.microsoft.com/office/powerpoint/2010/main" val="1798726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Kokoen Gardens.-x</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106</a:t>
            </a:fld>
            <a:endParaRPr lang="es-ES_tradnl" dirty="0">
              <a:solidFill>
                <a:prstClr val="black"/>
              </a:solidFill>
            </a:endParaRPr>
          </a:p>
        </p:txBody>
      </p:sp>
    </p:spTree>
    <p:extLst>
      <p:ext uri="{BB962C8B-B14F-4D97-AF65-F5344CB8AC3E}">
        <p14:creationId xmlns:p14="http://schemas.microsoft.com/office/powerpoint/2010/main" val="32980438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Kokoen Gardens.-x</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107</a:t>
            </a:fld>
            <a:endParaRPr lang="es-ES_tradnl" dirty="0">
              <a:solidFill>
                <a:prstClr val="black"/>
              </a:solidFill>
            </a:endParaRPr>
          </a:p>
        </p:txBody>
      </p:sp>
    </p:spTree>
    <p:extLst>
      <p:ext uri="{BB962C8B-B14F-4D97-AF65-F5344CB8AC3E}">
        <p14:creationId xmlns:p14="http://schemas.microsoft.com/office/powerpoint/2010/main" val="1640617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Kokoen Gardens.-x</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108</a:t>
            </a:fld>
            <a:endParaRPr lang="es-ES_tradnl" dirty="0">
              <a:solidFill>
                <a:prstClr val="black"/>
              </a:solidFill>
            </a:endParaRPr>
          </a:p>
        </p:txBody>
      </p:sp>
    </p:spTree>
    <p:extLst>
      <p:ext uri="{BB962C8B-B14F-4D97-AF65-F5344CB8AC3E}">
        <p14:creationId xmlns:p14="http://schemas.microsoft.com/office/powerpoint/2010/main" val="17372608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85AFDE-B1A6-465C-A478-CC4FEF9681DB}" type="slidenum">
              <a:rPr lang="es-ES_tradnl">
                <a:solidFill>
                  <a:prstClr val="black"/>
                </a:solidFill>
                <a:latin typeface="Arial" pitchFamily="34" charset="0"/>
              </a:rPr>
              <a:pPr eaLnBrk="1" hangingPunct="1"/>
              <a:t>111</a:t>
            </a:fld>
            <a:endParaRPr lang="es-ES_tradnl"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A82B3BC-5BF5-4686-80BF-84A944AE239B}" type="slidenum">
              <a:rPr lang="es-ES_tradnl">
                <a:solidFill>
                  <a:prstClr val="black"/>
                </a:solidFill>
                <a:latin typeface="Arial" pitchFamily="34" charset="0"/>
              </a:rPr>
              <a:pPr eaLnBrk="1" hangingPunct="1"/>
              <a:t>112</a:t>
            </a:fld>
            <a:endParaRPr lang="es-ES_tradnl"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E12864-4BE2-4FCD-A2EE-935858682A68}" type="slidenum">
              <a:rPr lang="es-ES_tradnl">
                <a:solidFill>
                  <a:prstClr val="black"/>
                </a:solidFill>
                <a:latin typeface="Arial" pitchFamily="34" charset="0"/>
              </a:rPr>
              <a:pPr eaLnBrk="1" hangingPunct="1"/>
              <a:t>113</a:t>
            </a:fld>
            <a:endParaRPr lang="es-ES_tradnl"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D98D1C3-7270-4990-82DD-7E167904A1D6}" type="slidenum">
              <a:rPr lang="es-ES_tradnl">
                <a:solidFill>
                  <a:prstClr val="black"/>
                </a:solidFill>
                <a:latin typeface="Arial" pitchFamily="34" charset="0"/>
              </a:rPr>
              <a:pPr eaLnBrk="1" hangingPunct="1"/>
              <a:t>114</a:t>
            </a:fld>
            <a:endParaRPr lang="es-ES_tradnl" dirty="0">
              <a:solidFill>
                <a:prstClr val="black"/>
              </a:solidFill>
              <a:latin typeface="Arial" pitchFamily="34"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28BEEE-52B0-4C71-BE40-59148C0BFB3B}" type="slidenum">
              <a:rPr lang="es-ES_tradnl">
                <a:solidFill>
                  <a:prstClr val="black"/>
                </a:solidFill>
                <a:latin typeface="Arial" pitchFamily="34" charset="0"/>
              </a:rPr>
              <a:pPr eaLnBrk="1" hangingPunct="1"/>
              <a:t>115</a:t>
            </a:fld>
            <a:endParaRPr lang="es-ES_tradnl"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5FCFEB-B70C-471D-A3E3-F7F5B2510C5D}" type="slidenum">
              <a:rPr lang="es-ES_tradnl">
                <a:solidFill>
                  <a:prstClr val="black"/>
                </a:solidFill>
                <a:latin typeface="Arial" pitchFamily="34" charset="0"/>
              </a:rPr>
              <a:pPr eaLnBrk="1" hangingPunct="1"/>
              <a:t>116</a:t>
            </a:fld>
            <a:endParaRPr lang="es-ES_tradnl"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E830F0-AD7C-40BE-B749-F3F5B6FB9883}" type="slidenum">
              <a:rPr lang="es-ES_tradnl">
                <a:solidFill>
                  <a:prstClr val="black"/>
                </a:solidFill>
                <a:latin typeface="Arial" pitchFamily="34" charset="0"/>
              </a:rPr>
              <a:pPr eaLnBrk="1" hangingPunct="1"/>
              <a:t>117</a:t>
            </a:fld>
            <a:endParaRPr lang="es-ES_tradnl"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Konchi-in.-Garden Gate</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745CCB-BBE2-4300-8BDF-6B9AAA0F916F}" type="slidenum">
              <a:rPr lang="es-ES_tradnl">
                <a:solidFill>
                  <a:prstClr val="black"/>
                </a:solidFill>
                <a:latin typeface="Arial" pitchFamily="34" charset="0"/>
              </a:rPr>
              <a:pPr eaLnBrk="1" hangingPunct="1"/>
              <a:t>118</a:t>
            </a:fld>
            <a:endParaRPr lang="es-ES_tradnl"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528B2A-D3E0-423C-A00F-0C51C31BAE37}" type="slidenum">
              <a:rPr lang="es-ES_tradnl">
                <a:solidFill>
                  <a:prstClr val="black"/>
                </a:solidFill>
                <a:latin typeface="Arial" pitchFamily="34" charset="0"/>
              </a:rPr>
              <a:pPr eaLnBrk="1" hangingPunct="1"/>
              <a:t>119</a:t>
            </a:fld>
            <a:endParaRPr lang="es-ES_tradnl"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Konchi-in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Konchi-en</a:t>
            </a:r>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120</a:t>
            </a:fld>
            <a:endParaRPr lang="es-ES_tradnl" dirty="0">
              <a:solidFill>
                <a:prstClr val="black"/>
              </a:solidFill>
            </a:endParaRPr>
          </a:p>
        </p:txBody>
      </p:sp>
    </p:spTree>
    <p:extLst>
      <p:ext uri="{BB962C8B-B14F-4D97-AF65-F5344CB8AC3E}">
        <p14:creationId xmlns:p14="http://schemas.microsoft.com/office/powerpoint/2010/main" val="312833152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Konchi-en</a:t>
            </a:r>
          </a:p>
          <a:p>
            <a:endParaRPr lang="es-ES" dirty="0"/>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121</a:t>
            </a:fld>
            <a:endParaRPr lang="es-ES_tradnl" dirty="0">
              <a:solidFill>
                <a:prstClr val="black"/>
              </a:solidFill>
            </a:endParaRPr>
          </a:p>
        </p:txBody>
      </p:sp>
    </p:spTree>
    <p:extLst>
      <p:ext uri="{BB962C8B-B14F-4D97-AF65-F5344CB8AC3E}">
        <p14:creationId xmlns:p14="http://schemas.microsoft.com/office/powerpoint/2010/main" val="345656996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Konchi-en</a:t>
            </a:r>
          </a:p>
          <a:p>
            <a:endParaRPr lang="es-ES" dirty="0"/>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122</a:t>
            </a:fld>
            <a:endParaRPr lang="es-ES_tradnl" dirty="0">
              <a:solidFill>
                <a:prstClr val="black"/>
              </a:solidFill>
            </a:endParaRPr>
          </a:p>
        </p:txBody>
      </p:sp>
    </p:spTree>
    <p:extLst>
      <p:ext uri="{BB962C8B-B14F-4D97-AF65-F5344CB8AC3E}">
        <p14:creationId xmlns:p14="http://schemas.microsoft.com/office/powerpoint/2010/main" val="22200227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Konchi-en</a:t>
            </a:r>
          </a:p>
          <a:p>
            <a:endParaRPr lang="es-ES" dirty="0"/>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123</a:t>
            </a:fld>
            <a:endParaRPr lang="es-ES_tradnl" dirty="0">
              <a:solidFill>
                <a:prstClr val="black"/>
              </a:solidFill>
            </a:endParaRPr>
          </a:p>
        </p:txBody>
      </p:sp>
    </p:spTree>
    <p:extLst>
      <p:ext uri="{BB962C8B-B14F-4D97-AF65-F5344CB8AC3E}">
        <p14:creationId xmlns:p14="http://schemas.microsoft.com/office/powerpoint/2010/main" val="157996289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Konchi-en</a:t>
            </a:r>
          </a:p>
          <a:p>
            <a:endParaRPr lang="es-ES" dirty="0"/>
          </a:p>
        </p:txBody>
      </p:sp>
      <p:sp>
        <p:nvSpPr>
          <p:cNvPr id="4" name="3 Marcador de número de diapositiva"/>
          <p:cNvSpPr>
            <a:spLocks noGrp="1"/>
          </p:cNvSpPr>
          <p:nvPr>
            <p:ph type="sldNum" sz="quarter" idx="10"/>
          </p:nvPr>
        </p:nvSpPr>
        <p:spPr/>
        <p:txBody>
          <a:bodyPr/>
          <a:lstStyle/>
          <a:p>
            <a:pPr>
              <a:defRPr/>
            </a:pPr>
            <a:fld id="{5635F856-C7EB-4652-8282-12BC43AAEBBE}" type="slidenum">
              <a:rPr lang="es-ES_tradnl">
                <a:solidFill>
                  <a:prstClr val="black"/>
                </a:solidFill>
              </a:rPr>
              <a:pPr>
                <a:defRPr/>
              </a:pPr>
              <a:t>124</a:t>
            </a:fld>
            <a:endParaRPr lang="es-ES_tradnl" dirty="0">
              <a:solidFill>
                <a:prstClr val="black"/>
              </a:solidFill>
            </a:endParaRPr>
          </a:p>
        </p:txBody>
      </p:sp>
    </p:spTree>
    <p:extLst>
      <p:ext uri="{BB962C8B-B14F-4D97-AF65-F5344CB8AC3E}">
        <p14:creationId xmlns:p14="http://schemas.microsoft.com/office/powerpoint/2010/main" val="86856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endParaRPr lang="es-ES_tradnl" dirty="0">
              <a:solidFill>
                <a:srgbClr val="575F6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_tradnl" dirty="0">
              <a:solidFill>
                <a:srgbClr val="575F6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ABE88BC2-62E6-4228-9095-6EBF7FCE6A86}" type="slidenum">
              <a:rPr lang="es-ES_tradnl"/>
              <a:pPr>
                <a:defRPr/>
              </a:pPr>
              <a:t>‹Nº›</a:t>
            </a:fld>
            <a:endParaRPr lang="es-ES_tradnl" dirty="0"/>
          </a:p>
        </p:txBody>
      </p:sp>
    </p:spTree>
    <p:extLst>
      <p:ext uri="{BB962C8B-B14F-4D97-AF65-F5344CB8AC3E}">
        <p14:creationId xmlns:p14="http://schemas.microsoft.com/office/powerpoint/2010/main" val="2978050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endParaRPr lang="es-ES_tradnl" dirty="0">
              <a:solidFill>
                <a:srgbClr val="575F6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D932C0F8-A4E6-4F9A-802D-A50D91563268}" type="slidenum">
              <a:rPr lang="es-ES_tradnl"/>
              <a:pPr>
                <a:defRPr/>
              </a:pPr>
              <a:t>‹Nº›</a:t>
            </a:fld>
            <a:endParaRPr lang="es-ES_tradnl" dirty="0"/>
          </a:p>
        </p:txBody>
      </p:sp>
      <p:sp>
        <p:nvSpPr>
          <p:cNvPr id="6" name="9 Marcador de pie de página"/>
          <p:cNvSpPr>
            <a:spLocks noGrp="1"/>
          </p:cNvSpPr>
          <p:nvPr>
            <p:ph type="ftr" sz="quarter" idx="12"/>
          </p:nvPr>
        </p:nvSpPr>
        <p:spPr/>
        <p:txBody>
          <a:bodyPr rtlCol="0"/>
          <a:lstStyle>
            <a:lvl1pPr>
              <a:defRPr/>
            </a:lvl1pPr>
          </a:lstStyle>
          <a:p>
            <a:pPr>
              <a:defRPr/>
            </a:pPr>
            <a:endParaRPr lang="es-ES_tradnl" dirty="0">
              <a:solidFill>
                <a:srgbClr val="575F6D"/>
              </a:solidFill>
            </a:endParaRPr>
          </a:p>
        </p:txBody>
      </p:sp>
    </p:spTree>
    <p:extLst>
      <p:ext uri="{BB962C8B-B14F-4D97-AF65-F5344CB8AC3E}">
        <p14:creationId xmlns:p14="http://schemas.microsoft.com/office/powerpoint/2010/main" val="834725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charset="0"/>
              <a:cs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endParaRPr lang="es-ES_tradnl"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_tradnl"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ECB9B61D-1AFC-4BC5-8ED0-5AF6CFF48B1F}" type="slidenum">
              <a:rPr lang="es-ES_tradnl"/>
              <a:pPr>
                <a:defRPr/>
              </a:pPr>
              <a:t>‹Nº›</a:t>
            </a:fld>
            <a:endParaRPr lang="es-ES_tradnl" dirty="0"/>
          </a:p>
        </p:txBody>
      </p:sp>
    </p:spTree>
    <p:extLst>
      <p:ext uri="{BB962C8B-B14F-4D97-AF65-F5344CB8AC3E}">
        <p14:creationId xmlns:p14="http://schemas.microsoft.com/office/powerpoint/2010/main" val="198642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_tradnl" dirty="0">
              <a:solidFill>
                <a:srgbClr val="575F6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_tradnl" dirty="0">
              <a:solidFill>
                <a:srgbClr val="575F6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0781B79A-956D-47BE-975B-9B922875E15D}" type="slidenum">
              <a:rPr lang="es-ES_tradnl"/>
              <a:pPr>
                <a:defRPr/>
              </a:pPr>
              <a:t>‹Nº›</a:t>
            </a:fld>
            <a:endParaRPr lang="es-ES_tradnl" dirty="0"/>
          </a:p>
        </p:txBody>
      </p:sp>
    </p:spTree>
    <p:extLst>
      <p:ext uri="{BB962C8B-B14F-4D97-AF65-F5344CB8AC3E}">
        <p14:creationId xmlns:p14="http://schemas.microsoft.com/office/powerpoint/2010/main" val="484508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endParaRPr lang="es-ES_tradnl" dirty="0">
              <a:solidFill>
                <a:srgbClr val="575F6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_tradnl" dirty="0">
              <a:solidFill>
                <a:srgbClr val="575F6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458F4B1C-E0D3-4598-A613-12D92613AAE0}" type="slidenum">
              <a:rPr lang="es-ES_tradnl"/>
              <a:pPr>
                <a:defRPr/>
              </a:pPr>
              <a:t>‹Nº›</a:t>
            </a:fld>
            <a:endParaRPr lang="es-ES_tradnl" dirty="0"/>
          </a:p>
        </p:txBody>
      </p:sp>
    </p:spTree>
    <p:extLst>
      <p:ext uri="{BB962C8B-B14F-4D97-AF65-F5344CB8AC3E}">
        <p14:creationId xmlns:p14="http://schemas.microsoft.com/office/powerpoint/2010/main" val="2548751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endParaRPr lang="es-ES_tradnl" dirty="0">
              <a:solidFill>
                <a:srgbClr val="575F6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966E3E13-F266-4D1C-A54E-F50534C9A466}" type="slidenum">
              <a:rPr lang="es-ES_tradnl"/>
              <a:pPr>
                <a:defRPr/>
              </a:pPr>
              <a:t>‹Nº›</a:t>
            </a:fld>
            <a:endParaRPr lang="es-ES_tradnl" dirty="0"/>
          </a:p>
        </p:txBody>
      </p:sp>
      <p:sp>
        <p:nvSpPr>
          <p:cNvPr id="5" name="7 Marcador de pie de página"/>
          <p:cNvSpPr>
            <a:spLocks noGrp="1"/>
          </p:cNvSpPr>
          <p:nvPr>
            <p:ph type="ftr" sz="quarter" idx="12"/>
          </p:nvPr>
        </p:nvSpPr>
        <p:spPr/>
        <p:txBody>
          <a:bodyPr rtlCol="0"/>
          <a:lstStyle>
            <a:lvl1pPr>
              <a:defRPr/>
            </a:lvl1pPr>
          </a:lstStyle>
          <a:p>
            <a:pPr>
              <a:defRPr/>
            </a:pPr>
            <a:endParaRPr lang="es-ES_tradnl" dirty="0">
              <a:solidFill>
                <a:srgbClr val="575F6D"/>
              </a:solidFill>
            </a:endParaRPr>
          </a:p>
        </p:txBody>
      </p:sp>
    </p:spTree>
    <p:extLst>
      <p:ext uri="{BB962C8B-B14F-4D97-AF65-F5344CB8AC3E}">
        <p14:creationId xmlns:p14="http://schemas.microsoft.com/office/powerpoint/2010/main" val="3100470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_tradnl" dirty="0">
              <a:solidFill>
                <a:srgbClr val="575F6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_tradnl" dirty="0">
              <a:solidFill>
                <a:srgbClr val="575F6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6361D7F2-9811-4645-BAE0-C741DF7B838A}" type="slidenum">
              <a:rPr lang="es-ES_tradnl"/>
              <a:pPr>
                <a:defRPr/>
              </a:pPr>
              <a:t>‹Nº›</a:t>
            </a:fld>
            <a:endParaRPr lang="es-ES_tradnl" dirty="0"/>
          </a:p>
        </p:txBody>
      </p:sp>
    </p:spTree>
    <p:extLst>
      <p:ext uri="{BB962C8B-B14F-4D97-AF65-F5344CB8AC3E}">
        <p14:creationId xmlns:p14="http://schemas.microsoft.com/office/powerpoint/2010/main" val="824199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Tahoma" pitchFamily="34" charset="0"/>
              <a:cs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Tahoma" pitchFamily="34" charset="0"/>
              <a:cs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Tahoma" pitchFamily="34" charset="0"/>
              <a:cs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endParaRPr lang="es-ES_tradnl" dirty="0">
              <a:solidFill>
                <a:srgbClr val="575F6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C5585BDE-ABED-47CA-B7EB-96B94D28D3D2}" type="slidenum">
              <a:rPr lang="es-ES_tradnl"/>
              <a:pPr>
                <a:defRPr/>
              </a:pPr>
              <a:t>‹Nº›</a:t>
            </a:fld>
            <a:endParaRPr lang="es-ES_tradnl"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_tradnl" dirty="0">
              <a:solidFill>
                <a:srgbClr val="575F6D"/>
              </a:solidFill>
            </a:endParaRPr>
          </a:p>
        </p:txBody>
      </p:sp>
    </p:spTree>
    <p:extLst>
      <p:ext uri="{BB962C8B-B14F-4D97-AF65-F5344CB8AC3E}">
        <p14:creationId xmlns:p14="http://schemas.microsoft.com/office/powerpoint/2010/main" val="2849369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Tahoma" pitchFamily="34" charset="0"/>
              <a:cs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Tahoma" pitchFamily="34" charset="0"/>
              <a:cs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Tahoma" pitchFamily="34" charset="0"/>
              <a:cs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endParaRPr lang="es-ES_tradnl" dirty="0">
              <a:solidFill>
                <a:srgbClr val="575F6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0F80578E-5EF9-427A-8F03-558164D365D6}" type="slidenum">
              <a:rPr lang="es-ES_tradnl"/>
              <a:pPr>
                <a:defRPr/>
              </a:pPr>
              <a:t>‹Nº›</a:t>
            </a:fld>
            <a:endParaRPr lang="es-ES_tradnl"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_tradnl" dirty="0">
              <a:solidFill>
                <a:srgbClr val="575F6D"/>
              </a:solidFill>
            </a:endParaRPr>
          </a:p>
        </p:txBody>
      </p:sp>
    </p:spTree>
    <p:extLst>
      <p:ext uri="{BB962C8B-B14F-4D97-AF65-F5344CB8AC3E}">
        <p14:creationId xmlns:p14="http://schemas.microsoft.com/office/powerpoint/2010/main" val="14787690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FD91F9FA-6B66-4036-B209-17525522430F}" type="slidenum">
              <a:rPr lang="es-ES_tradnl"/>
              <a:pPr>
                <a:defRPr/>
              </a:pPr>
              <a:t>‹Nº›</a:t>
            </a:fld>
            <a:endParaRPr lang="es-ES_tradnl" dirty="0"/>
          </a:p>
        </p:txBody>
      </p:sp>
    </p:spTree>
    <p:extLst>
      <p:ext uri="{BB962C8B-B14F-4D97-AF65-F5344CB8AC3E}">
        <p14:creationId xmlns:p14="http://schemas.microsoft.com/office/powerpoint/2010/main" val="25564831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F0E62EFD-FC49-4B6A-A425-C952ED6DD1BD}" type="slidenum">
              <a:rPr lang="es-ES_tradnl"/>
              <a:pPr>
                <a:defRPr/>
              </a:pPr>
              <a:t>‹Nº›</a:t>
            </a:fld>
            <a:endParaRPr lang="es-ES_tradnl" dirty="0"/>
          </a:p>
        </p:txBody>
      </p:sp>
    </p:spTree>
    <p:extLst>
      <p:ext uri="{BB962C8B-B14F-4D97-AF65-F5344CB8AC3E}">
        <p14:creationId xmlns:p14="http://schemas.microsoft.com/office/powerpoint/2010/main" val="3499165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Tahoma" charset="0"/>
                <a:cs typeface="Arial" charset="0"/>
              </a:defRPr>
            </a:lvl1pPr>
          </a:lstStyle>
          <a:p>
            <a:pPr fontAlgn="base">
              <a:spcBef>
                <a:spcPct val="0"/>
              </a:spcBef>
              <a:spcAft>
                <a:spcPct val="0"/>
              </a:spcAft>
              <a:defRPr/>
            </a:pPr>
            <a:endParaRPr lang="es-ES_tradnl" dirty="0">
              <a:solidFill>
                <a:srgbClr val="575F6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Tahoma" charset="0"/>
                <a:cs typeface="Arial" charset="0"/>
              </a:defRPr>
            </a:lvl1pPr>
          </a:lstStyle>
          <a:p>
            <a:pPr fontAlgn="base">
              <a:spcBef>
                <a:spcPct val="0"/>
              </a:spcBef>
              <a:spcAft>
                <a:spcPct val="0"/>
              </a:spcAft>
              <a:defRPr/>
            </a:pPr>
            <a:endParaRPr lang="es-ES_tradnl"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Tahoma" charset="0"/>
              <a:cs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Tahoma"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Tahoma" pitchFamily="34" charset="0"/>
              <a:cs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Tahoma" charset="0"/>
                <a:cs typeface="Arial" charset="0"/>
              </a:defRPr>
            </a:lvl1pPr>
          </a:lstStyle>
          <a:p>
            <a:pPr fontAlgn="base">
              <a:spcBef>
                <a:spcPct val="0"/>
              </a:spcBef>
              <a:spcAft>
                <a:spcPct val="0"/>
              </a:spcAft>
              <a:defRPr/>
            </a:pPr>
            <a:fld id="{DFEC2A9A-3743-481D-B213-46E16FA603B7}" type="slidenum">
              <a:rPr lang="es-ES_tradnl"/>
              <a:pPr fontAlgn="base">
                <a:spcBef>
                  <a:spcPct val="0"/>
                </a:spcBef>
                <a:spcAft>
                  <a:spcPct val="0"/>
                </a:spcAft>
                <a:defRPr/>
              </a:pPr>
              <a:t>‹Nº›</a:t>
            </a:fld>
            <a:endParaRPr lang="es-ES_tradnl" dirty="0"/>
          </a:p>
        </p:txBody>
      </p:sp>
    </p:spTree>
    <p:extLst>
      <p:ext uri="{BB962C8B-B14F-4D97-AF65-F5344CB8AC3E}">
        <p14:creationId xmlns:p14="http://schemas.microsoft.com/office/powerpoint/2010/main" val="114428820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18.xml"/><Relationship Id="rId4" Type="http://schemas.openxmlformats.org/officeDocument/2006/relationships/image" Target="../media/image58.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hyperlink" Target="//upload.wikimedia.org/wikipedia/commons/1/12/Himeji_Koukoen32n4592.jpg" TargetMode="External"/><Relationship Id="rId2" Type="http://schemas.openxmlformats.org/officeDocument/2006/relationships/notesSlide" Target="../notesSlides/notesSlide82.xml"/><Relationship Id="rId1" Type="http://schemas.openxmlformats.org/officeDocument/2006/relationships/slideLayout" Target="../slideLayouts/slideLayout18.xml"/><Relationship Id="rId4" Type="http://schemas.openxmlformats.org/officeDocument/2006/relationships/image" Target="../media/image84.jpeg"/></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23728" y="329208"/>
            <a:ext cx="6750496" cy="4323928"/>
          </a:xfrm>
        </p:spPr>
        <p:txBody>
          <a:bodyPr>
            <a:normAutofit fontScale="90000"/>
          </a:bodyPr>
          <a:lstStyle/>
          <a:p>
            <a:r>
              <a:rPr lang="es-ES" sz="3600" dirty="0"/>
              <a:t>ASIA.-LA VUELTA AL MUNDO EN 385 JARDINES.-JAPONESES.-Kenrokuen.-Senganen Gardens en Kagoshima.-Kikanku-ji.-Koko-en .-Konchi-in</a:t>
            </a:r>
            <a:br>
              <a:rPr lang="es-ES" dirty="0"/>
            </a:br>
            <a:br>
              <a:rPr lang="es-ES" dirty="0"/>
            </a:br>
            <a:br>
              <a:rPr lang="es-ES" dirty="0"/>
            </a:br>
            <a:endParaRPr lang="es-ES" dirty="0"/>
          </a:p>
        </p:txBody>
      </p:sp>
      <p:sp>
        <p:nvSpPr>
          <p:cNvPr id="3" name="2 Subtítulo"/>
          <p:cNvSpPr>
            <a:spLocks noGrp="1"/>
          </p:cNvSpPr>
          <p:nvPr>
            <p:ph type="subTitle" idx="1"/>
          </p:nvPr>
        </p:nvSpPr>
        <p:spPr>
          <a:xfrm>
            <a:off x="2699792" y="4869160"/>
            <a:ext cx="4392488" cy="1659632"/>
          </a:xfrm>
        </p:spPr>
        <p:txBody>
          <a:bodyPr>
            <a:normAutofit fontScale="92500"/>
          </a:bodyPr>
          <a:lstStyle/>
          <a:p>
            <a:r>
              <a:rPr lang="es-ES" dirty="0"/>
              <a:t>Selección de textos y fotografías por</a:t>
            </a:r>
          </a:p>
          <a:p>
            <a:r>
              <a:rPr lang="es-ES" sz="2800" dirty="0"/>
              <a:t>JOSE ELIAS BONELLS</a:t>
            </a:r>
          </a:p>
          <a:p>
            <a:r>
              <a:rPr lang="it-IT" sz="2800" dirty="0"/>
              <a:t> </a:t>
            </a:r>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p:spPr>
        <p:txBody>
          <a:bodyPr/>
          <a:lstStyle/>
          <a:p>
            <a:pPr eaLnBrk="1" fontAlgn="auto" hangingPunct="1">
              <a:spcAft>
                <a:spcPts val="0"/>
              </a:spcAft>
              <a:defRPr/>
            </a:pPr>
            <a:r>
              <a:rPr lang="es-ES" dirty="0"/>
              <a:t>Kenrokuen</a:t>
            </a:r>
            <a:br>
              <a:rPr lang="es-ES" dirty="0"/>
            </a:br>
            <a:endParaRPr lang="es-ES" dirty="0"/>
          </a:p>
        </p:txBody>
      </p:sp>
      <p:sp>
        <p:nvSpPr>
          <p:cNvPr id="9219" name="2 Marcador de contenido"/>
          <p:cNvSpPr>
            <a:spLocks noGrp="1"/>
          </p:cNvSpPr>
          <p:nvPr>
            <p:ph sz="quarter" idx="1"/>
          </p:nvPr>
        </p:nvSpPr>
        <p:spPr>
          <a:xfrm>
            <a:off x="457200" y="1600200"/>
            <a:ext cx="7467600" cy="4873625"/>
          </a:xfrm>
        </p:spPr>
        <p:txBody>
          <a:bodyPr/>
          <a:lstStyle/>
          <a:p>
            <a:pPr eaLnBrk="1" hangingPunct="1"/>
            <a:r>
              <a:rPr lang="es-ES" dirty="0"/>
              <a:t>Kenroku-es (</a:t>
            </a:r>
            <a:r>
              <a:rPr lang="ja-JP" altLang="es-ES" dirty="0"/>
              <a:t>兼六园</a:t>
            </a:r>
            <a:r>
              <a:rPr lang="es-ES" altLang="ja-JP" dirty="0"/>
              <a:t>, </a:t>
            </a:r>
            <a:r>
              <a:rPr lang="es-ES" dirty="0"/>
              <a:t>seis atributos Jardín), ubicado en Kanazawa , Ishikawa , Japón , es un viejo privado jardín . </a:t>
            </a:r>
          </a:p>
          <a:p>
            <a:pPr eaLnBrk="1" hangingPunct="1"/>
            <a:r>
              <a:rPr lang="es-ES" dirty="0"/>
              <a:t>Junto con Kairaku-en y Koraku-en ,-en Kenroku es uno de los Tres Grandes jardines de Japón . </a:t>
            </a:r>
          </a:p>
          <a:p>
            <a:pPr eaLnBrk="1" hangingPunct="1"/>
            <a:r>
              <a:rPr lang="es-ES" dirty="0"/>
              <a:t>Los jardines están abiertos todo el año durante las horas del día y son famosos por su belleza en todas las estaciones, una cuota de admisión se carga.</a:t>
            </a:r>
          </a:p>
          <a:p>
            <a:pPr eaLnBrk="1" hangingPunct="1"/>
            <a:r>
              <a:rPr lang="es-ES" dirty="0"/>
              <a:t>Kenroku-en se desarrolló a partir de la década de 1620 a la década de 1840 por el clan Maeda , el daimyo que gobernó el antiguo dominio Kaga . </a:t>
            </a:r>
          </a:p>
          <a:p>
            <a:pPr eaLnBrk="1" hangingPunct="1"/>
            <a:endParaRPr lang="es-ES" dirty="0"/>
          </a:p>
        </p:txBody>
      </p:sp>
    </p:spTree>
    <p:extLst>
      <p:ext uri="{BB962C8B-B14F-4D97-AF65-F5344CB8AC3E}">
        <p14:creationId xmlns:p14="http://schemas.microsoft.com/office/powerpoint/2010/main" val="3573870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404813"/>
            <a:ext cx="7715250" cy="6337300"/>
          </a:xfrm>
        </p:spPr>
        <p:txBody>
          <a:bodyPr/>
          <a:lstStyle/>
          <a:p>
            <a:pPr eaLnBrk="1" hangingPunct="1"/>
            <a:r>
              <a:rPr lang="es-ES" dirty="0"/>
              <a:t>Si bien la fecha de desarrollo inicial del jardín que se ha conocido como Kenrokuen es bastante claro, una versión de los orígenes del jardín tal vez puede estar marcado por la terminación del canal de agua Tatsumi en 1632 por Maeda Toshitsune  la tercera daimyo de el poderoso clan Maeda y gobernante del dominio Kaga 1605-1639 - ya que esta característica se incorporaron más tarde en la creación de canales serpenteantes del jardín en 1822.  </a:t>
            </a:r>
          </a:p>
          <a:p>
            <a:pPr eaLnBrk="1" hangingPunct="1"/>
            <a:r>
              <a:rPr lang="es-ES" dirty="0"/>
              <a:t>Por el contrario, "se dice que otras versiones de la creación del jardín que se originó cuando el quinto Señor Tsunanori [r. 1645-1723] construyo [en 1676] la casa Renchiochin en la ladera frente a la [Kanazawa] castillo, y dio su jardín el nombre Renchitei "  , también deletreado Renchi-tei, que significa "estanque de loto".</a:t>
            </a:r>
          </a:p>
          <a:p>
            <a:pPr eaLnBrk="1" hangingPunct="1"/>
            <a:endParaRPr lang="es-ES" dirty="0"/>
          </a:p>
        </p:txBody>
      </p:sp>
    </p:spTree>
    <p:extLst>
      <p:ext uri="{BB962C8B-B14F-4D97-AF65-F5344CB8AC3E}">
        <p14:creationId xmlns:p14="http://schemas.microsoft.com/office/powerpoint/2010/main" val="2926714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04813"/>
            <a:ext cx="7467600" cy="6069012"/>
          </a:xfrm>
        </p:spPr>
        <p:txBody>
          <a:bodyPr/>
          <a:lstStyle/>
          <a:p>
            <a:pPr eaLnBrk="1" hangingPunct="1"/>
            <a:r>
              <a:rPr lang="es-ES" dirty="0"/>
              <a:t>No se sabe mucho acerca de Renchitei en los años después de haber sido nombrado, principalmente como unos ochenta años después de su creación, casi todo el jardín fue destruido por un gran incendio en 1759. </a:t>
            </a:r>
          </a:p>
          <a:p>
            <a:pPr eaLnBrk="1" hangingPunct="1"/>
            <a:r>
              <a:rPr lang="es-ES" dirty="0"/>
              <a:t>Sin embargo, se sabe a partir de documentos de la época que antes del incendio, el jardín era de uso frecuente y disfrutado por los sucesivos señores y criados "para diferentes ocasiones como sala de visualización de la luna ... disfrutando arces coloridos"  , y para admirar los caballos .</a:t>
            </a:r>
          </a:p>
          <a:p>
            <a:pPr eaLnBrk="1" hangingPunct="1"/>
            <a:r>
              <a:rPr lang="es-ES" dirty="0"/>
              <a:t>  Además, sugiere la leyenda local que el Pozo Sagrado de Kenrokuen - posiblemente el objeto más antiguo en el jardín si la leyenda es cierta - sugiere que: </a:t>
            </a:r>
          </a:p>
        </p:txBody>
      </p:sp>
    </p:spTree>
    <p:extLst>
      <p:ext uri="{BB962C8B-B14F-4D97-AF65-F5344CB8AC3E}">
        <p14:creationId xmlns:p14="http://schemas.microsoft.com/office/powerpoint/2010/main" val="3512077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333375"/>
            <a:ext cx="7467600" cy="6140450"/>
          </a:xfrm>
        </p:spPr>
        <p:txBody>
          <a:bodyPr/>
          <a:lstStyle/>
          <a:p>
            <a:pPr eaLnBrk="1" hangingPunct="1"/>
            <a:r>
              <a:rPr lang="es-ES" dirty="0"/>
              <a:t>Hace 1.200 años, un campesino llamado Togoro detuvo a lavarse las patatas en el pozo. De repente, las escamas de oro comenzaron a propagarse por el así, dando Kanazawa - que significa 'Marsh of Gold' - su nombre. </a:t>
            </a:r>
          </a:p>
          <a:p>
            <a:pPr eaLnBrk="1" hangingPunct="1"/>
            <a:r>
              <a:rPr lang="es-ES" dirty="0"/>
              <a:t>El agua del pozo a la cuenca de purificación en el sintoísmo cercana santuario, y muchas personas vienen al Cenote Sagrado de agua para la ceremonia del té.  </a:t>
            </a:r>
          </a:p>
          <a:p>
            <a:pPr eaLnBrk="1" hangingPunct="1"/>
            <a:r>
              <a:rPr lang="es-ES" dirty="0"/>
              <a:t>El Shigure-tei casa de té - construida en 1725 - milagrosamente sobrevivió al incendio de 1759, y ofrece pruebas de que no sólo era la ceremonia del té presente ante el fuego, pero lo más importante era lo que la cultura asociada a este ritual elaborado, ya que tenía una importante efecto en el diseño de jardines. </a:t>
            </a:r>
          </a:p>
        </p:txBody>
      </p:sp>
    </p:spTree>
    <p:extLst>
      <p:ext uri="{BB962C8B-B14F-4D97-AF65-F5344CB8AC3E}">
        <p14:creationId xmlns:p14="http://schemas.microsoft.com/office/powerpoint/2010/main" val="3989919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57200" y="476250"/>
            <a:ext cx="7467600" cy="5997575"/>
          </a:xfrm>
        </p:spPr>
        <p:txBody>
          <a:bodyPr/>
          <a:lstStyle/>
          <a:p>
            <a:pPr eaLnBrk="1" hangingPunct="1"/>
            <a:r>
              <a:rPr lang="es-ES" dirty="0"/>
              <a:t>Tras el incendio, la casa de té se siguió utilizando y fue completamente restaurada durante el período Meiji. </a:t>
            </a:r>
          </a:p>
          <a:p>
            <a:pPr eaLnBrk="1" hangingPunct="1"/>
            <a:r>
              <a:rPr lang="es-ES" dirty="0"/>
              <a:t>Todavía se puede ver hoy en la sección Renchitei del jardín.</a:t>
            </a:r>
          </a:p>
          <a:p>
            <a:pPr eaLnBrk="1" hangingPunct="1"/>
            <a:r>
              <a:rPr lang="es-ES" dirty="0"/>
              <a:t> Otro objetivo que existía en o alrededor del jardín antes de que el fuego de 1759 fue el Kaisekito Pagoda, que se encuentra actualmente en Kenrokuen Garden en una isla cerca del centro de Hisago-ike Pond. Esto no sólo es objeto de gran interés por las teorías que sugieren su origen, sino que también requiere una consideración adicional debido al hecho de que "fue erigida por el tercer señor Toshitsune"  que vivió 1594-1658, ya que proporciona evidencia de que tal vez es anterior a la creación inicial de Renchitei Garden.</a:t>
            </a:r>
          </a:p>
          <a:p>
            <a:pPr eaLnBrk="1" hangingPunct="1"/>
            <a:endParaRPr lang="es-ES" dirty="0"/>
          </a:p>
          <a:p>
            <a:pPr eaLnBrk="1" hangingPunct="1"/>
            <a:endParaRPr lang="es-ES" dirty="0"/>
          </a:p>
        </p:txBody>
      </p:sp>
    </p:spTree>
    <p:extLst>
      <p:ext uri="{BB962C8B-B14F-4D97-AF65-F5344CB8AC3E}">
        <p14:creationId xmlns:p14="http://schemas.microsoft.com/office/powerpoint/2010/main" val="956753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457200" y="765175"/>
            <a:ext cx="7467600" cy="5708650"/>
          </a:xfrm>
        </p:spPr>
        <p:txBody>
          <a:bodyPr/>
          <a:lstStyle/>
          <a:p>
            <a:pPr eaLnBrk="1" hangingPunct="1"/>
            <a:r>
              <a:rPr lang="es-ES" dirty="0"/>
              <a:t>Kenroku-es contiene aproximadamente 8.750 árboles y 183 especies de plantas en total.</a:t>
            </a:r>
          </a:p>
          <a:p>
            <a:pPr eaLnBrk="1" hangingPunct="1"/>
            <a:r>
              <a:rPr lang="es-ES" dirty="0"/>
              <a:t> Entre los puntos del jardín de especial interés están; </a:t>
            </a:r>
          </a:p>
          <a:p>
            <a:pPr eaLnBrk="1" hangingPunct="1"/>
            <a:r>
              <a:rPr lang="es-ES" dirty="0"/>
              <a:t>la fuente más antigua de Japón, que funciona por la presión del agua natural.  </a:t>
            </a:r>
          </a:p>
          <a:p>
            <a:pPr eaLnBrk="1" hangingPunct="1"/>
            <a:r>
              <a:rPr lang="es-ES" dirty="0"/>
              <a:t>Yugao-tei, una casa de té, el edificio más antiguo en el jardín, construido 1774 </a:t>
            </a:r>
          </a:p>
          <a:p>
            <a:pPr eaLnBrk="1" hangingPunct="1"/>
            <a:r>
              <a:rPr lang="es-ES" dirty="0"/>
              <a:t>Shigure-tei, una casa de descanso que fue originalmente construido por el quinto señor Tsunanori, reconstruido en su actual ubicación en 2000 </a:t>
            </a:r>
          </a:p>
          <a:p>
            <a:pPr eaLnBrk="1" hangingPunct="1"/>
            <a:r>
              <a:rPr lang="es-ES" dirty="0"/>
              <a:t>Karasaki Pine, plantado de la semilla en la 13 ª señor Nariyasu de Karasaki, cerca de Lake Biwa . </a:t>
            </a:r>
          </a:p>
        </p:txBody>
      </p:sp>
    </p:spTree>
    <p:extLst>
      <p:ext uri="{BB962C8B-B14F-4D97-AF65-F5344CB8AC3E}">
        <p14:creationId xmlns:p14="http://schemas.microsoft.com/office/powerpoint/2010/main" val="2896891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457200" y="404813"/>
            <a:ext cx="7467600" cy="6069012"/>
          </a:xfrm>
        </p:spPr>
        <p:txBody>
          <a:bodyPr/>
          <a:lstStyle/>
          <a:p>
            <a:pPr eaLnBrk="1" hangingPunct="1"/>
            <a:r>
              <a:rPr lang="es-ES" dirty="0"/>
              <a:t>Kotoji- Toro , una linterna de piedra con dos piernas, dijo a parecerse al puente en un koto . Esta linterna es emblemática de Kenroku-en y Kanazawa. </a:t>
            </a:r>
          </a:p>
          <a:p>
            <a:pPr eaLnBrk="1" hangingPunct="1"/>
            <a:r>
              <a:rPr lang="es-ES" dirty="0"/>
              <a:t>Flying Puente Ganso (Ganko-bashi), compuesto de once piedras rojas, diseñada para parecerse a la formación de los gansos en vuelo.</a:t>
            </a:r>
          </a:p>
          <a:p>
            <a:pPr eaLnBrk="1" hangingPunct="1"/>
            <a:r>
              <a:rPr lang="es-ES" dirty="0"/>
              <a:t>Kaiseki Pagoda, dice que ha sido donado a la Maeda por Toyotomi Hideyoshi </a:t>
            </a:r>
          </a:p>
          <a:p>
            <a:pPr eaLnBrk="1" hangingPunct="1"/>
            <a:r>
              <a:rPr lang="es-ES" dirty="0"/>
              <a:t>En invierno, el parque se caracteriza por su yukitsuri - cuerdas atadas en una matriz cónica para apoyar cuidadosamente ramas de los árboles en las disposiciones deseadas, protegiendo así a los árboles de los daños causados ​​por las fuertes nevadas. </a:t>
            </a:r>
          </a:p>
          <a:p>
            <a:pPr eaLnBrk="1" hangingPunct="1"/>
            <a:endParaRPr lang="es-ES" dirty="0"/>
          </a:p>
        </p:txBody>
      </p:sp>
    </p:spTree>
    <p:extLst>
      <p:ext uri="{BB962C8B-B14F-4D97-AF65-F5344CB8AC3E}">
        <p14:creationId xmlns:p14="http://schemas.microsoft.com/office/powerpoint/2010/main" val="390007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Kem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85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Kenrokuen Winter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0183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0"/>
            <a:ext cx="117729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295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144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132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419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674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084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529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866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Kenrokuen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693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37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901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Kenrok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168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645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098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539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417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00013"/>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862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880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268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2522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816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614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667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523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464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59613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76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4682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6411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1030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239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3369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6522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581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4839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21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3886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721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5217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2216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2354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1283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8340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3338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8" y="0"/>
            <a:ext cx="91582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321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13770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4164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0869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0847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1100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0746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7166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5743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035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p:spPr>
        <p:txBody>
          <a:bodyPr/>
          <a:lstStyle/>
          <a:p>
            <a:pPr eaLnBrk="1" fontAlgn="auto" hangingPunct="1">
              <a:spcAft>
                <a:spcPts val="0"/>
              </a:spcAft>
              <a:defRPr/>
            </a:pPr>
            <a:r>
              <a:rPr lang="es-ES" dirty="0"/>
              <a:t>Senganen Gardens en Kagoshima.-</a:t>
            </a:r>
            <a:br>
              <a:rPr lang="es-ES" dirty="0"/>
            </a:br>
            <a:endParaRPr lang="es-ES" dirty="0"/>
          </a:p>
        </p:txBody>
      </p:sp>
      <p:sp>
        <p:nvSpPr>
          <p:cNvPr id="74755" name="2 Marcador de contenido"/>
          <p:cNvSpPr>
            <a:spLocks noGrp="1"/>
          </p:cNvSpPr>
          <p:nvPr>
            <p:ph sz="quarter" idx="1"/>
          </p:nvPr>
        </p:nvSpPr>
        <p:spPr>
          <a:xfrm>
            <a:off x="457200" y="981075"/>
            <a:ext cx="7467600" cy="5492750"/>
          </a:xfrm>
        </p:spPr>
        <p:txBody>
          <a:bodyPr/>
          <a:lstStyle/>
          <a:p>
            <a:pPr eaLnBrk="1" hangingPunct="1"/>
            <a:endParaRPr lang="es-ES" dirty="0"/>
          </a:p>
          <a:p>
            <a:pPr eaLnBrk="1" hangingPunct="1"/>
            <a:r>
              <a:rPr lang="es-ES" dirty="0"/>
              <a:t>En el centro del jardín se encuentra la residencia  Iso . </a:t>
            </a:r>
          </a:p>
          <a:p>
            <a:pPr eaLnBrk="1" hangingPunct="1"/>
            <a:r>
              <a:rPr lang="es-ES" dirty="0"/>
              <a:t>La residencia fue construida originalmente en 1658 junto con el resto del jardín, pero el edificio actual se remonta principalmente a la reconstrucción de mediados de 1880.</a:t>
            </a:r>
          </a:p>
          <a:p>
            <a:pPr eaLnBrk="1" hangingPunct="1"/>
            <a:r>
              <a:rPr lang="es-ES" dirty="0"/>
              <a:t> Después del final de la era feudal, la residencia Iso se convirtió en la residencia principal de la familia Shimazu, y sus habitaciones se conservan en la forma en que se utilizaron en la década de 1890. El interior de la residencia sólo puede ser visto en una gira de pago.</a:t>
            </a:r>
          </a:p>
          <a:p>
            <a:pPr eaLnBrk="1" hangingPunct="1"/>
            <a:endParaRPr lang="es-ES" dirty="0"/>
          </a:p>
        </p:txBody>
      </p:sp>
    </p:spTree>
    <p:extLst>
      <p:ext uri="{BB962C8B-B14F-4D97-AF65-F5344CB8AC3E}">
        <p14:creationId xmlns:p14="http://schemas.microsoft.com/office/powerpoint/2010/main" val="19897018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457200" y="476250"/>
            <a:ext cx="7786688" cy="5997575"/>
          </a:xfrm>
        </p:spPr>
        <p:txBody>
          <a:bodyPr/>
          <a:lstStyle/>
          <a:p>
            <a:pPr eaLnBrk="1" hangingPunct="1"/>
            <a:r>
              <a:rPr lang="es-ES" dirty="0"/>
              <a:t>Senganen fue construido en 1658 por el rico clan Shimazu, uno de los más poderosos clanes feudales durante el Período Edo (1603-1867). </a:t>
            </a:r>
          </a:p>
          <a:p>
            <a:pPr eaLnBrk="1" hangingPunct="1"/>
            <a:r>
              <a:rPr lang="es-ES" dirty="0"/>
              <a:t>Shimazu gobernó el dominio de Satsuma (actual Kagoshima ) de casi 700 años, hasta el final de la era feudal en 1868. </a:t>
            </a:r>
          </a:p>
          <a:p>
            <a:pPr eaLnBrk="1" hangingPunct="1"/>
            <a:r>
              <a:rPr lang="es-ES" dirty="0"/>
              <a:t>Ellos siguieron siendo influyentes en la era moderna, como algunos de los primeros adoptantes de la ciencia y la tecnología occidentales. </a:t>
            </a:r>
          </a:p>
          <a:p>
            <a:pPr eaLnBrk="1" hangingPunct="1"/>
            <a:r>
              <a:rPr lang="es-ES" dirty="0"/>
              <a:t>Senganen tiene una variedad de árboles y plantas que conforman el paisaje de jardín interesantes de las cuatro estaciones. </a:t>
            </a:r>
          </a:p>
          <a:p>
            <a:pPr eaLnBrk="1" hangingPunct="1"/>
            <a:endParaRPr lang="es-ES" dirty="0"/>
          </a:p>
        </p:txBody>
      </p:sp>
    </p:spTree>
    <p:extLst>
      <p:ext uri="{BB962C8B-B14F-4D97-AF65-F5344CB8AC3E}">
        <p14:creationId xmlns:p14="http://schemas.microsoft.com/office/powerpoint/2010/main" val="19397859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457200" y="908050"/>
            <a:ext cx="7467600" cy="5565775"/>
          </a:xfrm>
        </p:spPr>
        <p:txBody>
          <a:bodyPr/>
          <a:lstStyle/>
          <a:p>
            <a:pPr eaLnBrk="1" hangingPunct="1"/>
            <a:r>
              <a:rPr lang="es-ES" dirty="0"/>
              <a:t>Hay una serie de árboles de cerezo , sobre todo de principios del kanhizakura floración variedad , que se abren tan pronto como a finales de enero. </a:t>
            </a:r>
          </a:p>
          <a:p>
            <a:pPr eaLnBrk="1" hangingPunct="1"/>
            <a:r>
              <a:rPr lang="es-ES" dirty="0"/>
              <a:t>Otras variedades de cerezo ofrecen flores a través de mediados de abril. </a:t>
            </a:r>
          </a:p>
          <a:p>
            <a:pPr eaLnBrk="1" hangingPunct="1"/>
            <a:r>
              <a:rPr lang="es-ES" dirty="0"/>
              <a:t>Fuera de la zona del jardín principal, pero incluido en el precio de la entrada, se encuentra un edificio de piedra de largo que servía como una de las fábricas de maquinaria de estilo occidental más tempranas en Japón. </a:t>
            </a:r>
          </a:p>
        </p:txBody>
      </p:sp>
    </p:spTree>
    <p:extLst>
      <p:ext uri="{BB962C8B-B14F-4D97-AF65-F5344CB8AC3E}">
        <p14:creationId xmlns:p14="http://schemas.microsoft.com/office/powerpoint/2010/main" val="1292141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468313" y="836613"/>
            <a:ext cx="7467600" cy="4873625"/>
          </a:xfrm>
        </p:spPr>
        <p:txBody>
          <a:bodyPr/>
          <a:lstStyle/>
          <a:p>
            <a:pPr eaLnBrk="1" hangingPunct="1"/>
            <a:r>
              <a:rPr lang="es-ES" dirty="0"/>
              <a:t>Hoy en día alberga el Museo Shuseikan Shoko con exposiciones sobre las actividades culturales y marítimas del clan Shimizu y la fábrica de temprano y máquinas que han contribuido a la modernización de Japón en la década de 1800. </a:t>
            </a:r>
          </a:p>
        </p:txBody>
      </p:sp>
    </p:spTree>
    <p:extLst>
      <p:ext uri="{BB962C8B-B14F-4D97-AF65-F5344CB8AC3E}">
        <p14:creationId xmlns:p14="http://schemas.microsoft.com/office/powerpoint/2010/main" val="16348518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8864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Kagosh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5076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Kagoshima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4587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Kagoshi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2606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274638"/>
            <a:ext cx="7025208" cy="1143000"/>
          </a:xfrm>
        </p:spPr>
        <p:txBody>
          <a:bodyPr/>
          <a:lstStyle/>
          <a:p>
            <a:pPr eaLnBrk="1" fontAlgn="auto" hangingPunct="1">
              <a:spcAft>
                <a:spcPts val="0"/>
              </a:spcAft>
              <a:defRPr/>
            </a:pPr>
            <a:r>
              <a:rPr lang="es-ES" dirty="0"/>
              <a:t>Kikanku-ji</a:t>
            </a:r>
            <a:br>
              <a:rPr lang="es-ES" dirty="0"/>
            </a:br>
            <a:endParaRPr lang="es-ES" dirty="0"/>
          </a:p>
        </p:txBody>
      </p:sp>
      <p:sp>
        <p:nvSpPr>
          <p:cNvPr id="82947" name="2 Marcador de contenido"/>
          <p:cNvSpPr>
            <a:spLocks noGrp="1"/>
          </p:cNvSpPr>
          <p:nvPr>
            <p:ph sz="quarter" idx="1"/>
          </p:nvPr>
        </p:nvSpPr>
        <p:spPr>
          <a:xfrm>
            <a:off x="457200" y="1196752"/>
            <a:ext cx="7787208" cy="5544616"/>
          </a:xfrm>
        </p:spPr>
        <p:txBody>
          <a:bodyPr/>
          <a:lstStyle/>
          <a:p>
            <a:pPr eaLnBrk="1" hangingPunct="1"/>
            <a:r>
              <a:rPr lang="es-ES" dirty="0"/>
              <a:t>Kinkaku-ji.- Templo del Pabellón de Oro) es el nombre informal del Rokuon-ji (</a:t>
            </a:r>
            <a:r>
              <a:rPr lang="ja-JP" altLang="es-ES" dirty="0"/>
              <a:t>鹿苑寺</a:t>
            </a:r>
            <a:r>
              <a:rPr lang="es-ES" altLang="ja-JP" dirty="0"/>
              <a:t>, </a:t>
            </a:r>
            <a:r>
              <a:rPr lang="es-ES" dirty="0"/>
              <a:t>Templo del jardín de los ciervos) en Kioto, Japón. </a:t>
            </a:r>
          </a:p>
          <a:p>
            <a:pPr eaLnBrk="1" hangingPunct="1"/>
            <a:r>
              <a:rPr lang="es-ES" dirty="0"/>
              <a:t>Fue construido originalmente en 1397 como villa de descanso del shōgun Ashikaga Yoshimitsu, como parte de su propiedad llamada Kitayama.</a:t>
            </a:r>
          </a:p>
          <a:p>
            <a:pPr eaLnBrk="1" hangingPunct="1"/>
            <a:r>
              <a:rPr lang="es-ES" dirty="0"/>
              <a:t> Su hijo transformó el edificio en un templo Zen de la secta Rinzai. </a:t>
            </a:r>
          </a:p>
          <a:p>
            <a:pPr eaLnBrk="1" hangingPunct="1"/>
            <a:r>
              <a:rPr lang="es-ES" dirty="0"/>
              <a:t>El templo se quemó varias veces durante la guerra Ōnin. </a:t>
            </a:r>
          </a:p>
          <a:p>
            <a:pPr eaLnBrk="1" hangingPunct="1"/>
            <a:r>
              <a:rPr lang="es-ES" dirty="0"/>
              <a:t>Forma parte del conjunto de Monumentos históricos de la antigua Kioto (ciudades de Kioto, Uji y Otsu) declarados Patrimonio de la Humanidad por la Unesco en el año 1994.</a:t>
            </a:r>
          </a:p>
          <a:p>
            <a:pPr eaLnBrk="1" hangingPunct="1"/>
            <a:endParaRPr lang="es-ES" dirty="0"/>
          </a:p>
        </p:txBody>
      </p:sp>
    </p:spTree>
    <p:extLst>
      <p:ext uri="{BB962C8B-B14F-4D97-AF65-F5344CB8AC3E}">
        <p14:creationId xmlns:p14="http://schemas.microsoft.com/office/powerpoint/2010/main" val="35186974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6192688"/>
          </a:xfrm>
        </p:spPr>
        <p:txBody>
          <a:bodyPr/>
          <a:lstStyle/>
          <a:p>
            <a:r>
              <a:rPr lang="es-ES" dirty="0"/>
              <a:t>El Pabellón Dorado, o Kinkaku, es un edificio de tres plantas ubicado en los terrenos del templo. Las dos plantas superiores del pabellón están recubiertas con hojas de oro puro (También conocido como Pan de oro). </a:t>
            </a:r>
          </a:p>
          <a:p>
            <a:r>
              <a:rPr lang="es-ES" dirty="0"/>
              <a:t>El primer piso, llamado la Cámara de las Aguas, (Shinden-zukuri), en estilo palacio imperial, evoca la clásica decoración japonesa modulada. </a:t>
            </a:r>
          </a:p>
          <a:p>
            <a:r>
              <a:rPr lang="es-ES" dirty="0"/>
              <a:t>Es básicamente una gran habitación rodeada por una baranda. El segundo, llamada la Torre de las Ondas de Viento (Buke-zukuri), es de estilo samurái, un recinto cerrado y con una baranda alrededor que alberga al Bodhisattva Kannon. </a:t>
            </a:r>
          </a:p>
          <a:p>
            <a:r>
              <a:rPr lang="es-ES" dirty="0"/>
              <a:t>El tercero, con ventanas, es de estilo templo Zen, y es llamado Kukkyoo-choo, y que alberga una tríada de Budas y 25 figurillas Bodhisattvas.</a:t>
            </a:r>
          </a:p>
        </p:txBody>
      </p:sp>
    </p:spTree>
    <p:extLst>
      <p:ext uri="{BB962C8B-B14F-4D97-AF65-F5344CB8AC3E}">
        <p14:creationId xmlns:p14="http://schemas.microsoft.com/office/powerpoint/2010/main" val="38970057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pabellón funciona como un shariden, guardando las reliquias del Buda. </a:t>
            </a:r>
          </a:p>
          <a:p>
            <a:r>
              <a:rPr lang="es-ES" dirty="0"/>
              <a:t>En el techo esta ubicado un fenghuang o "fénix chino" dorado. </a:t>
            </a:r>
          </a:p>
          <a:p>
            <a:r>
              <a:rPr lang="es-ES" dirty="0"/>
              <a:t>El nieto de Yoshimitsu utilizó el Kinkaku-ji como inspiración para el Ginkaku-ji, que también es un templo budista, que deseaba recubrir de plata.</a:t>
            </a:r>
          </a:p>
          <a:p>
            <a:r>
              <a:rPr lang="es-ES" dirty="0"/>
              <a:t>El Pabellón Dorado posee un magnífico jardín japonés inmediatamente adyacente. </a:t>
            </a:r>
          </a:p>
          <a:p>
            <a:r>
              <a:rPr lang="es-ES" dirty="0"/>
              <a:t>El estanque que se ubica enfrente es llamado Kyōko-chi (Espejo de agua). </a:t>
            </a:r>
          </a:p>
          <a:p>
            <a:r>
              <a:rPr lang="es-ES" dirty="0"/>
              <a:t>En el estanque existen numerosas islas y piedras que representan la historia de la creación budista</a:t>
            </a:r>
          </a:p>
          <a:p>
            <a:endParaRPr lang="es-ES" dirty="0"/>
          </a:p>
        </p:txBody>
      </p:sp>
    </p:spTree>
    <p:extLst>
      <p:ext uri="{BB962C8B-B14F-4D97-AF65-F5344CB8AC3E}">
        <p14:creationId xmlns:p14="http://schemas.microsoft.com/office/powerpoint/2010/main" val="29647735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1950, el pabellón fue incendiado por un monje con sus facultades mentales alteradas; una versión novelada de este evento se encuentra en el libro de Yukio Mishima publicado en 1956 titulado </a:t>
            </a:r>
          </a:p>
          <a:p>
            <a:r>
              <a:rPr lang="es-ES" dirty="0"/>
              <a:t>La estructura actual fue construida en 1955. Recientemente, se detectó que la cubierta de laca japonesa estaba algo deteriorada y por ello se aplicó una nueva capa de laca como también un nuevo recubrimiento en hojas de oro, el trabajo se completó en 1987. También, se restauró el interior del edificio y las pinturas del mismo. En el 2003 se restauró el techo</a:t>
            </a:r>
          </a:p>
          <a:p>
            <a:r>
              <a:rPr lang="es-ES" dirty="0"/>
              <a:t>La tierra sobre la que se asienta el Pabellón Dorado alojó hacia los años 1220 una mansión propiedad de Saionji Kintsune.</a:t>
            </a:r>
          </a:p>
          <a:p>
            <a:endParaRPr lang="es-ES" dirty="0"/>
          </a:p>
        </p:txBody>
      </p:sp>
    </p:spTree>
    <p:extLst>
      <p:ext uri="{BB962C8B-B14F-4D97-AF65-F5344CB8AC3E}">
        <p14:creationId xmlns:p14="http://schemas.microsoft.com/office/powerpoint/2010/main" val="18236076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Kikanku-ji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0408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Kikan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4884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inkaku-ji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091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3" descr="Kinkaku-ji Golden Pavi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8561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Kinkaku-ji Golden Temp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5028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Kink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5560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Kinkaku-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7649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Kinkaku-ji_ojizo_s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5377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8568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91893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39439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17893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9733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b="774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21986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5485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0122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7162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7256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274638"/>
            <a:ext cx="7025208" cy="1143000"/>
          </a:xfrm>
        </p:spPr>
        <p:txBody>
          <a:bodyPr/>
          <a:lstStyle/>
          <a:p>
            <a:pPr eaLnBrk="1" fontAlgn="auto" hangingPunct="1">
              <a:spcAft>
                <a:spcPts val="0"/>
              </a:spcAft>
              <a:defRPr/>
            </a:pPr>
            <a:r>
              <a:rPr lang="es-ES" dirty="0"/>
              <a:t>Koko - en </a:t>
            </a:r>
            <a:br>
              <a:rPr lang="es-ES" dirty="0"/>
            </a:br>
            <a:endParaRPr lang="es-ES" dirty="0"/>
          </a:p>
        </p:txBody>
      </p:sp>
      <p:sp>
        <p:nvSpPr>
          <p:cNvPr id="102403" name="2 Marcador de contenido"/>
          <p:cNvSpPr>
            <a:spLocks noGrp="1"/>
          </p:cNvSpPr>
          <p:nvPr>
            <p:ph sz="quarter" idx="1"/>
          </p:nvPr>
        </p:nvSpPr>
        <p:spPr>
          <a:xfrm>
            <a:off x="457200" y="1600200"/>
            <a:ext cx="7467600" cy="4873625"/>
          </a:xfrm>
        </p:spPr>
        <p:txBody>
          <a:bodyPr/>
          <a:lstStyle/>
          <a:p>
            <a:pPr eaLnBrk="1" hangingPunct="1"/>
            <a:r>
              <a:rPr lang="es-ES" dirty="0"/>
              <a:t>Jardín Koko-en  (a veces llamada Himeji Koko-en) es un jardín japonés ubicado junto al Castillo de Himeji en la prefectura de Hyōgo , Japón. </a:t>
            </a:r>
          </a:p>
          <a:p>
            <a:pPr eaLnBrk="1" hangingPunct="1"/>
            <a:r>
              <a:rPr lang="es-ES" dirty="0"/>
              <a:t> Fue construido en 1992 en el lugar del señor de residencia al oeste, para conmemorar el 100 º aniversario de la creación del municipio de Himeji. El jardín es de aproximadamente 3,5 hectáreas y cuenta con nueve jardines diferentes.</a:t>
            </a:r>
          </a:p>
        </p:txBody>
      </p:sp>
    </p:spTree>
    <p:extLst>
      <p:ext uri="{BB962C8B-B14F-4D97-AF65-F5344CB8AC3E}">
        <p14:creationId xmlns:p14="http://schemas.microsoft.com/office/powerpoint/2010/main" val="15274232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Kokoen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5729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Kokoen_hime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0259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Kokoen_hime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4739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Archivo: Himeji Koukoen32n459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4676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1318783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9728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161"/>
          <a:stretch/>
        </p:blipFill>
        <p:spPr>
          <a:xfrm>
            <a:off x="0" y="0"/>
            <a:ext cx="9144000" cy="6858000"/>
          </a:xfrm>
          <a:prstGeom prst="rect">
            <a:avLst/>
          </a:prstGeom>
        </p:spPr>
      </p:pic>
    </p:spTree>
    <p:extLst>
      <p:ext uri="{BB962C8B-B14F-4D97-AF65-F5344CB8AC3E}">
        <p14:creationId xmlns:p14="http://schemas.microsoft.com/office/powerpoint/2010/main" val="27987155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51779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36" t="3226" r="1424" b="5377"/>
          <a:stretch/>
        </p:blipFill>
        <p:spPr>
          <a:xfrm>
            <a:off x="0" y="0"/>
            <a:ext cx="9144000" cy="6858000"/>
          </a:xfrm>
          <a:prstGeom prst="rect">
            <a:avLst/>
          </a:prstGeom>
        </p:spPr>
      </p:pic>
    </p:spTree>
    <p:extLst>
      <p:ext uri="{BB962C8B-B14F-4D97-AF65-F5344CB8AC3E}">
        <p14:creationId xmlns:p14="http://schemas.microsoft.com/office/powerpoint/2010/main" val="3737583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9468353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339741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3300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0548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0737267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274638"/>
            <a:ext cx="7025208" cy="1143000"/>
          </a:xfrm>
        </p:spPr>
        <p:txBody>
          <a:bodyPr/>
          <a:lstStyle/>
          <a:p>
            <a:pPr eaLnBrk="1" fontAlgn="auto" hangingPunct="1">
              <a:spcAft>
                <a:spcPts val="0"/>
              </a:spcAft>
              <a:defRPr/>
            </a:pPr>
            <a:r>
              <a:rPr lang="es-ES" dirty="0"/>
              <a:t>Konchi-in</a:t>
            </a:r>
            <a:br>
              <a:rPr lang="es-ES" dirty="0"/>
            </a:br>
            <a:endParaRPr lang="es-ES" dirty="0"/>
          </a:p>
        </p:txBody>
      </p:sp>
      <p:sp>
        <p:nvSpPr>
          <p:cNvPr id="107523" name="2 Marcador de contenido"/>
          <p:cNvSpPr>
            <a:spLocks noGrp="1"/>
          </p:cNvSpPr>
          <p:nvPr>
            <p:ph sz="quarter" idx="1"/>
          </p:nvPr>
        </p:nvSpPr>
        <p:spPr>
          <a:xfrm>
            <a:off x="457200" y="1600200"/>
            <a:ext cx="7467600" cy="4873625"/>
          </a:xfrm>
        </p:spPr>
        <p:txBody>
          <a:bodyPr/>
          <a:lstStyle/>
          <a:p>
            <a:pPr eaLnBrk="1" hangingPunct="1"/>
            <a:r>
              <a:rPr lang="es-ES" dirty="0"/>
              <a:t>Konchi-en el templo es uno de los templos subordinados de Temple Nanzen-ji, que es el templo principal de la sucursal Nanzen-ji de secta Rinzai del budismo zen.</a:t>
            </a:r>
          </a:p>
          <a:p>
            <a:pPr eaLnBrk="1" hangingPunct="1"/>
            <a:r>
              <a:rPr lang="es-ES" dirty="0"/>
              <a:t> Originalmente fundada por el Daigo sacerdote en el siglo XV en la Kitayama afueras de la sección norteña de la ciudad de Kyoto en el marco del shogunato Ashikaga, más tarde se trasladó a su actual lugar por el sacerdote Suden ....... Este jardín, diseñado por Kobori Enshu un diseñador de jardines en 1630, es muy bien conocido como la grulla y la tortuga Garden .</a:t>
            </a:r>
          </a:p>
        </p:txBody>
      </p:sp>
    </p:spTree>
    <p:extLst>
      <p:ext uri="{BB962C8B-B14F-4D97-AF65-F5344CB8AC3E}">
        <p14:creationId xmlns:p14="http://schemas.microsoft.com/office/powerpoint/2010/main" val="42849942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7671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4113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0027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4652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2840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6498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Konchi-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1381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Konchi-i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3769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Konchi-i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0544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1947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8260861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90308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14272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99118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Default Theme</Template>
  <TotalTime>22</TotalTime>
  <Words>2102</Words>
  <Application>Microsoft Office PowerPoint</Application>
  <PresentationFormat>Presentación en pantalla (4:3)</PresentationFormat>
  <Paragraphs>276</Paragraphs>
  <Slides>124</Slides>
  <Notes>104</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124</vt:i4>
      </vt:variant>
    </vt:vector>
  </HeadingPairs>
  <TitlesOfParts>
    <vt:vector size="133" baseType="lpstr">
      <vt:lpstr>ＭＳ Ｐ明朝</vt:lpstr>
      <vt:lpstr>Arial</vt:lpstr>
      <vt:lpstr>Calibri</vt:lpstr>
      <vt:lpstr>Century Schoolbook</vt:lpstr>
      <vt:lpstr>Tahoma</vt:lpstr>
      <vt:lpstr>Wingdings</vt:lpstr>
      <vt:lpstr>Wingdings 2</vt:lpstr>
      <vt:lpstr>Default Theme</vt:lpstr>
      <vt:lpstr>Mirador</vt:lpstr>
      <vt:lpstr>ASIA.-LA VUELTA AL MUNDO EN 385 JARDINES.-JAPONESES.-Kenrokuen.-Senganen Gardens en Kagoshima.-Kikanku-ji.-Koko-en .-Konchi-in   </vt:lpstr>
      <vt:lpstr>Kenrokuen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Senganen Gardens en Kagoshima.-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Kikanku-ji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Koko - 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Konchi-in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6</cp:revision>
  <dcterms:created xsi:type="dcterms:W3CDTF">2013-09-13T06:46:09Z</dcterms:created>
  <dcterms:modified xsi:type="dcterms:W3CDTF">2018-03-02T06:36:11Z</dcterms:modified>
</cp:coreProperties>
</file>