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ppt/notesSlides/notesSlide119.xml" ContentType="application/vnd.openxmlformats-officedocument.presentationml.notesSlide+xml"/>
  <Override PartName="/ppt/notesSlides/notesSlide120.xml" ContentType="application/vnd.openxmlformats-officedocument.presentationml.notesSlide+xml"/>
  <Override PartName="/ppt/notesSlides/notesSlide121.xml" ContentType="application/vnd.openxmlformats-officedocument.presentationml.notesSlide+xml"/>
  <Override PartName="/ppt/notesSlides/notesSlide122.xml" ContentType="application/vnd.openxmlformats-officedocument.presentationml.notesSlide+xml"/>
  <Override PartName="/ppt/notesSlides/notesSlide123.xml" ContentType="application/vnd.openxmlformats-officedocument.presentationml.notesSlide+xml"/>
  <Override PartName="/ppt/notesSlides/notesSlide124.xml" ContentType="application/vnd.openxmlformats-officedocument.presentationml.notesSlide+xml"/>
  <Override PartName="/ppt/notesSlides/notesSlide125.xml" ContentType="application/vnd.openxmlformats-officedocument.presentationml.notesSlide+xml"/>
  <Override PartName="/ppt/notesSlides/notesSlide126.xml" ContentType="application/vnd.openxmlformats-officedocument.presentationml.notesSlide+xml"/>
  <Override PartName="/ppt/notesSlides/notesSlide127.xml" ContentType="application/vnd.openxmlformats-officedocument.presentationml.notesSlide+xml"/>
  <Override PartName="/ppt/notesSlides/notesSlide128.xml" ContentType="application/vnd.openxmlformats-officedocument.presentationml.notesSlide+xml"/>
  <Override PartName="/ppt/notesSlides/notesSlide129.xml" ContentType="application/vnd.openxmlformats-officedocument.presentationml.notesSlide+xml"/>
  <Override PartName="/ppt/notesSlides/notesSlide130.xml" ContentType="application/vnd.openxmlformats-officedocument.presentationml.notesSlide+xml"/>
  <Override PartName="/ppt/notesSlides/notesSlide131.xml" ContentType="application/vnd.openxmlformats-officedocument.presentationml.notesSlide+xml"/>
  <Override PartName="/ppt/notesSlides/notesSlide132.xml" ContentType="application/vnd.openxmlformats-officedocument.presentationml.notesSlide+xml"/>
  <Override PartName="/ppt/notesSlides/notesSlide133.xml" ContentType="application/vnd.openxmlformats-officedocument.presentationml.notesSlide+xml"/>
  <Override PartName="/ppt/notesSlides/notesSlide134.xml" ContentType="application/vnd.openxmlformats-officedocument.presentationml.notesSlide+xml"/>
  <Override PartName="/ppt/notesSlides/notesSlide135.xml" ContentType="application/vnd.openxmlformats-officedocument.presentationml.notesSlide+xml"/>
  <Override PartName="/ppt/notesSlides/notesSlide136.xml" ContentType="application/vnd.openxmlformats-officedocument.presentationml.notesSlide+xml"/>
  <Override PartName="/ppt/notesSlides/notesSlide137.xml" ContentType="application/vnd.openxmlformats-officedocument.presentationml.notesSlide+xml"/>
  <Override PartName="/ppt/notesSlides/notesSlide138.xml" ContentType="application/vnd.openxmlformats-officedocument.presentationml.notesSlide+xml"/>
  <Override PartName="/ppt/notesSlides/notesSlide139.xml" ContentType="application/vnd.openxmlformats-officedocument.presentationml.notesSlide+xml"/>
  <Override PartName="/ppt/notesSlides/notesSlide14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</p:sldMasterIdLst>
  <p:notesMasterIdLst>
    <p:notesMasterId r:id="rId161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5" r:id="rId92"/>
    <p:sldId id="346" r:id="rId93"/>
    <p:sldId id="347" r:id="rId94"/>
    <p:sldId id="348" r:id="rId95"/>
    <p:sldId id="349" r:id="rId96"/>
    <p:sldId id="350" r:id="rId97"/>
    <p:sldId id="351" r:id="rId98"/>
    <p:sldId id="352" r:id="rId99"/>
    <p:sldId id="353" r:id="rId100"/>
    <p:sldId id="354" r:id="rId101"/>
    <p:sldId id="355" r:id="rId102"/>
    <p:sldId id="356" r:id="rId103"/>
    <p:sldId id="357" r:id="rId104"/>
    <p:sldId id="358" r:id="rId105"/>
    <p:sldId id="359" r:id="rId106"/>
    <p:sldId id="360" r:id="rId107"/>
    <p:sldId id="361" r:id="rId108"/>
    <p:sldId id="362" r:id="rId109"/>
    <p:sldId id="363" r:id="rId110"/>
    <p:sldId id="364" r:id="rId111"/>
    <p:sldId id="365" r:id="rId112"/>
    <p:sldId id="366" r:id="rId113"/>
    <p:sldId id="367" r:id="rId114"/>
    <p:sldId id="368" r:id="rId115"/>
    <p:sldId id="369" r:id="rId116"/>
    <p:sldId id="370" r:id="rId117"/>
    <p:sldId id="371" r:id="rId118"/>
    <p:sldId id="372" r:id="rId119"/>
    <p:sldId id="373" r:id="rId120"/>
    <p:sldId id="374" r:id="rId121"/>
    <p:sldId id="375" r:id="rId122"/>
    <p:sldId id="376" r:id="rId123"/>
    <p:sldId id="377" r:id="rId124"/>
    <p:sldId id="378" r:id="rId125"/>
    <p:sldId id="379" r:id="rId126"/>
    <p:sldId id="380" r:id="rId127"/>
    <p:sldId id="383" r:id="rId128"/>
    <p:sldId id="384" r:id="rId129"/>
    <p:sldId id="385" r:id="rId130"/>
    <p:sldId id="386" r:id="rId131"/>
    <p:sldId id="387" r:id="rId132"/>
    <p:sldId id="388" r:id="rId133"/>
    <p:sldId id="389" r:id="rId134"/>
    <p:sldId id="390" r:id="rId135"/>
    <p:sldId id="391" r:id="rId136"/>
    <p:sldId id="392" r:id="rId137"/>
    <p:sldId id="393" r:id="rId138"/>
    <p:sldId id="394" r:id="rId139"/>
    <p:sldId id="395" r:id="rId140"/>
    <p:sldId id="396" r:id="rId141"/>
    <p:sldId id="397" r:id="rId142"/>
    <p:sldId id="398" r:id="rId143"/>
    <p:sldId id="399" r:id="rId144"/>
    <p:sldId id="400" r:id="rId145"/>
    <p:sldId id="401" r:id="rId146"/>
    <p:sldId id="402" r:id="rId147"/>
    <p:sldId id="403" r:id="rId148"/>
    <p:sldId id="404" r:id="rId149"/>
    <p:sldId id="405" r:id="rId150"/>
    <p:sldId id="406" r:id="rId151"/>
    <p:sldId id="407" r:id="rId152"/>
    <p:sldId id="408" r:id="rId153"/>
    <p:sldId id="409" r:id="rId154"/>
    <p:sldId id="410" r:id="rId155"/>
    <p:sldId id="411" r:id="rId156"/>
    <p:sldId id="412" r:id="rId157"/>
    <p:sldId id="413" r:id="rId158"/>
    <p:sldId id="414" r:id="rId159"/>
    <p:sldId id="415" r:id="rId16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5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63" Type="http://schemas.openxmlformats.org/officeDocument/2006/relationships/slide" Target="slides/slide61.xml"/><Relationship Id="rId84" Type="http://schemas.openxmlformats.org/officeDocument/2006/relationships/slide" Target="slides/slide82.xml"/><Relationship Id="rId138" Type="http://schemas.openxmlformats.org/officeDocument/2006/relationships/slide" Target="slides/slide136.xml"/><Relationship Id="rId159" Type="http://schemas.openxmlformats.org/officeDocument/2006/relationships/slide" Target="slides/slide157.xml"/><Relationship Id="rId107" Type="http://schemas.openxmlformats.org/officeDocument/2006/relationships/slide" Target="slides/slide105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53" Type="http://schemas.openxmlformats.org/officeDocument/2006/relationships/slide" Target="slides/slide51.xml"/><Relationship Id="rId74" Type="http://schemas.openxmlformats.org/officeDocument/2006/relationships/slide" Target="slides/slide72.xml"/><Relationship Id="rId128" Type="http://schemas.openxmlformats.org/officeDocument/2006/relationships/slide" Target="slides/slide126.xml"/><Relationship Id="rId149" Type="http://schemas.openxmlformats.org/officeDocument/2006/relationships/slide" Target="slides/slide147.xml"/><Relationship Id="rId5" Type="http://schemas.openxmlformats.org/officeDocument/2006/relationships/slide" Target="slides/slide3.xml"/><Relationship Id="rId95" Type="http://schemas.openxmlformats.org/officeDocument/2006/relationships/slide" Target="slides/slide93.xml"/><Relationship Id="rId160" Type="http://schemas.openxmlformats.org/officeDocument/2006/relationships/slide" Target="slides/slide158.xml"/><Relationship Id="rId22" Type="http://schemas.openxmlformats.org/officeDocument/2006/relationships/slide" Target="slides/slide20.xml"/><Relationship Id="rId43" Type="http://schemas.openxmlformats.org/officeDocument/2006/relationships/slide" Target="slides/slide41.xml"/><Relationship Id="rId64" Type="http://schemas.openxmlformats.org/officeDocument/2006/relationships/slide" Target="slides/slide62.xml"/><Relationship Id="rId118" Type="http://schemas.openxmlformats.org/officeDocument/2006/relationships/slide" Target="slides/slide116.xml"/><Relationship Id="rId139" Type="http://schemas.openxmlformats.org/officeDocument/2006/relationships/slide" Target="slides/slide137.xml"/><Relationship Id="rId85" Type="http://schemas.openxmlformats.org/officeDocument/2006/relationships/slide" Target="slides/slide83.xml"/><Relationship Id="rId150" Type="http://schemas.openxmlformats.org/officeDocument/2006/relationships/slide" Target="slides/slide148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59" Type="http://schemas.openxmlformats.org/officeDocument/2006/relationships/slide" Target="slides/slide57.xml"/><Relationship Id="rId103" Type="http://schemas.openxmlformats.org/officeDocument/2006/relationships/slide" Target="slides/slide101.xml"/><Relationship Id="rId108" Type="http://schemas.openxmlformats.org/officeDocument/2006/relationships/slide" Target="slides/slide106.xml"/><Relationship Id="rId124" Type="http://schemas.openxmlformats.org/officeDocument/2006/relationships/slide" Target="slides/slide122.xml"/><Relationship Id="rId129" Type="http://schemas.openxmlformats.org/officeDocument/2006/relationships/slide" Target="slides/slide127.xml"/><Relationship Id="rId54" Type="http://schemas.openxmlformats.org/officeDocument/2006/relationships/slide" Target="slides/slide52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91" Type="http://schemas.openxmlformats.org/officeDocument/2006/relationships/slide" Target="slides/slide89.xml"/><Relationship Id="rId96" Type="http://schemas.openxmlformats.org/officeDocument/2006/relationships/slide" Target="slides/slide94.xml"/><Relationship Id="rId140" Type="http://schemas.openxmlformats.org/officeDocument/2006/relationships/slide" Target="slides/slide138.xml"/><Relationship Id="rId145" Type="http://schemas.openxmlformats.org/officeDocument/2006/relationships/slide" Target="slides/slide143.xml"/><Relationship Id="rId16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49" Type="http://schemas.openxmlformats.org/officeDocument/2006/relationships/slide" Target="slides/slide47.xml"/><Relationship Id="rId114" Type="http://schemas.openxmlformats.org/officeDocument/2006/relationships/slide" Target="slides/slide112.xml"/><Relationship Id="rId119" Type="http://schemas.openxmlformats.org/officeDocument/2006/relationships/slide" Target="slides/slide117.xml"/><Relationship Id="rId44" Type="http://schemas.openxmlformats.org/officeDocument/2006/relationships/slide" Target="slides/slide42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81" Type="http://schemas.openxmlformats.org/officeDocument/2006/relationships/slide" Target="slides/slide79.xml"/><Relationship Id="rId86" Type="http://schemas.openxmlformats.org/officeDocument/2006/relationships/slide" Target="slides/slide84.xml"/><Relationship Id="rId130" Type="http://schemas.openxmlformats.org/officeDocument/2006/relationships/slide" Target="slides/slide128.xml"/><Relationship Id="rId135" Type="http://schemas.openxmlformats.org/officeDocument/2006/relationships/slide" Target="slides/slide133.xml"/><Relationship Id="rId151" Type="http://schemas.openxmlformats.org/officeDocument/2006/relationships/slide" Target="slides/slide149.xml"/><Relationship Id="rId156" Type="http://schemas.openxmlformats.org/officeDocument/2006/relationships/slide" Target="slides/slide154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109" Type="http://schemas.openxmlformats.org/officeDocument/2006/relationships/slide" Target="slides/slide10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97" Type="http://schemas.openxmlformats.org/officeDocument/2006/relationships/slide" Target="slides/slide95.xml"/><Relationship Id="rId104" Type="http://schemas.openxmlformats.org/officeDocument/2006/relationships/slide" Target="slides/slide102.xml"/><Relationship Id="rId120" Type="http://schemas.openxmlformats.org/officeDocument/2006/relationships/slide" Target="slides/slide118.xml"/><Relationship Id="rId125" Type="http://schemas.openxmlformats.org/officeDocument/2006/relationships/slide" Target="slides/slide123.xml"/><Relationship Id="rId141" Type="http://schemas.openxmlformats.org/officeDocument/2006/relationships/slide" Target="slides/slide139.xml"/><Relationship Id="rId146" Type="http://schemas.openxmlformats.org/officeDocument/2006/relationships/slide" Target="slides/slide144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92" Type="http://schemas.openxmlformats.org/officeDocument/2006/relationships/slide" Target="slides/slide90.xml"/><Relationship Id="rId16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slide" Target="slides/slide64.xml"/><Relationship Id="rId87" Type="http://schemas.openxmlformats.org/officeDocument/2006/relationships/slide" Target="slides/slide85.xml"/><Relationship Id="rId110" Type="http://schemas.openxmlformats.org/officeDocument/2006/relationships/slide" Target="slides/slide108.xml"/><Relationship Id="rId115" Type="http://schemas.openxmlformats.org/officeDocument/2006/relationships/slide" Target="slides/slide113.xml"/><Relationship Id="rId131" Type="http://schemas.openxmlformats.org/officeDocument/2006/relationships/slide" Target="slides/slide129.xml"/><Relationship Id="rId136" Type="http://schemas.openxmlformats.org/officeDocument/2006/relationships/slide" Target="slides/slide134.xml"/><Relationship Id="rId157" Type="http://schemas.openxmlformats.org/officeDocument/2006/relationships/slide" Target="slides/slide155.xml"/><Relationship Id="rId61" Type="http://schemas.openxmlformats.org/officeDocument/2006/relationships/slide" Target="slides/slide59.xml"/><Relationship Id="rId82" Type="http://schemas.openxmlformats.org/officeDocument/2006/relationships/slide" Target="slides/slide80.xml"/><Relationship Id="rId152" Type="http://schemas.openxmlformats.org/officeDocument/2006/relationships/slide" Target="slides/slide150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56" Type="http://schemas.openxmlformats.org/officeDocument/2006/relationships/slide" Target="slides/slide54.xml"/><Relationship Id="rId77" Type="http://schemas.openxmlformats.org/officeDocument/2006/relationships/slide" Target="slides/slide75.xml"/><Relationship Id="rId100" Type="http://schemas.openxmlformats.org/officeDocument/2006/relationships/slide" Target="slides/slide98.xml"/><Relationship Id="rId105" Type="http://schemas.openxmlformats.org/officeDocument/2006/relationships/slide" Target="slides/slide103.xml"/><Relationship Id="rId126" Type="http://schemas.openxmlformats.org/officeDocument/2006/relationships/slide" Target="slides/slide124.xml"/><Relationship Id="rId147" Type="http://schemas.openxmlformats.org/officeDocument/2006/relationships/slide" Target="slides/slide145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93" Type="http://schemas.openxmlformats.org/officeDocument/2006/relationships/slide" Target="slides/slide91.xml"/><Relationship Id="rId98" Type="http://schemas.openxmlformats.org/officeDocument/2006/relationships/slide" Target="slides/slide96.xml"/><Relationship Id="rId121" Type="http://schemas.openxmlformats.org/officeDocument/2006/relationships/slide" Target="slides/slide119.xml"/><Relationship Id="rId142" Type="http://schemas.openxmlformats.org/officeDocument/2006/relationships/slide" Target="slides/slide140.xml"/><Relationship Id="rId163" Type="http://schemas.openxmlformats.org/officeDocument/2006/relationships/viewProps" Target="viewProps.xml"/><Relationship Id="rId3" Type="http://schemas.openxmlformats.org/officeDocument/2006/relationships/slide" Target="slides/slide1.xml"/><Relationship Id="rId25" Type="http://schemas.openxmlformats.org/officeDocument/2006/relationships/slide" Target="slides/slide23.xml"/><Relationship Id="rId46" Type="http://schemas.openxmlformats.org/officeDocument/2006/relationships/slide" Target="slides/slide44.xml"/><Relationship Id="rId67" Type="http://schemas.openxmlformats.org/officeDocument/2006/relationships/slide" Target="slides/slide65.xml"/><Relationship Id="rId116" Type="http://schemas.openxmlformats.org/officeDocument/2006/relationships/slide" Target="slides/slide114.xml"/><Relationship Id="rId137" Type="http://schemas.openxmlformats.org/officeDocument/2006/relationships/slide" Target="slides/slide135.xml"/><Relationship Id="rId158" Type="http://schemas.openxmlformats.org/officeDocument/2006/relationships/slide" Target="slides/slide156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62" Type="http://schemas.openxmlformats.org/officeDocument/2006/relationships/slide" Target="slides/slide60.xml"/><Relationship Id="rId83" Type="http://schemas.openxmlformats.org/officeDocument/2006/relationships/slide" Target="slides/slide81.xml"/><Relationship Id="rId88" Type="http://schemas.openxmlformats.org/officeDocument/2006/relationships/slide" Target="slides/slide86.xml"/><Relationship Id="rId111" Type="http://schemas.openxmlformats.org/officeDocument/2006/relationships/slide" Target="slides/slide109.xml"/><Relationship Id="rId132" Type="http://schemas.openxmlformats.org/officeDocument/2006/relationships/slide" Target="slides/slide130.xml"/><Relationship Id="rId153" Type="http://schemas.openxmlformats.org/officeDocument/2006/relationships/slide" Target="slides/slide151.xml"/><Relationship Id="rId15" Type="http://schemas.openxmlformats.org/officeDocument/2006/relationships/slide" Target="slides/slide13.xml"/><Relationship Id="rId36" Type="http://schemas.openxmlformats.org/officeDocument/2006/relationships/slide" Target="slides/slide34.xml"/><Relationship Id="rId57" Type="http://schemas.openxmlformats.org/officeDocument/2006/relationships/slide" Target="slides/slide55.xml"/><Relationship Id="rId106" Type="http://schemas.openxmlformats.org/officeDocument/2006/relationships/slide" Target="slides/slide104.xml"/><Relationship Id="rId127" Type="http://schemas.openxmlformats.org/officeDocument/2006/relationships/slide" Target="slides/slide12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52" Type="http://schemas.openxmlformats.org/officeDocument/2006/relationships/slide" Target="slides/slide50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94" Type="http://schemas.openxmlformats.org/officeDocument/2006/relationships/slide" Target="slides/slide92.xml"/><Relationship Id="rId99" Type="http://schemas.openxmlformats.org/officeDocument/2006/relationships/slide" Target="slides/slide97.xml"/><Relationship Id="rId101" Type="http://schemas.openxmlformats.org/officeDocument/2006/relationships/slide" Target="slides/slide99.xml"/><Relationship Id="rId122" Type="http://schemas.openxmlformats.org/officeDocument/2006/relationships/slide" Target="slides/slide120.xml"/><Relationship Id="rId143" Type="http://schemas.openxmlformats.org/officeDocument/2006/relationships/slide" Target="slides/slide141.xml"/><Relationship Id="rId148" Type="http://schemas.openxmlformats.org/officeDocument/2006/relationships/slide" Target="slides/slide146.xml"/><Relationship Id="rId164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26" Type="http://schemas.openxmlformats.org/officeDocument/2006/relationships/slide" Target="slides/slide24.xml"/><Relationship Id="rId47" Type="http://schemas.openxmlformats.org/officeDocument/2006/relationships/slide" Target="slides/slide45.xml"/><Relationship Id="rId68" Type="http://schemas.openxmlformats.org/officeDocument/2006/relationships/slide" Target="slides/slide66.xml"/><Relationship Id="rId89" Type="http://schemas.openxmlformats.org/officeDocument/2006/relationships/slide" Target="slides/slide87.xml"/><Relationship Id="rId112" Type="http://schemas.openxmlformats.org/officeDocument/2006/relationships/slide" Target="slides/slide110.xml"/><Relationship Id="rId133" Type="http://schemas.openxmlformats.org/officeDocument/2006/relationships/slide" Target="slides/slide131.xml"/><Relationship Id="rId154" Type="http://schemas.openxmlformats.org/officeDocument/2006/relationships/slide" Target="slides/slide152.xml"/><Relationship Id="rId16" Type="http://schemas.openxmlformats.org/officeDocument/2006/relationships/slide" Target="slides/slide14.xml"/><Relationship Id="rId37" Type="http://schemas.openxmlformats.org/officeDocument/2006/relationships/slide" Target="slides/slide35.xml"/><Relationship Id="rId58" Type="http://schemas.openxmlformats.org/officeDocument/2006/relationships/slide" Target="slides/slide56.xml"/><Relationship Id="rId79" Type="http://schemas.openxmlformats.org/officeDocument/2006/relationships/slide" Target="slides/slide77.xml"/><Relationship Id="rId102" Type="http://schemas.openxmlformats.org/officeDocument/2006/relationships/slide" Target="slides/slide100.xml"/><Relationship Id="rId123" Type="http://schemas.openxmlformats.org/officeDocument/2006/relationships/slide" Target="slides/slide121.xml"/><Relationship Id="rId144" Type="http://schemas.openxmlformats.org/officeDocument/2006/relationships/slide" Target="slides/slide142.xml"/><Relationship Id="rId90" Type="http://schemas.openxmlformats.org/officeDocument/2006/relationships/slide" Target="slides/slide88.xml"/><Relationship Id="rId165" Type="http://schemas.openxmlformats.org/officeDocument/2006/relationships/tableStyles" Target="tableStyles.xml"/><Relationship Id="rId27" Type="http://schemas.openxmlformats.org/officeDocument/2006/relationships/slide" Target="slides/slide25.xml"/><Relationship Id="rId48" Type="http://schemas.openxmlformats.org/officeDocument/2006/relationships/slide" Target="slides/slide46.xml"/><Relationship Id="rId69" Type="http://schemas.openxmlformats.org/officeDocument/2006/relationships/slide" Target="slides/slide67.xml"/><Relationship Id="rId113" Type="http://schemas.openxmlformats.org/officeDocument/2006/relationships/slide" Target="slides/slide111.xml"/><Relationship Id="rId134" Type="http://schemas.openxmlformats.org/officeDocument/2006/relationships/slide" Target="slides/slide132.xml"/><Relationship Id="rId80" Type="http://schemas.openxmlformats.org/officeDocument/2006/relationships/slide" Target="slides/slide78.xml"/><Relationship Id="rId155" Type="http://schemas.openxmlformats.org/officeDocument/2006/relationships/slide" Target="slides/slide15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35E10C-E3F9-4787-8648-48EE3E50EDB1}" type="datetimeFigureOut">
              <a:rPr lang="es-ES" smtClean="0"/>
              <a:t>02/03/2018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559D6A-BBA1-4A25-813D-A2C233CCCF98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678214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5.xml"/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6.xml"/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8.xml"/><Relationship Id="rId1" Type="http://schemas.openxmlformats.org/officeDocument/2006/relationships/notesMaster" Target="../notesMasters/notesMaster1.xml"/></Relationships>
</file>

<file path=ppt/notesSlides/_rels/notesSlide1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9.xml"/><Relationship Id="rId1" Type="http://schemas.openxmlformats.org/officeDocument/2006/relationships/notesMaster" Target="../notesMasters/notesMaster1.xml"/></Relationships>
</file>

<file path=ppt/notesSlides/_rels/notesSlide1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0.xml"/><Relationship Id="rId1" Type="http://schemas.openxmlformats.org/officeDocument/2006/relationships/notesMaster" Target="../notesMasters/notesMaster1.xml"/></Relationships>
</file>

<file path=ppt/notesSlides/_rels/notesSlide1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1.xml"/><Relationship Id="rId1" Type="http://schemas.openxmlformats.org/officeDocument/2006/relationships/notesMaster" Target="../notesMasters/notesMaster1.xml"/></Relationships>
</file>

<file path=ppt/notesSlides/_rels/notesSlide1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3.xml"/><Relationship Id="rId1" Type="http://schemas.openxmlformats.org/officeDocument/2006/relationships/notesMaster" Target="../notesMasters/notesMaster1.xml"/></Relationships>
</file>

<file path=ppt/notesSlides/_rels/notesSlide1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4.xml"/><Relationship Id="rId1" Type="http://schemas.openxmlformats.org/officeDocument/2006/relationships/notesMaster" Target="../notesMasters/notesMaster1.xml"/></Relationships>
</file>

<file path=ppt/notesSlides/_rels/notesSlide1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6.xml"/><Relationship Id="rId1" Type="http://schemas.openxmlformats.org/officeDocument/2006/relationships/notesMaster" Target="../notesMasters/notesMaster1.xml"/></Relationships>
</file>

<file path=ppt/notesSlides/_rels/notesSlide1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7.xml"/><Relationship Id="rId1" Type="http://schemas.openxmlformats.org/officeDocument/2006/relationships/notesMaster" Target="../notesMasters/notesMaster1.xml"/></Relationships>
</file>

<file path=ppt/notesSlides/_rels/notesSlide1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8.xml"/><Relationship Id="rId1" Type="http://schemas.openxmlformats.org/officeDocument/2006/relationships/notesMaster" Target="../notesMasters/notesMaster1.xml"/></Relationships>
</file>

<file path=ppt/notesSlides/_rels/notesSlide1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9.xml"/><Relationship Id="rId1" Type="http://schemas.openxmlformats.org/officeDocument/2006/relationships/notesMaster" Target="../notesMasters/notesMaster1.xml"/></Relationships>
</file>

<file path=ppt/notesSlides/_rels/notesSlide1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0.xml"/><Relationship Id="rId1" Type="http://schemas.openxmlformats.org/officeDocument/2006/relationships/notesMaster" Target="../notesMasters/notesMaster1.xml"/></Relationships>
</file>

<file path=ppt/notesSlides/_rels/notesSlide1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2.xml"/><Relationship Id="rId1" Type="http://schemas.openxmlformats.org/officeDocument/2006/relationships/notesMaster" Target="../notesMasters/notesMaster1.xml"/></Relationships>
</file>

<file path=ppt/notesSlides/_rels/notesSlide1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3.xml"/><Relationship Id="rId1" Type="http://schemas.openxmlformats.org/officeDocument/2006/relationships/notesMaster" Target="../notesMasters/notesMaster1.xml"/></Relationships>
</file>

<file path=ppt/notesSlides/_rels/notesSlide1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4.xml"/><Relationship Id="rId1" Type="http://schemas.openxmlformats.org/officeDocument/2006/relationships/notesMaster" Target="../notesMasters/notesMaster1.xml"/></Relationships>
</file>

<file path=ppt/notesSlides/_rels/notesSlide1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5.xml"/><Relationship Id="rId1" Type="http://schemas.openxmlformats.org/officeDocument/2006/relationships/notesMaster" Target="../notesMasters/notesMaster1.xml"/></Relationships>
</file>

<file path=ppt/notesSlides/_rels/notesSlide1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6.xml"/><Relationship Id="rId1" Type="http://schemas.openxmlformats.org/officeDocument/2006/relationships/notesMaster" Target="../notesMasters/notesMaster1.xml"/></Relationships>
</file>

<file path=ppt/notesSlides/_rels/notesSlide1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7.xml"/><Relationship Id="rId1" Type="http://schemas.openxmlformats.org/officeDocument/2006/relationships/notesMaster" Target="../notesMasters/notesMaster1.xml"/></Relationships>
</file>

<file path=ppt/notesSlides/_rels/notesSlide1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8.xml"/><Relationship Id="rId1" Type="http://schemas.openxmlformats.org/officeDocument/2006/relationships/notesMaster" Target="../notesMasters/notesMaster1.xml"/></Relationships>
</file>

<file path=ppt/notesSlides/_rels/notesSlide1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9.xml"/><Relationship Id="rId1" Type="http://schemas.openxmlformats.org/officeDocument/2006/relationships/notesMaster" Target="../notesMasters/notesMaster1.xml"/></Relationships>
</file>

<file path=ppt/notesSlides/_rels/notesSlide1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0.xml"/><Relationship Id="rId1" Type="http://schemas.openxmlformats.org/officeDocument/2006/relationships/notesMaster" Target="../notesMasters/notesMaster1.xml"/></Relationships>
</file>

<file path=ppt/notesSlides/_rels/notesSlide1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1.xml"/><Relationship Id="rId1" Type="http://schemas.openxmlformats.org/officeDocument/2006/relationships/notesMaster" Target="../notesMasters/notesMaster1.xml"/></Relationships>
</file>

<file path=ppt/notesSlides/_rels/notesSlide1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2.xml"/><Relationship Id="rId1" Type="http://schemas.openxmlformats.org/officeDocument/2006/relationships/notesMaster" Target="../notesMasters/notesMaster1.xml"/></Relationships>
</file>

<file path=ppt/notesSlides/_rels/notesSlide1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3.xml"/><Relationship Id="rId1" Type="http://schemas.openxmlformats.org/officeDocument/2006/relationships/notesMaster" Target="../notesMasters/notesMaster1.xml"/></Relationships>
</file>

<file path=ppt/notesSlides/_rels/notesSlide1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5.xml"/><Relationship Id="rId1" Type="http://schemas.openxmlformats.org/officeDocument/2006/relationships/notesMaster" Target="../notesMasters/notesMaster1.xml"/></Relationships>
</file>

<file path=ppt/notesSlides/_rels/notesSlide1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6.xml"/><Relationship Id="rId1" Type="http://schemas.openxmlformats.org/officeDocument/2006/relationships/notesMaster" Target="../notesMasters/notesMaster1.xml"/></Relationships>
</file>

<file path=ppt/notesSlides/_rels/notesSlide1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81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Amber Fort</a:t>
            </a:r>
          </a:p>
        </p:txBody>
      </p:sp>
      <p:sp>
        <p:nvSpPr>
          <p:cNvPr id="1474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7A7C7D0-877C-424D-AC85-CFC459566C9F}" type="slidenum">
              <a:rPr lang="es-ES">
                <a:solidFill>
                  <a:prstClr val="black"/>
                </a:solidFill>
              </a:rPr>
              <a:pPr>
                <a:defRPr/>
              </a:pPr>
              <a:t>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92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Amber Fort</a:t>
            </a:r>
          </a:p>
        </p:txBody>
      </p:sp>
      <p:sp>
        <p:nvSpPr>
          <p:cNvPr id="2048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2AC13F5-108C-42A6-8C76-BA28004A59F3}" type="slidenum">
              <a:rPr lang="es-ES">
                <a:solidFill>
                  <a:prstClr val="black"/>
                </a:solidFill>
              </a:rPr>
              <a:pPr>
                <a:defRPr/>
              </a:pPr>
              <a:t>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02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Agra Fort</a:t>
            </a:r>
          </a:p>
        </p:txBody>
      </p:sp>
      <p:sp>
        <p:nvSpPr>
          <p:cNvPr id="2058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62C70F0-F7D2-4837-80FB-E0C26142BBC3}" type="slidenum">
              <a:rPr lang="es-ES">
                <a:solidFill>
                  <a:prstClr val="black"/>
                </a:solidFill>
              </a:rPr>
              <a:pPr>
                <a:defRPr/>
              </a:pPr>
              <a:t>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12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Agra Fort</a:t>
            </a:r>
          </a:p>
        </p:txBody>
      </p:sp>
      <p:sp>
        <p:nvSpPr>
          <p:cNvPr id="2068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6A5B405-480A-46D3-BF69-BBD3DC63BD6A}" type="slidenum">
              <a:rPr lang="es-ES">
                <a:solidFill>
                  <a:prstClr val="black"/>
                </a:solidFill>
              </a:rPr>
              <a:pPr>
                <a:defRPr/>
              </a:pPr>
              <a:t>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22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Agra Fort</a:t>
            </a:r>
          </a:p>
        </p:txBody>
      </p:sp>
      <p:sp>
        <p:nvSpPr>
          <p:cNvPr id="2078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8FC6D59-61ED-48DF-B7AF-3DA89D99F989}" type="slidenum">
              <a:rPr lang="es-ES">
                <a:solidFill>
                  <a:prstClr val="black"/>
                </a:solidFill>
              </a:rPr>
              <a:pPr>
                <a:defRPr/>
              </a:pPr>
              <a:t>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32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Agra Fort</a:t>
            </a:r>
          </a:p>
        </p:txBody>
      </p:sp>
      <p:sp>
        <p:nvSpPr>
          <p:cNvPr id="2089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A28FBD4-E9F7-43D2-85D7-6F9D677E532D}" type="slidenum">
              <a:rPr lang="es-ES">
                <a:solidFill>
                  <a:prstClr val="black"/>
                </a:solidFill>
              </a:rPr>
              <a:pPr>
                <a:defRPr/>
              </a:pPr>
              <a:t>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Agra Fort</a:t>
            </a:r>
          </a:p>
        </p:txBody>
      </p:sp>
      <p:sp>
        <p:nvSpPr>
          <p:cNvPr id="2099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47F49DE-E459-4305-93A0-9A2A64DF9C55}" type="slidenum">
              <a:rPr lang="es-ES">
                <a:solidFill>
                  <a:prstClr val="black"/>
                </a:solidFill>
              </a:rPr>
              <a:pPr>
                <a:defRPr/>
              </a:pPr>
              <a:t>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53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Agra Fort</a:t>
            </a:r>
          </a:p>
        </p:txBody>
      </p:sp>
      <p:sp>
        <p:nvSpPr>
          <p:cNvPr id="2109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871C093-05B8-47E0-B057-7BD766DD08E1}" type="slidenum">
              <a:rPr lang="es-ES">
                <a:solidFill>
                  <a:prstClr val="black"/>
                </a:solidFill>
              </a:rPr>
              <a:pPr>
                <a:defRPr/>
              </a:pPr>
              <a:t>10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63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Agra Fort</a:t>
            </a:r>
          </a:p>
        </p:txBody>
      </p:sp>
      <p:sp>
        <p:nvSpPr>
          <p:cNvPr id="2119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4B2921B-3D17-4AE2-950C-AB76603D9687}" type="slidenum">
              <a:rPr lang="es-ES">
                <a:solidFill>
                  <a:prstClr val="black"/>
                </a:solidFill>
              </a:rPr>
              <a:pPr>
                <a:defRPr/>
              </a:pPr>
              <a:t>11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73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Agra Fort</a:t>
            </a:r>
          </a:p>
        </p:txBody>
      </p:sp>
      <p:sp>
        <p:nvSpPr>
          <p:cNvPr id="2129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1B45693-4D80-4AA8-997F-57429EFA9BC0}" type="slidenum">
              <a:rPr lang="es-ES">
                <a:solidFill>
                  <a:prstClr val="black"/>
                </a:solidFill>
              </a:rPr>
              <a:pPr>
                <a:defRPr/>
              </a:pPr>
              <a:t>12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84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Amber Fort</a:t>
            </a:r>
          </a:p>
        </p:txBody>
      </p:sp>
      <p:sp>
        <p:nvSpPr>
          <p:cNvPr id="1484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30D7F51-F76C-400C-8461-A7C691B829F3}" type="slidenum">
              <a:rPr lang="es-ES">
                <a:solidFill>
                  <a:prstClr val="black"/>
                </a:solidFill>
              </a:rPr>
              <a:pPr>
                <a:defRPr/>
              </a:pPr>
              <a:t>13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94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Amber Fort</a:t>
            </a:r>
          </a:p>
        </p:txBody>
      </p:sp>
      <p:sp>
        <p:nvSpPr>
          <p:cNvPr id="1495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2A32272-36F6-489C-B8F5-EF903AABEE62}" type="slidenum">
              <a:rPr lang="es-ES">
                <a:solidFill>
                  <a:prstClr val="black"/>
                </a:solidFill>
              </a:rPr>
              <a:pPr>
                <a:defRPr/>
              </a:pPr>
              <a:t>14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04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Angkor Arqueological Park</a:t>
            </a:r>
          </a:p>
        </p:txBody>
      </p:sp>
      <p:sp>
        <p:nvSpPr>
          <p:cNvPr id="1505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AE496FB-2AB9-44A9-8A5E-15DD3B3558BA}" type="slidenum">
              <a:rPr lang="es-ES">
                <a:solidFill>
                  <a:prstClr val="black"/>
                </a:solidFill>
              </a:rPr>
              <a:pPr>
                <a:defRPr/>
              </a:pPr>
              <a:t>16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14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Angkor</a:t>
            </a:r>
          </a:p>
        </p:txBody>
      </p:sp>
      <p:sp>
        <p:nvSpPr>
          <p:cNvPr id="1515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E0F8BD3-EE8D-4DC6-B054-DD37A6ED625E}" type="slidenum">
              <a:rPr lang="es-ES">
                <a:solidFill>
                  <a:prstClr val="black"/>
                </a:solidFill>
              </a:rPr>
              <a:pPr>
                <a:defRPr/>
              </a:pPr>
              <a:t>17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25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Angkor</a:t>
            </a:r>
          </a:p>
        </p:txBody>
      </p:sp>
      <p:sp>
        <p:nvSpPr>
          <p:cNvPr id="1525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1071C30-B233-4EEB-84C2-50011CC58D0B}" type="slidenum">
              <a:rPr lang="es-ES">
                <a:solidFill>
                  <a:prstClr val="black"/>
                </a:solidFill>
              </a:rPr>
              <a:pPr>
                <a:defRPr/>
              </a:pPr>
              <a:t>18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35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Angkor</a:t>
            </a:r>
          </a:p>
        </p:txBody>
      </p:sp>
      <p:sp>
        <p:nvSpPr>
          <p:cNvPr id="1536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2695C98-BCE0-47B9-8380-21A5323DC505}" type="slidenum">
              <a:rPr lang="es-ES">
                <a:solidFill>
                  <a:prstClr val="black"/>
                </a:solidFill>
              </a:rPr>
              <a:pPr>
                <a:defRPr/>
              </a:pPr>
              <a:t>19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Angkor</a:t>
            </a:r>
          </a:p>
        </p:txBody>
      </p:sp>
      <p:sp>
        <p:nvSpPr>
          <p:cNvPr id="1546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6C7FAF9-7023-40A3-BB38-8871F25A9D42}" type="slidenum">
              <a:rPr lang="es-ES">
                <a:solidFill>
                  <a:prstClr val="black"/>
                </a:solidFill>
              </a:rPr>
              <a:pPr>
                <a:defRPr/>
              </a:pPr>
              <a:t>20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55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Angkor</a:t>
            </a:r>
          </a:p>
        </p:txBody>
      </p:sp>
      <p:sp>
        <p:nvSpPr>
          <p:cNvPr id="1556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40693F8-D5D3-485F-AD1D-EB478AD4CEA9}" type="slidenum">
              <a:rPr lang="es-ES">
                <a:solidFill>
                  <a:prstClr val="black"/>
                </a:solidFill>
              </a:rPr>
              <a:pPr>
                <a:defRPr/>
              </a:pPr>
              <a:t>21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66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Angkor</a:t>
            </a:r>
          </a:p>
        </p:txBody>
      </p:sp>
      <p:sp>
        <p:nvSpPr>
          <p:cNvPr id="1566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5BDC5AA-4D97-469C-8EBE-A86762C854CC}" type="slidenum">
              <a:rPr lang="es-ES">
                <a:solidFill>
                  <a:prstClr val="black"/>
                </a:solidFill>
              </a:rPr>
              <a:pPr>
                <a:defRPr/>
              </a:pPr>
              <a:t>22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76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Angkor</a:t>
            </a:r>
          </a:p>
        </p:txBody>
      </p:sp>
      <p:sp>
        <p:nvSpPr>
          <p:cNvPr id="1577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BE2FB39-49C0-4CE8-B5F2-F6083C0986BE}" type="slidenum">
              <a:rPr lang="es-ES">
                <a:solidFill>
                  <a:prstClr val="black"/>
                </a:solidFill>
              </a:rPr>
              <a:pPr>
                <a:defRPr/>
              </a:pPr>
              <a:t>23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86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Angkor</a:t>
            </a:r>
          </a:p>
        </p:txBody>
      </p:sp>
      <p:sp>
        <p:nvSpPr>
          <p:cNvPr id="1587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03A25F2-8F27-4440-8F47-612E07F62650}" type="slidenum">
              <a:rPr lang="es-ES">
                <a:solidFill>
                  <a:prstClr val="black"/>
                </a:solidFill>
              </a:rPr>
              <a:pPr>
                <a:defRPr/>
              </a:pPr>
              <a:t>24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96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Aramaki Rose Garden</a:t>
            </a:r>
          </a:p>
        </p:txBody>
      </p:sp>
      <p:sp>
        <p:nvSpPr>
          <p:cNvPr id="1617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653711F-531E-47BB-B861-05A239A0DFB1}" type="slidenum">
              <a:rPr lang="es-ES">
                <a:solidFill>
                  <a:prstClr val="black"/>
                </a:solidFill>
              </a:rPr>
              <a:pPr>
                <a:defRPr/>
              </a:pPr>
              <a:t>26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07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Aramaki Rose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9CB4BAD-EB93-4532-9EAE-447EE6A08CAE}" type="slidenum">
              <a:rPr lang="es-ES">
                <a:solidFill>
                  <a:prstClr val="black"/>
                </a:solidFill>
              </a:rPr>
              <a:pPr>
                <a:defRPr/>
              </a:pPr>
              <a:t>27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17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Aramaki Rose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D80C6BF-B19D-4F36-9498-EB08CD63E728}" type="slidenum">
              <a:rPr lang="es-ES">
                <a:solidFill>
                  <a:prstClr val="black"/>
                </a:solidFill>
              </a:rPr>
              <a:pPr>
                <a:defRPr/>
              </a:pPr>
              <a:t>28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27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Aramaki Rose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2DA41BC-5D33-4710-B398-87AE9BDEF972}" type="slidenum">
              <a:rPr lang="es-ES">
                <a:solidFill>
                  <a:prstClr val="black"/>
                </a:solidFill>
              </a:rPr>
              <a:pPr>
                <a:defRPr/>
              </a:pPr>
              <a:t>29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37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Aramaki Rose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20EB501-9DD5-45B4-96FA-60E841860E37}" type="slidenum">
              <a:rPr lang="es-ES">
                <a:solidFill>
                  <a:prstClr val="black"/>
                </a:solidFill>
              </a:rPr>
              <a:pPr>
                <a:defRPr/>
              </a:pPr>
              <a:t>30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Aramaki Rose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56DE7E2-0763-46BD-838A-55DF6C76DFF2}" type="slidenum">
              <a:rPr lang="es-ES">
                <a:solidFill>
                  <a:prstClr val="black"/>
                </a:solidFill>
              </a:rPr>
              <a:pPr>
                <a:defRPr/>
              </a:pPr>
              <a:t>31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58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Aramaki Rose Garden</a:t>
            </a:r>
          </a:p>
        </p:txBody>
      </p:sp>
      <p:sp>
        <p:nvSpPr>
          <p:cNvPr id="1597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905670E-5F30-4419-AFD1-344E72277514}" type="slidenum">
              <a:rPr lang="es-ES">
                <a:solidFill>
                  <a:prstClr val="black"/>
                </a:solidFill>
              </a:rPr>
              <a:pPr>
                <a:defRPr/>
              </a:pPr>
              <a:t>32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68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Aramaki Rose Garden</a:t>
            </a:r>
          </a:p>
        </p:txBody>
      </p:sp>
      <p:sp>
        <p:nvSpPr>
          <p:cNvPr id="1607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1A3ACD6-231A-46CF-A67E-DC0407E4E75D}" type="slidenum">
              <a:rPr lang="es-ES">
                <a:solidFill>
                  <a:prstClr val="black"/>
                </a:solidFill>
              </a:rPr>
              <a:pPr>
                <a:defRPr/>
              </a:pPr>
              <a:t>33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78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Aramaki Rose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1DDA4A1-7756-4DF5-9992-B3087BB9E7C8}" type="slidenum">
              <a:rPr lang="es-ES">
                <a:solidFill>
                  <a:prstClr val="black"/>
                </a:solidFill>
              </a:rPr>
              <a:pPr>
                <a:defRPr/>
              </a:pPr>
              <a:t>34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88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Aramaki Rose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110B505-B1CD-485C-B8F4-B887DF7B65F9}" type="slidenum">
              <a:rPr lang="es-ES">
                <a:solidFill>
                  <a:prstClr val="black"/>
                </a:solidFill>
              </a:rPr>
              <a:pPr>
                <a:defRPr/>
              </a:pPr>
              <a:t>35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99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Aramaki Rose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80B4BA0-A119-4E9C-8389-721C016F737E}" type="slidenum">
              <a:rPr lang="es-ES">
                <a:solidFill>
                  <a:prstClr val="black"/>
                </a:solidFill>
              </a:rPr>
              <a:pPr>
                <a:defRPr/>
              </a:pPr>
              <a:t>36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09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Aramaki Rose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D219731-5D90-4437-8B9C-585206683810}" type="slidenum">
              <a:rPr lang="es-ES">
                <a:solidFill>
                  <a:prstClr val="black"/>
                </a:solidFill>
              </a:rPr>
              <a:pPr>
                <a:defRPr/>
              </a:pPr>
              <a:t>38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19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Aramaki Rose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A33FA5F-CE1F-4CB3-B26E-089FE97AA4FD}" type="slidenum">
              <a:rPr lang="es-ES">
                <a:solidFill>
                  <a:prstClr val="black"/>
                </a:solidFill>
              </a:rPr>
              <a:pPr>
                <a:defRPr/>
              </a:pPr>
              <a:t>39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29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Aramaki Rose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8999DBA-C29E-4B08-9FC7-1F28639A32AD}" type="slidenum">
              <a:rPr lang="es-ES">
                <a:solidFill>
                  <a:prstClr val="black"/>
                </a:solidFill>
              </a:rPr>
              <a:pPr>
                <a:defRPr/>
              </a:pPr>
              <a:t>40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40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Aramaki Rose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EC5BDDA-4B5D-4491-8543-E731D0A4E4C3}" type="slidenum">
              <a:rPr lang="es-ES">
                <a:solidFill>
                  <a:prstClr val="black"/>
                </a:solidFill>
              </a:rPr>
              <a:pPr>
                <a:defRPr/>
              </a:pPr>
              <a:t>41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Aramaki Rose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DA8B95D-6BD5-4E7A-919A-06744467C306}" type="slidenum">
              <a:rPr lang="es-ES">
                <a:solidFill>
                  <a:prstClr val="black"/>
                </a:solidFill>
              </a:rPr>
              <a:pPr>
                <a:defRPr/>
              </a:pPr>
              <a:t>42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60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Aramaki Rose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B90CF23-0959-443D-A7B6-966CAE8920B2}" type="slidenum">
              <a:rPr lang="es-ES">
                <a:solidFill>
                  <a:prstClr val="black"/>
                </a:solidFill>
              </a:rPr>
              <a:pPr>
                <a:defRPr/>
              </a:pPr>
              <a:t>43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70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Aramaki Rose Garden</a:t>
            </a:r>
          </a:p>
          <a:p>
            <a:endParaRPr lang="es-ES" alt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487D5C7-F126-45C0-A069-79ABA247FCD2}" type="slidenum">
              <a:rPr lang="es-ES">
                <a:solidFill>
                  <a:prstClr val="black"/>
                </a:solidFill>
              </a:rPr>
              <a:pPr>
                <a:defRPr/>
              </a:pPr>
              <a:t>44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81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Aramaki Rose Garden</a:t>
            </a:r>
          </a:p>
          <a:p>
            <a:endParaRPr lang="es-ES" alt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58DFC03-B9D6-49B1-8AC4-8B1D4995456A}" type="slidenum">
              <a:rPr lang="es-ES">
                <a:solidFill>
                  <a:prstClr val="black"/>
                </a:solidFill>
              </a:rPr>
              <a:pPr>
                <a:defRPr/>
              </a:pPr>
              <a:t>45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91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Jardines de Balata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C0C6689-1E07-48FD-A99F-33C870299069}" type="slidenum">
              <a:rPr lang="es-ES">
                <a:solidFill>
                  <a:prstClr val="black"/>
                </a:solidFill>
              </a:rPr>
              <a:pPr>
                <a:defRPr/>
              </a:pPr>
              <a:t>47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01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Jardines de Balata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EDF5FA6-06C4-4B38-8A55-8BE9A336011D}" type="slidenum">
              <a:rPr lang="es-ES">
                <a:solidFill>
                  <a:prstClr val="black"/>
                </a:solidFill>
              </a:rPr>
              <a:pPr>
                <a:defRPr/>
              </a:pPr>
              <a:t>48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11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Balata</a:t>
            </a:r>
          </a:p>
        </p:txBody>
      </p:sp>
      <p:sp>
        <p:nvSpPr>
          <p:cNvPr id="1628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0C9EF30-29DF-4494-88BA-1751E1B5CFB9}" type="slidenum">
              <a:rPr lang="es-ES">
                <a:solidFill>
                  <a:prstClr val="black"/>
                </a:solidFill>
              </a:rPr>
              <a:pPr>
                <a:defRPr/>
              </a:pPr>
              <a:t>49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22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Balata</a:t>
            </a:r>
          </a:p>
        </p:txBody>
      </p:sp>
      <p:sp>
        <p:nvSpPr>
          <p:cNvPr id="1638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C0B22B7-FF0D-456B-8A6B-25C43458E7A5}" type="slidenum">
              <a:rPr lang="es-ES">
                <a:solidFill>
                  <a:prstClr val="black"/>
                </a:solidFill>
              </a:rPr>
              <a:pPr>
                <a:defRPr/>
              </a:pPr>
              <a:t>50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32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Balata</a:t>
            </a:r>
          </a:p>
        </p:txBody>
      </p:sp>
      <p:sp>
        <p:nvSpPr>
          <p:cNvPr id="1648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6C128E2-702B-43CE-8F2A-0456D0A66ABB}" type="slidenum">
              <a:rPr lang="es-ES">
                <a:solidFill>
                  <a:prstClr val="black"/>
                </a:solidFill>
              </a:rPr>
              <a:pPr>
                <a:defRPr/>
              </a:pPr>
              <a:t>51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42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Balata</a:t>
            </a:r>
          </a:p>
        </p:txBody>
      </p:sp>
      <p:sp>
        <p:nvSpPr>
          <p:cNvPr id="1658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71739A2-2B28-4093-B6DD-2400FD58E3BE}" type="slidenum">
              <a:rPr lang="es-ES">
                <a:solidFill>
                  <a:prstClr val="black"/>
                </a:solidFill>
              </a:rPr>
              <a:pPr>
                <a:defRPr/>
              </a:pPr>
              <a:t>52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2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Balata</a:t>
            </a:r>
          </a:p>
        </p:txBody>
      </p:sp>
      <p:sp>
        <p:nvSpPr>
          <p:cNvPr id="1669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2EF8BF2-89DB-4C21-AE61-05A7929B8E4C}" type="slidenum">
              <a:rPr lang="es-ES">
                <a:solidFill>
                  <a:prstClr val="black"/>
                </a:solidFill>
              </a:rPr>
              <a:pPr>
                <a:defRPr/>
              </a:pPr>
              <a:t>53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63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Balata</a:t>
            </a:r>
          </a:p>
        </p:txBody>
      </p:sp>
      <p:sp>
        <p:nvSpPr>
          <p:cNvPr id="1679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B998527-45D9-42F9-A0C4-8E2EB133E666}" type="slidenum">
              <a:rPr lang="es-ES">
                <a:solidFill>
                  <a:prstClr val="black"/>
                </a:solidFill>
              </a:rPr>
              <a:pPr>
                <a:defRPr/>
              </a:pPr>
              <a:t>54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73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Balata</a:t>
            </a:r>
          </a:p>
        </p:txBody>
      </p:sp>
      <p:sp>
        <p:nvSpPr>
          <p:cNvPr id="1689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EC37520-CD0C-4C9B-9002-1F5985249A48}" type="slidenum">
              <a:rPr lang="es-ES">
                <a:solidFill>
                  <a:prstClr val="black"/>
                </a:solidFill>
              </a:rPr>
              <a:pPr>
                <a:defRPr/>
              </a:pPr>
              <a:t>55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83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Balata</a:t>
            </a:r>
          </a:p>
        </p:txBody>
      </p:sp>
      <p:sp>
        <p:nvSpPr>
          <p:cNvPr id="1699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40C8089-947B-43DE-AB5C-E947CAD49777}" type="slidenum">
              <a:rPr lang="es-ES">
                <a:solidFill>
                  <a:prstClr val="black"/>
                </a:solidFill>
              </a:rPr>
              <a:pPr>
                <a:defRPr/>
              </a:pPr>
              <a:t>56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93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Balata</a:t>
            </a:r>
          </a:p>
        </p:txBody>
      </p:sp>
      <p:sp>
        <p:nvSpPr>
          <p:cNvPr id="1710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78BF6DC-B689-4616-A5B9-4F8B898FBCB8}" type="slidenum">
              <a:rPr lang="es-ES">
                <a:solidFill>
                  <a:prstClr val="black"/>
                </a:solidFill>
              </a:rPr>
              <a:pPr>
                <a:defRPr/>
              </a:pPr>
              <a:t>57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04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Balata</a:t>
            </a:r>
          </a:p>
        </p:txBody>
      </p:sp>
      <p:sp>
        <p:nvSpPr>
          <p:cNvPr id="1720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D968043-2156-4E3F-9DCE-AE780D7347C1}" type="slidenum">
              <a:rPr lang="es-ES">
                <a:solidFill>
                  <a:prstClr val="black"/>
                </a:solidFill>
              </a:rPr>
              <a:pPr>
                <a:defRPr/>
              </a:pPr>
              <a:t>58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14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Balata</a:t>
            </a:r>
          </a:p>
        </p:txBody>
      </p:sp>
      <p:sp>
        <p:nvSpPr>
          <p:cNvPr id="1730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7A16778-5200-4D59-8443-3A92AC55E2B9}" type="slidenum">
              <a:rPr lang="es-ES">
                <a:solidFill>
                  <a:prstClr val="black"/>
                </a:solidFill>
              </a:rPr>
              <a:pPr>
                <a:defRPr/>
              </a:pPr>
              <a:t>59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24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Balata</a:t>
            </a:r>
          </a:p>
        </p:txBody>
      </p:sp>
      <p:sp>
        <p:nvSpPr>
          <p:cNvPr id="1740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935D2BE-049C-4CC9-A7ED-B6171EF2AAF5}" type="slidenum">
              <a:rPr lang="es-ES">
                <a:solidFill>
                  <a:prstClr val="black"/>
                </a:solidFill>
              </a:rPr>
              <a:pPr>
                <a:defRPr/>
              </a:pPr>
              <a:t>60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34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Balata</a:t>
            </a:r>
          </a:p>
        </p:txBody>
      </p:sp>
      <p:sp>
        <p:nvSpPr>
          <p:cNvPr id="1751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29BCCF6-20E0-43DC-8CE1-90A2B6D2DC28}" type="slidenum">
              <a:rPr lang="es-ES">
                <a:solidFill>
                  <a:prstClr val="black"/>
                </a:solidFill>
              </a:rPr>
              <a:pPr>
                <a:defRPr/>
              </a:pPr>
              <a:t>61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44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Balata</a:t>
            </a:r>
          </a:p>
        </p:txBody>
      </p:sp>
      <p:sp>
        <p:nvSpPr>
          <p:cNvPr id="1761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4E0BA39-B837-4608-BFF3-B3142E85045C}" type="slidenum">
              <a:rPr lang="es-ES">
                <a:solidFill>
                  <a:prstClr val="black"/>
                </a:solidFill>
              </a:rPr>
              <a:pPr>
                <a:defRPr/>
              </a:pPr>
              <a:t>62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Balata</a:t>
            </a:r>
          </a:p>
        </p:txBody>
      </p:sp>
      <p:sp>
        <p:nvSpPr>
          <p:cNvPr id="1771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CC9BE95-F4C7-4208-A5D2-0755A7B22489}" type="slidenum">
              <a:rPr lang="es-ES">
                <a:solidFill>
                  <a:prstClr val="black"/>
                </a:solidFill>
              </a:rPr>
              <a:pPr>
                <a:defRPr/>
              </a:pPr>
              <a:t>63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65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Balata</a:t>
            </a:r>
          </a:p>
        </p:txBody>
      </p:sp>
      <p:sp>
        <p:nvSpPr>
          <p:cNvPr id="1781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B330697-382C-431E-AA4F-FA27791397B3}" type="slidenum">
              <a:rPr lang="es-ES">
                <a:solidFill>
                  <a:prstClr val="black"/>
                </a:solidFill>
              </a:rPr>
              <a:pPr>
                <a:defRPr/>
              </a:pPr>
              <a:t>64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75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Balata</a:t>
            </a:r>
          </a:p>
        </p:txBody>
      </p:sp>
      <p:sp>
        <p:nvSpPr>
          <p:cNvPr id="1792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B485ADE-4F5C-484A-9CEA-E43A8FA4262A}" type="slidenum">
              <a:rPr lang="es-ES">
                <a:solidFill>
                  <a:prstClr val="black"/>
                </a:solidFill>
              </a:rPr>
              <a:pPr>
                <a:defRPr/>
              </a:pPr>
              <a:t>65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85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Balata Gardens</a:t>
            </a:r>
          </a:p>
        </p:txBody>
      </p:sp>
      <p:sp>
        <p:nvSpPr>
          <p:cNvPr id="1802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74EC5A4-06F8-4A8D-8F48-FCBEC986FD8F}" type="slidenum">
              <a:rPr lang="es-ES">
                <a:solidFill>
                  <a:prstClr val="black"/>
                </a:solidFill>
              </a:rPr>
              <a:pPr>
                <a:defRPr/>
              </a:pPr>
              <a:t>66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96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Balata</a:t>
            </a:r>
          </a:p>
        </p:txBody>
      </p:sp>
      <p:sp>
        <p:nvSpPr>
          <p:cNvPr id="1812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A2F69F0-7DEF-4345-96BA-5B6B0D63A2A9}" type="slidenum">
              <a:rPr lang="es-ES">
                <a:solidFill>
                  <a:prstClr val="black"/>
                </a:solidFill>
              </a:rPr>
              <a:pPr>
                <a:defRPr/>
              </a:pPr>
              <a:t>67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06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Balata</a:t>
            </a:r>
          </a:p>
        </p:txBody>
      </p:sp>
      <p:sp>
        <p:nvSpPr>
          <p:cNvPr id="1822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FE0E95C-FC68-4008-BD64-0F844CF94A59}" type="slidenum">
              <a:rPr lang="es-ES">
                <a:solidFill>
                  <a:prstClr val="black"/>
                </a:solidFill>
              </a:rPr>
              <a:pPr>
                <a:defRPr/>
              </a:pPr>
              <a:t>68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16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Balata</a:t>
            </a:r>
          </a:p>
        </p:txBody>
      </p:sp>
      <p:sp>
        <p:nvSpPr>
          <p:cNvPr id="1833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85976C7-EFA2-4E45-9990-27D1AA1B7C93}" type="slidenum">
              <a:rPr lang="es-ES">
                <a:solidFill>
                  <a:prstClr val="black"/>
                </a:solidFill>
              </a:rPr>
              <a:pPr>
                <a:defRPr/>
              </a:pPr>
              <a:t>69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26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Brunei</a:t>
            </a:r>
          </a:p>
        </p:txBody>
      </p:sp>
      <p:sp>
        <p:nvSpPr>
          <p:cNvPr id="1843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B5D30C5-034A-48EE-82AC-1CED6BBD5A19}" type="slidenum">
              <a:rPr lang="es-ES">
                <a:solidFill>
                  <a:prstClr val="black"/>
                </a:solidFill>
              </a:rPr>
              <a:pPr>
                <a:defRPr/>
              </a:pPr>
              <a:t>71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37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Brunei</a:t>
            </a:r>
          </a:p>
        </p:txBody>
      </p:sp>
      <p:sp>
        <p:nvSpPr>
          <p:cNvPr id="1853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4A9D815-0260-4BAB-AC83-51CFD226F449}" type="slidenum">
              <a:rPr lang="es-ES">
                <a:solidFill>
                  <a:prstClr val="black"/>
                </a:solidFill>
              </a:rPr>
              <a:pPr>
                <a:defRPr/>
              </a:pPr>
              <a:t>72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47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Brunei Palace Gardens</a:t>
            </a:r>
          </a:p>
        </p:txBody>
      </p:sp>
      <p:sp>
        <p:nvSpPr>
          <p:cNvPr id="1863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DCCB481-EF2A-4682-A5AA-CEE8ED24DCDF}" type="slidenum">
              <a:rPr lang="es-ES">
                <a:solidFill>
                  <a:prstClr val="black"/>
                </a:solidFill>
              </a:rPr>
              <a:pPr>
                <a:defRPr/>
              </a:pPr>
              <a:t>73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Brunei.-Mosque</a:t>
            </a:r>
          </a:p>
        </p:txBody>
      </p:sp>
      <p:sp>
        <p:nvSpPr>
          <p:cNvPr id="1873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AD22A45-1DFF-4E4B-BC4E-780F81D80595}" type="slidenum">
              <a:rPr lang="es-ES">
                <a:solidFill>
                  <a:prstClr val="black"/>
                </a:solidFill>
              </a:rPr>
              <a:pPr>
                <a:defRPr/>
              </a:pPr>
              <a:t>74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7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67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Brunei.-Mosque</a:t>
            </a:r>
          </a:p>
        </p:txBody>
      </p:sp>
      <p:sp>
        <p:nvSpPr>
          <p:cNvPr id="1884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7F5623B-E34E-4D34-AB10-51E60E34C644}" type="slidenum">
              <a:rPr lang="es-ES">
                <a:solidFill>
                  <a:prstClr val="black"/>
                </a:solidFill>
              </a:rPr>
              <a:pPr>
                <a:defRPr/>
              </a:pPr>
              <a:t>75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78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Brunei</a:t>
            </a:r>
          </a:p>
          <a:p>
            <a:endParaRPr lang="es-ES" alt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97A74D7-5B0F-46F8-A469-351BE80EDF70}" type="slidenum">
              <a:rPr lang="es-ES">
                <a:solidFill>
                  <a:prstClr val="black"/>
                </a:solidFill>
              </a:rPr>
              <a:pPr>
                <a:defRPr/>
              </a:pPr>
              <a:t>76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8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88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Brunei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31E6F07-4E85-4F85-A4E7-79297374253A}" type="slidenum">
              <a:rPr lang="es-ES">
                <a:solidFill>
                  <a:prstClr val="black"/>
                </a:solidFill>
              </a:rPr>
              <a:pPr>
                <a:defRPr/>
              </a:pPr>
              <a:t>77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8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98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Dubái.-Jumeira Park</a:t>
            </a:r>
          </a:p>
        </p:txBody>
      </p:sp>
      <p:sp>
        <p:nvSpPr>
          <p:cNvPr id="1894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C586DDB-DA49-40BC-9EED-2D76D84E1F7F}" type="slidenum">
              <a:rPr lang="es-ES">
                <a:solidFill>
                  <a:prstClr val="black"/>
                </a:solidFill>
              </a:rPr>
              <a:pPr>
                <a:defRPr/>
              </a:pPr>
              <a:t>80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08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Dubaui.-Creekside Park</a:t>
            </a:r>
          </a:p>
        </p:txBody>
      </p:sp>
      <p:sp>
        <p:nvSpPr>
          <p:cNvPr id="1904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DAF7B27-E836-4436-8935-E322979746DE}" type="slidenum">
              <a:rPr lang="es-ES">
                <a:solidFill>
                  <a:prstClr val="black"/>
                </a:solidFill>
              </a:rPr>
              <a:pPr>
                <a:defRPr/>
              </a:pPr>
              <a:t>81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9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19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Dubái.-Creekside Park</a:t>
            </a:r>
          </a:p>
        </p:txBody>
      </p:sp>
      <p:sp>
        <p:nvSpPr>
          <p:cNvPr id="1914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CA719EC-A1EF-4FC6-BE3C-8E3D95D6BCC1}" type="slidenum">
              <a:rPr lang="es-ES">
                <a:solidFill>
                  <a:prstClr val="black"/>
                </a:solidFill>
              </a:rPr>
              <a:pPr>
                <a:defRPr/>
              </a:pPr>
              <a:t>82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9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29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Dubái Creekside Park</a:t>
            </a:r>
          </a:p>
        </p:txBody>
      </p:sp>
      <p:sp>
        <p:nvSpPr>
          <p:cNvPr id="1925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7D2A478-6E58-4544-BEA5-9E52B188FC80}" type="slidenum">
              <a:rPr lang="es-ES">
                <a:solidFill>
                  <a:prstClr val="black"/>
                </a:solidFill>
              </a:rPr>
              <a:pPr>
                <a:defRPr/>
              </a:pPr>
              <a:t>83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9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39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Dubái.-Jumeirha Beach</a:t>
            </a:r>
          </a:p>
        </p:txBody>
      </p:sp>
      <p:sp>
        <p:nvSpPr>
          <p:cNvPr id="1935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30F8607-BDFE-4903-97BD-78EB5A66C3A6}" type="slidenum">
              <a:rPr lang="es-ES">
                <a:solidFill>
                  <a:prstClr val="black"/>
                </a:solidFill>
              </a:rPr>
              <a:pPr>
                <a:defRPr/>
              </a:pPr>
              <a:t>84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9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49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Dubái.-Safa Park</a:t>
            </a:r>
          </a:p>
        </p:txBody>
      </p:sp>
      <p:sp>
        <p:nvSpPr>
          <p:cNvPr id="1945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18B3196-9709-4C9A-B2FB-093D4385474F}" type="slidenum">
              <a:rPr lang="es-ES">
                <a:solidFill>
                  <a:prstClr val="black"/>
                </a:solidFill>
              </a:rPr>
              <a:pPr>
                <a:defRPr/>
              </a:pPr>
              <a:t>85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Dubái .-Safa Park</a:t>
            </a:r>
          </a:p>
        </p:txBody>
      </p:sp>
      <p:sp>
        <p:nvSpPr>
          <p:cNvPr id="1955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591837E-A672-4636-818B-6B9C909A64F7}" type="slidenum">
              <a:rPr lang="es-ES">
                <a:solidFill>
                  <a:prstClr val="black"/>
                </a:solidFill>
              </a:rPr>
              <a:pPr>
                <a:defRPr/>
              </a:pPr>
              <a:t>86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0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70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Dubái.-Safa Park</a:t>
            </a:r>
          </a:p>
        </p:txBody>
      </p:sp>
      <p:sp>
        <p:nvSpPr>
          <p:cNvPr id="1966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5B08EEB-5418-4596-85F2-9548B1E870FD}" type="slidenum">
              <a:rPr lang="es-ES">
                <a:solidFill>
                  <a:prstClr val="black"/>
                </a:solidFill>
              </a:rPr>
              <a:pPr>
                <a:defRPr/>
              </a:pPr>
              <a:t>87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0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80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Dubái.-Safa Park</a:t>
            </a:r>
          </a:p>
        </p:txBody>
      </p:sp>
      <p:sp>
        <p:nvSpPr>
          <p:cNvPr id="1976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13A899E-8B49-4BF4-ACCC-50517F211CC5}" type="slidenum">
              <a:rPr lang="es-ES">
                <a:solidFill>
                  <a:prstClr val="black"/>
                </a:solidFill>
              </a:rPr>
              <a:pPr>
                <a:defRPr/>
              </a:pPr>
              <a:t>88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90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Dubái.-Safa Park</a:t>
            </a:r>
          </a:p>
        </p:txBody>
      </p:sp>
      <p:sp>
        <p:nvSpPr>
          <p:cNvPr id="1986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A264C46-C10A-42B9-8E3F-93D3035A86CA}" type="slidenum">
              <a:rPr lang="es-ES">
                <a:solidFill>
                  <a:prstClr val="black"/>
                </a:solidFill>
              </a:rPr>
              <a:pPr>
                <a:defRPr/>
              </a:pPr>
              <a:t>89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0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00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Dubái.-Safa Park</a:t>
            </a:r>
          </a:p>
        </p:txBody>
      </p:sp>
      <p:sp>
        <p:nvSpPr>
          <p:cNvPr id="1996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4165FB5-F773-40A1-B23A-E5F1649A5CE9}" type="slidenum">
              <a:rPr lang="es-ES">
                <a:solidFill>
                  <a:prstClr val="black"/>
                </a:solidFill>
              </a:rPr>
              <a:pPr>
                <a:defRPr/>
              </a:pPr>
              <a:t>90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1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11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Dubái .-Safa Park</a:t>
            </a:r>
          </a:p>
        </p:txBody>
      </p:sp>
      <p:sp>
        <p:nvSpPr>
          <p:cNvPr id="2007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3EFE8D0-0CDA-4D97-B936-2E27378798B6}" type="slidenum">
              <a:rPr lang="es-ES">
                <a:solidFill>
                  <a:prstClr val="black"/>
                </a:solidFill>
              </a:rPr>
              <a:pPr>
                <a:defRPr/>
              </a:pPr>
              <a:t>91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1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21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Dubái.-Safa Park</a:t>
            </a:r>
          </a:p>
        </p:txBody>
      </p:sp>
      <p:sp>
        <p:nvSpPr>
          <p:cNvPr id="2017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E59B2B5-E738-49D6-AD15-30E88E0C76DB}" type="slidenum">
              <a:rPr lang="es-ES">
                <a:solidFill>
                  <a:prstClr val="black"/>
                </a:solidFill>
              </a:rPr>
              <a:pPr>
                <a:defRPr/>
              </a:pPr>
              <a:t>92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1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31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Dubái.-Safa Park</a:t>
            </a:r>
          </a:p>
        </p:txBody>
      </p:sp>
      <p:sp>
        <p:nvSpPr>
          <p:cNvPr id="2027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1570DE0-531C-4E70-B2ED-CAE0BE1367D9}" type="slidenum">
              <a:rPr lang="es-ES">
                <a:solidFill>
                  <a:prstClr val="black"/>
                </a:solidFill>
              </a:rPr>
              <a:pPr>
                <a:defRPr/>
              </a:pPr>
              <a:t>93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41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Dubái.-Safa Park</a:t>
            </a:r>
          </a:p>
        </p:txBody>
      </p:sp>
      <p:sp>
        <p:nvSpPr>
          <p:cNvPr id="2037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733736C-7A6D-4D13-A8ED-85221C137BB3}" type="slidenum">
              <a:rPr lang="es-ES">
                <a:solidFill>
                  <a:prstClr val="black"/>
                </a:solidFill>
              </a:rPr>
              <a:pPr>
                <a:defRPr/>
              </a:pPr>
              <a:t>94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2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52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Morikoro Park</a:t>
            </a:r>
          </a:p>
        </p:txBody>
      </p:sp>
      <p:sp>
        <p:nvSpPr>
          <p:cNvPr id="2140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27EA4FD-865D-4A29-A6CF-C632F442D7DD}" type="slidenum">
              <a:rPr lang="es-ES">
                <a:solidFill>
                  <a:prstClr val="black"/>
                </a:solidFill>
              </a:rPr>
              <a:pPr>
                <a:defRPr/>
              </a:pPr>
              <a:t>96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Morikoro Park</a:t>
            </a:r>
          </a:p>
        </p:txBody>
      </p:sp>
      <p:sp>
        <p:nvSpPr>
          <p:cNvPr id="2150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9E793F2-C8D3-466C-AF96-6135E99BF877}" type="slidenum">
              <a:rPr lang="es-ES">
                <a:solidFill>
                  <a:prstClr val="black"/>
                </a:solidFill>
              </a:rPr>
              <a:pPr>
                <a:defRPr/>
              </a:pPr>
              <a:t>97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2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72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Morikoro Park</a:t>
            </a:r>
          </a:p>
        </p:txBody>
      </p:sp>
      <p:sp>
        <p:nvSpPr>
          <p:cNvPr id="2160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80BDF40-E85F-4098-8D3D-D9663C9819AE}" type="slidenum">
              <a:rPr lang="es-ES">
                <a:solidFill>
                  <a:prstClr val="black"/>
                </a:solidFill>
              </a:rPr>
              <a:pPr>
                <a:defRPr/>
              </a:pPr>
              <a:t>98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2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82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Morikoro Park</a:t>
            </a:r>
          </a:p>
        </p:txBody>
      </p:sp>
      <p:sp>
        <p:nvSpPr>
          <p:cNvPr id="2170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5176734-B8AC-4C6C-845C-114AF7FC24DA}" type="slidenum">
              <a:rPr lang="es-ES">
                <a:solidFill>
                  <a:prstClr val="black"/>
                </a:solidFill>
              </a:rPr>
              <a:pPr>
                <a:defRPr/>
              </a:pPr>
              <a:t>99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3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93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Morikoro Park</a:t>
            </a:r>
          </a:p>
        </p:txBody>
      </p:sp>
      <p:sp>
        <p:nvSpPr>
          <p:cNvPr id="2181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2F2C762-8F46-4D31-819E-D3BD97B79705}" type="slidenum">
              <a:rPr lang="es-ES">
                <a:solidFill>
                  <a:prstClr val="black"/>
                </a:solidFill>
              </a:rPr>
              <a:pPr>
                <a:defRPr/>
              </a:pPr>
              <a:t>100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3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03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Morikoro Park</a:t>
            </a:r>
          </a:p>
        </p:txBody>
      </p:sp>
      <p:sp>
        <p:nvSpPr>
          <p:cNvPr id="2191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9CFDCDE-004E-4FCF-9C34-61CF2D13DC6D}" type="slidenum">
              <a:rPr lang="es-ES">
                <a:solidFill>
                  <a:prstClr val="black"/>
                </a:solidFill>
              </a:rPr>
              <a:pPr>
                <a:defRPr/>
              </a:pPr>
              <a:t>101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3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13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Shurakuen Park</a:t>
            </a:r>
          </a:p>
        </p:txBody>
      </p:sp>
      <p:sp>
        <p:nvSpPr>
          <p:cNvPr id="2201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6681411-86B1-4A43-A979-33AFB650B7A7}" type="slidenum">
              <a:rPr lang="es-ES">
                <a:solidFill>
                  <a:prstClr val="black"/>
                </a:solidFill>
              </a:rPr>
              <a:pPr>
                <a:defRPr/>
              </a:pPr>
              <a:t>102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3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23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Todagawa Park</a:t>
            </a:r>
          </a:p>
        </p:txBody>
      </p:sp>
      <p:sp>
        <p:nvSpPr>
          <p:cNvPr id="2211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03FCCFD-7D95-4046-8FD1-85F5804C9C02}" type="slidenum">
              <a:rPr lang="es-ES">
                <a:solidFill>
                  <a:prstClr val="black"/>
                </a:solidFill>
              </a:rPr>
              <a:pPr>
                <a:defRPr/>
              </a:pPr>
              <a:t>103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4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34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Todagawa Park</a:t>
            </a:r>
          </a:p>
        </p:txBody>
      </p:sp>
      <p:sp>
        <p:nvSpPr>
          <p:cNvPr id="2222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D233BFF-C272-4F39-97DC-A7AA75AF1388}" type="slidenum">
              <a:rPr lang="es-ES">
                <a:solidFill>
                  <a:prstClr val="black"/>
                </a:solidFill>
              </a:rPr>
              <a:pPr>
                <a:defRPr/>
              </a:pPr>
              <a:t>104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44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Atenas</a:t>
            </a:r>
          </a:p>
        </p:txBody>
      </p:sp>
      <p:sp>
        <p:nvSpPr>
          <p:cNvPr id="2232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E7340FE-6615-4B53-9E54-1AEF6E3F86ED}" type="slidenum">
              <a:rPr lang="es-ES">
                <a:solidFill>
                  <a:prstClr val="black"/>
                </a:solidFill>
              </a:rPr>
              <a:pPr>
                <a:defRPr/>
              </a:pPr>
              <a:t>106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4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54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Atenas</a:t>
            </a:r>
          </a:p>
        </p:txBody>
      </p:sp>
      <p:sp>
        <p:nvSpPr>
          <p:cNvPr id="2242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96BE21F-AC92-43C0-B995-D749D5BB9587}" type="slidenum">
              <a:rPr lang="es-ES">
                <a:solidFill>
                  <a:prstClr val="black"/>
                </a:solidFill>
              </a:rPr>
              <a:pPr>
                <a:defRPr/>
              </a:pPr>
              <a:t>107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4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Atenas National Botanic Garden</a:t>
            </a:r>
          </a:p>
        </p:txBody>
      </p:sp>
      <p:sp>
        <p:nvSpPr>
          <p:cNvPr id="2252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BA0F38F-BF61-4A55-8B74-4302CC15D315}" type="slidenum">
              <a:rPr lang="es-ES">
                <a:solidFill>
                  <a:prstClr val="black"/>
                </a:solidFill>
              </a:rPr>
              <a:pPr>
                <a:defRPr/>
              </a:pPr>
              <a:t>108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75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Atenas National Botanic Gardens</a:t>
            </a:r>
          </a:p>
        </p:txBody>
      </p:sp>
      <p:sp>
        <p:nvSpPr>
          <p:cNvPr id="2263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DEB726C-ED50-4EFD-ACF6-5294DA329179}" type="slidenum">
              <a:rPr lang="es-ES">
                <a:solidFill>
                  <a:prstClr val="black"/>
                </a:solidFill>
              </a:rPr>
              <a:pPr>
                <a:defRPr/>
              </a:pPr>
              <a:t>109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5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85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Atenas National Botanic Gardens</a:t>
            </a:r>
          </a:p>
        </p:txBody>
      </p:sp>
      <p:sp>
        <p:nvSpPr>
          <p:cNvPr id="2273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DF1CB53-E824-4F78-9FB5-F76A8F306CF6}" type="slidenum">
              <a:rPr lang="es-ES">
                <a:solidFill>
                  <a:prstClr val="black"/>
                </a:solidFill>
              </a:rPr>
              <a:pPr>
                <a:defRPr/>
              </a:pPr>
              <a:t>110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5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95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Atenas National Botanic Gardens</a:t>
            </a:r>
          </a:p>
        </p:txBody>
      </p:sp>
      <p:sp>
        <p:nvSpPr>
          <p:cNvPr id="2283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E837E25-0752-4DFE-8095-FAD414170C6E}" type="slidenum">
              <a:rPr lang="es-ES">
                <a:solidFill>
                  <a:prstClr val="black"/>
                </a:solidFill>
              </a:rPr>
              <a:pPr>
                <a:defRPr/>
              </a:pPr>
              <a:t>111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05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Atenas National Botanic Garden</a:t>
            </a:r>
          </a:p>
        </p:txBody>
      </p:sp>
      <p:sp>
        <p:nvSpPr>
          <p:cNvPr id="2293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2B35DAB-79DE-48BF-A760-26FA29ED7D89}" type="slidenum">
              <a:rPr lang="es-ES">
                <a:solidFill>
                  <a:prstClr val="black"/>
                </a:solidFill>
              </a:rPr>
              <a:pPr>
                <a:defRPr/>
              </a:pPr>
              <a:t>112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6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16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Bag e Eram</a:t>
            </a:r>
          </a:p>
        </p:txBody>
      </p:sp>
      <p:sp>
        <p:nvSpPr>
          <p:cNvPr id="2304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71EE27C-DF9C-4D06-8CFC-0E45BE6B783D}" type="slidenum">
              <a:rPr lang="es-ES">
                <a:solidFill>
                  <a:prstClr val="black"/>
                </a:solidFill>
              </a:rPr>
              <a:pPr>
                <a:defRPr/>
              </a:pPr>
              <a:t>114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6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26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Bag e Fin</a:t>
            </a:r>
          </a:p>
        </p:txBody>
      </p:sp>
      <p:sp>
        <p:nvSpPr>
          <p:cNvPr id="2314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BB1480F-18D1-4C48-A28E-7901D9EC3261}" type="slidenum">
              <a:rPr lang="es-ES">
                <a:solidFill>
                  <a:prstClr val="black"/>
                </a:solidFill>
              </a:rPr>
              <a:pPr>
                <a:defRPr/>
              </a:pPr>
              <a:t>115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36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Bag e fin</a:t>
            </a:r>
          </a:p>
        </p:txBody>
      </p:sp>
      <p:sp>
        <p:nvSpPr>
          <p:cNvPr id="2324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89916DE-C031-4784-8396-8FEFEF385860}" type="slidenum">
              <a:rPr lang="es-ES">
                <a:solidFill>
                  <a:prstClr val="black"/>
                </a:solidFill>
              </a:rPr>
              <a:pPr>
                <a:defRPr/>
              </a:pPr>
              <a:t>116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46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Bag e Ferdhows</a:t>
            </a:r>
          </a:p>
        </p:txBody>
      </p:sp>
      <p:sp>
        <p:nvSpPr>
          <p:cNvPr id="2334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BEEFDCD-D363-4FBF-ABB6-86C1013F8737}" type="slidenum">
              <a:rPr lang="es-ES">
                <a:solidFill>
                  <a:prstClr val="black"/>
                </a:solidFill>
              </a:rPr>
              <a:pPr>
                <a:defRPr/>
              </a:pPr>
              <a:t>117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6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56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Bag e fin</a:t>
            </a:r>
          </a:p>
        </p:txBody>
      </p:sp>
      <p:sp>
        <p:nvSpPr>
          <p:cNvPr id="2345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463E21F-1BD7-4BC5-A6B8-E2042A406C21}" type="slidenum">
              <a:rPr lang="es-ES">
                <a:solidFill>
                  <a:prstClr val="black"/>
                </a:solidFill>
              </a:rPr>
              <a:pPr>
                <a:defRPr/>
              </a:pPr>
              <a:t>118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Bahía Palace.-Marrakech</a:t>
            </a:r>
          </a:p>
        </p:txBody>
      </p:sp>
      <p:sp>
        <p:nvSpPr>
          <p:cNvPr id="2355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B93076F-AC55-40D0-9EBD-D06DC4A15CFA}" type="slidenum">
              <a:rPr lang="es-ES">
                <a:solidFill>
                  <a:prstClr val="black"/>
                </a:solidFill>
              </a:rPr>
              <a:pPr>
                <a:defRPr/>
              </a:pPr>
              <a:t>119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7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77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Ampton Park</a:t>
            </a:r>
          </a:p>
        </p:txBody>
      </p:sp>
      <p:sp>
        <p:nvSpPr>
          <p:cNvPr id="2365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5C2C635-3F9C-482F-910A-14D019D82929}" type="slidenum">
              <a:rPr lang="es-ES">
                <a:solidFill>
                  <a:prstClr val="black"/>
                </a:solidFill>
              </a:rPr>
              <a:pPr>
                <a:defRPr/>
              </a:pPr>
              <a:t>120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7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87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Bombay.-Prince of Wales Museum</a:t>
            </a:r>
          </a:p>
        </p:txBody>
      </p:sp>
      <p:sp>
        <p:nvSpPr>
          <p:cNvPr id="2375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A1C00E9-FC10-4794-A0D3-10FD1DA5E572}" type="slidenum">
              <a:rPr lang="es-ES">
                <a:solidFill>
                  <a:prstClr val="black"/>
                </a:solidFill>
              </a:rPr>
              <a:pPr>
                <a:defRPr/>
              </a:pPr>
              <a:t>121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7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97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Bombay.-Taj Majal Hotel</a:t>
            </a:r>
          </a:p>
        </p:txBody>
      </p:sp>
      <p:sp>
        <p:nvSpPr>
          <p:cNvPr id="2385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6244E83-661B-47AD-90B8-62E05664A9F6}" type="slidenum">
              <a:rPr lang="es-ES">
                <a:solidFill>
                  <a:prstClr val="black"/>
                </a:solidFill>
              </a:rPr>
              <a:pPr>
                <a:defRPr/>
              </a:pPr>
              <a:t>122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8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08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Agra Fort</a:t>
            </a:r>
          </a:p>
        </p:txBody>
      </p:sp>
      <p:sp>
        <p:nvSpPr>
          <p:cNvPr id="2396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4B971FA-6041-45D3-9EA4-6C103DB5D284}" type="slidenum">
              <a:rPr lang="es-ES">
                <a:solidFill>
                  <a:prstClr val="black"/>
                </a:solidFill>
              </a:rPr>
              <a:pPr>
                <a:defRPr/>
              </a:pPr>
              <a:t>123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8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18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Dubái.-Centaurus Hotel</a:t>
            </a:r>
          </a:p>
        </p:txBody>
      </p:sp>
      <p:sp>
        <p:nvSpPr>
          <p:cNvPr id="2406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1B8C01E-D5B3-441C-B84A-D3E48ED08334}" type="slidenum">
              <a:rPr lang="es-ES">
                <a:solidFill>
                  <a:prstClr val="black"/>
                </a:solidFill>
              </a:rPr>
              <a:pPr>
                <a:defRPr/>
              </a:pPr>
              <a:t>124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8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28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Dubái.-Centaurus Hotel</a:t>
            </a:r>
          </a:p>
        </p:txBody>
      </p:sp>
      <p:sp>
        <p:nvSpPr>
          <p:cNvPr id="2416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DE14E8E-1179-4162-8A6B-1A8DBAB6A41B}" type="slidenum">
              <a:rPr lang="es-ES">
                <a:solidFill>
                  <a:prstClr val="black"/>
                </a:solidFill>
              </a:rPr>
              <a:pPr>
                <a:defRPr/>
              </a:pPr>
              <a:t>125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9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59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Chatusak Park</a:t>
            </a:r>
          </a:p>
        </p:txBody>
      </p:sp>
      <p:sp>
        <p:nvSpPr>
          <p:cNvPr id="2447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DFB71C2-DA2D-44A8-AE8B-A0425965C110}" type="slidenum">
              <a:rPr lang="es-ES">
                <a:solidFill>
                  <a:prstClr val="black"/>
                </a:solidFill>
              </a:rPr>
              <a:pPr>
                <a:defRPr/>
              </a:pPr>
              <a:t>126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Cyber Park</a:t>
            </a:r>
          </a:p>
        </p:txBody>
      </p:sp>
      <p:sp>
        <p:nvSpPr>
          <p:cNvPr id="2457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484F99A-EB4A-41EB-A68A-5F6648136EA8}" type="slidenum">
              <a:rPr lang="es-ES">
                <a:solidFill>
                  <a:prstClr val="black"/>
                </a:solidFill>
              </a:rPr>
              <a:pPr>
                <a:defRPr/>
              </a:pPr>
              <a:t>128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9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79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Cyber Park</a:t>
            </a:r>
          </a:p>
        </p:txBody>
      </p:sp>
      <p:sp>
        <p:nvSpPr>
          <p:cNvPr id="2467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37244B2-B4FA-499D-86EB-8876A6FB07E0}" type="slidenum">
              <a:rPr lang="es-ES">
                <a:solidFill>
                  <a:prstClr val="black"/>
                </a:solidFill>
              </a:rPr>
              <a:pPr>
                <a:defRPr/>
              </a:pPr>
              <a:t>129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0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90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Cyber Park</a:t>
            </a:r>
          </a:p>
        </p:txBody>
      </p:sp>
      <p:sp>
        <p:nvSpPr>
          <p:cNvPr id="2478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6071143-613E-47D7-B3A4-A80AD7F5B045}" type="slidenum">
              <a:rPr lang="es-ES">
                <a:solidFill>
                  <a:prstClr val="black"/>
                </a:solidFill>
              </a:rPr>
              <a:pPr>
                <a:defRPr/>
              </a:pPr>
              <a:t>130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0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00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Cyber Park</a:t>
            </a:r>
          </a:p>
        </p:txBody>
      </p:sp>
      <p:sp>
        <p:nvSpPr>
          <p:cNvPr id="2488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12F2343-6165-44FA-AD36-7BE4CBDF284B}" type="slidenum">
              <a:rPr lang="es-ES">
                <a:solidFill>
                  <a:prstClr val="black"/>
                </a:solidFill>
              </a:rPr>
              <a:pPr>
                <a:defRPr/>
              </a:pPr>
              <a:t>131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0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10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Hafezeeyeh Gardens</a:t>
            </a:r>
          </a:p>
        </p:txBody>
      </p:sp>
      <p:sp>
        <p:nvSpPr>
          <p:cNvPr id="2498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525F7DD-E0BE-4FEF-A627-50E336F4A195}" type="slidenum">
              <a:rPr lang="es-ES">
                <a:solidFill>
                  <a:prstClr val="black"/>
                </a:solidFill>
              </a:rPr>
              <a:pPr>
                <a:defRPr/>
              </a:pPr>
              <a:t>133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0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20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Hafezeeyeh Gardens</a:t>
            </a:r>
          </a:p>
        </p:txBody>
      </p:sp>
      <p:sp>
        <p:nvSpPr>
          <p:cNvPr id="2508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8657224-CE35-48D1-9DF7-3D7C69F8849C}" type="slidenum">
              <a:rPr lang="es-ES">
                <a:solidFill>
                  <a:prstClr val="black"/>
                </a:solidFill>
              </a:rPr>
              <a:pPr>
                <a:defRPr/>
              </a:pPr>
              <a:t>134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1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31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Bahía Gardens.-Haifa</a:t>
            </a:r>
          </a:p>
        </p:txBody>
      </p:sp>
      <p:sp>
        <p:nvSpPr>
          <p:cNvPr id="2519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CDEE5FB-0016-4164-AAB3-DAFED602A947}" type="slidenum">
              <a:rPr lang="es-ES">
                <a:solidFill>
                  <a:prstClr val="black"/>
                </a:solidFill>
              </a:rPr>
              <a:pPr>
                <a:defRPr/>
              </a:pPr>
              <a:t>136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1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41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Bahía Gardens</a:t>
            </a:r>
          </a:p>
        </p:txBody>
      </p:sp>
      <p:sp>
        <p:nvSpPr>
          <p:cNvPr id="2529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D5CD9E3-82C9-42D8-A1A1-07C0D2F032A0}" type="slidenum">
              <a:rPr lang="es-ES">
                <a:solidFill>
                  <a:prstClr val="black"/>
                </a:solidFill>
              </a:rPr>
              <a:pPr>
                <a:defRPr/>
              </a:pPr>
              <a:t>137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1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51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Bahía Gardens</a:t>
            </a:r>
          </a:p>
        </p:txBody>
      </p:sp>
      <p:sp>
        <p:nvSpPr>
          <p:cNvPr id="2539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DDD5912-A59A-4C4C-B001-D79C8281BF9E}" type="slidenum">
              <a:rPr lang="es-ES">
                <a:solidFill>
                  <a:prstClr val="black"/>
                </a:solidFill>
              </a:rPr>
              <a:pPr>
                <a:defRPr/>
              </a:pPr>
              <a:t>138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1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61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Bahía Gardens</a:t>
            </a:r>
          </a:p>
        </p:txBody>
      </p:sp>
      <p:sp>
        <p:nvSpPr>
          <p:cNvPr id="2549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61FEF63-7D64-4D58-B21F-7AA78DA79A00}" type="slidenum">
              <a:rPr lang="es-ES">
                <a:solidFill>
                  <a:prstClr val="black"/>
                </a:solidFill>
              </a:rPr>
              <a:pPr>
                <a:defRPr/>
              </a:pPr>
              <a:t>139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Bahía Gardens</a:t>
            </a:r>
          </a:p>
        </p:txBody>
      </p:sp>
      <p:sp>
        <p:nvSpPr>
          <p:cNvPr id="2560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4F3814E-ADCA-4733-AB71-336981B9A43C}" type="slidenum">
              <a:rPr lang="es-ES">
                <a:solidFill>
                  <a:prstClr val="black"/>
                </a:solidFill>
              </a:rPr>
              <a:pPr>
                <a:defRPr/>
              </a:pPr>
              <a:t>140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2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82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Hanging Gardens</a:t>
            </a:r>
          </a:p>
        </p:txBody>
      </p:sp>
      <p:sp>
        <p:nvSpPr>
          <p:cNvPr id="2570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2B096A5-0919-4D22-AFB0-B6AE88F0FB69}" type="slidenum">
              <a:rPr lang="es-ES">
                <a:solidFill>
                  <a:prstClr val="black"/>
                </a:solidFill>
              </a:rPr>
              <a:pPr>
                <a:defRPr/>
              </a:pPr>
              <a:t>142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2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92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Hanging Gardens</a:t>
            </a:r>
          </a:p>
        </p:txBody>
      </p:sp>
      <p:sp>
        <p:nvSpPr>
          <p:cNvPr id="2580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879EF59-7196-4FBB-9C99-88B66B19B86A}" type="slidenum">
              <a:rPr lang="es-ES">
                <a:solidFill>
                  <a:prstClr val="black"/>
                </a:solidFill>
              </a:rPr>
              <a:pPr>
                <a:defRPr/>
              </a:pPr>
              <a:t>143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2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02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Hanging Gardens</a:t>
            </a:r>
          </a:p>
        </p:txBody>
      </p:sp>
      <p:sp>
        <p:nvSpPr>
          <p:cNvPr id="2590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1895401-F082-4A1F-AAF9-C2B4CC015225}" type="slidenum">
              <a:rPr lang="es-ES">
                <a:solidFill>
                  <a:prstClr val="black"/>
                </a:solidFill>
              </a:rPr>
              <a:pPr>
                <a:defRPr/>
              </a:pPr>
              <a:t>144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2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12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Hanging Gardens</a:t>
            </a:r>
          </a:p>
        </p:txBody>
      </p:sp>
      <p:sp>
        <p:nvSpPr>
          <p:cNvPr id="2601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CC91A25-2636-4CB0-89F7-7DEE63F55E46}" type="slidenum">
              <a:rPr lang="es-ES">
                <a:solidFill>
                  <a:prstClr val="black"/>
                </a:solidFill>
              </a:rPr>
              <a:pPr>
                <a:defRPr/>
              </a:pPr>
              <a:t>145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3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23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Hanging Gardens</a:t>
            </a:r>
          </a:p>
        </p:txBody>
      </p:sp>
      <p:sp>
        <p:nvSpPr>
          <p:cNvPr id="2611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C46A258-95A1-4955-88C1-340665DB7564}" type="slidenum">
              <a:rPr lang="es-ES">
                <a:solidFill>
                  <a:prstClr val="black"/>
                </a:solidFill>
              </a:rPr>
              <a:pPr>
                <a:defRPr/>
              </a:pPr>
              <a:t>146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3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33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Hanging Gardens</a:t>
            </a:r>
          </a:p>
        </p:txBody>
      </p:sp>
      <p:sp>
        <p:nvSpPr>
          <p:cNvPr id="2621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807E63A-EBB3-41A4-85DC-60E27A8E739B}" type="slidenum">
              <a:rPr lang="es-ES">
                <a:solidFill>
                  <a:prstClr val="black"/>
                </a:solidFill>
              </a:rPr>
              <a:pPr>
                <a:defRPr/>
              </a:pPr>
              <a:t>147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3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43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Hanging Gardens</a:t>
            </a:r>
          </a:p>
        </p:txBody>
      </p:sp>
      <p:sp>
        <p:nvSpPr>
          <p:cNvPr id="2631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B891446-AA65-4CAB-8234-C1799C39B8BD}" type="slidenum">
              <a:rPr lang="es-ES">
                <a:solidFill>
                  <a:prstClr val="black"/>
                </a:solidFill>
              </a:rPr>
              <a:pPr>
                <a:defRPr/>
              </a:pPr>
              <a:t>148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3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53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Hanging Gardens</a:t>
            </a:r>
          </a:p>
        </p:txBody>
      </p:sp>
      <p:sp>
        <p:nvSpPr>
          <p:cNvPr id="2641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AD62747-A9B3-4556-B6A4-504ABFE93BEE}" type="slidenum">
              <a:rPr lang="es-ES">
                <a:solidFill>
                  <a:prstClr val="black"/>
                </a:solidFill>
              </a:rPr>
              <a:pPr>
                <a:defRPr/>
              </a:pPr>
              <a:t>149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4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64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Hanging Gardens</a:t>
            </a:r>
          </a:p>
        </p:txBody>
      </p:sp>
      <p:sp>
        <p:nvSpPr>
          <p:cNvPr id="2652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C3D8B76-B5EE-442B-A391-78B6C4A19F4E}" type="slidenum">
              <a:rPr lang="es-ES">
                <a:solidFill>
                  <a:prstClr val="black"/>
                </a:solidFill>
              </a:rPr>
              <a:pPr>
                <a:defRPr/>
              </a:pPr>
              <a:t>150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Hanging Gardens</a:t>
            </a:r>
          </a:p>
        </p:txBody>
      </p:sp>
      <p:sp>
        <p:nvSpPr>
          <p:cNvPr id="2662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832DF89-2320-4905-875C-91F8A40F580E}" type="slidenum">
              <a:rPr lang="es-ES">
                <a:solidFill>
                  <a:prstClr val="black"/>
                </a:solidFill>
              </a:rPr>
              <a:pPr>
                <a:defRPr/>
              </a:pPr>
              <a:t>151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4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84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Hanging Gardens</a:t>
            </a:r>
          </a:p>
        </p:txBody>
      </p:sp>
      <p:sp>
        <p:nvSpPr>
          <p:cNvPr id="2672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EC11899-06A3-4988-AA7C-87D832DF156E}" type="slidenum">
              <a:rPr lang="es-ES">
                <a:solidFill>
                  <a:prstClr val="black"/>
                </a:solidFill>
              </a:rPr>
              <a:pPr>
                <a:defRPr/>
              </a:pPr>
              <a:t>152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4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94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Hanging Gardens</a:t>
            </a:r>
          </a:p>
        </p:txBody>
      </p:sp>
      <p:sp>
        <p:nvSpPr>
          <p:cNvPr id="2682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D2123CC-8F60-4525-80CE-CEDC896211F3}" type="slidenum">
              <a:rPr lang="es-ES">
                <a:solidFill>
                  <a:prstClr val="black"/>
                </a:solidFill>
              </a:rPr>
              <a:pPr>
                <a:defRPr/>
              </a:pPr>
              <a:t>153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5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05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Awaji Island</a:t>
            </a:r>
          </a:p>
        </p:txBody>
      </p:sp>
      <p:sp>
        <p:nvSpPr>
          <p:cNvPr id="2693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6EDE563-D8B7-4D58-BDFA-8455E705F348}" type="slidenum">
              <a:rPr lang="es-ES">
                <a:solidFill>
                  <a:prstClr val="black"/>
                </a:solidFill>
              </a:rPr>
              <a:pPr>
                <a:defRPr/>
              </a:pPr>
              <a:t>155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5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15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Awaji Island</a:t>
            </a:r>
          </a:p>
        </p:txBody>
      </p:sp>
      <p:sp>
        <p:nvSpPr>
          <p:cNvPr id="2703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247EEB4-C323-4127-8AD2-DF239EA1FBD9}" type="slidenum">
              <a:rPr lang="es-ES">
                <a:solidFill>
                  <a:prstClr val="black"/>
                </a:solidFill>
              </a:rPr>
              <a:pPr>
                <a:defRPr/>
              </a:pPr>
              <a:t>156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5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25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Awaji Island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EFA64C4-AB1C-4360-B4BB-971E044E0A75}" type="slidenum">
              <a:rPr lang="es-ES">
                <a:solidFill>
                  <a:prstClr val="black"/>
                </a:solidFill>
              </a:rPr>
              <a:pPr>
                <a:defRPr/>
              </a:pPr>
              <a:t>158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3/2/2018</a:t>
            </a:fld>
            <a:endParaRPr lang="en-U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3/2/2018</a:t>
            </a:fld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3/2/2018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3/2/2018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3/2/2018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3/2/2018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3/2/2018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3/2/2018</a:t>
            </a:fld>
            <a:endParaRPr lang="en-US" dirty="0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3/2/2018</a:t>
            </a:fld>
            <a:endParaRPr lang="en-U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3/2/2018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3/2/2018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>
              <a:defRPr/>
            </a:pPr>
            <a:fld id="{444EFC29-8A42-4335-ABD8-19E53AEB145C}" type="datetimeFigureOut">
              <a:rPr lang="es-ES" smtClean="0">
                <a:solidFill>
                  <a:srgbClr val="FFF39D"/>
                </a:solidFill>
              </a:rPr>
              <a:pPr>
                <a:defRPr/>
              </a:pPr>
              <a:t>02/03/2018</a:t>
            </a:fld>
            <a:endParaRPr lang="es-ES" dirty="0">
              <a:solidFill>
                <a:srgbClr val="FFF39D"/>
              </a:solidFill>
            </a:endParaRPr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pPr>
              <a:defRPr/>
            </a:pPr>
            <a:endParaRPr lang="es-ES" dirty="0">
              <a:solidFill>
                <a:srgbClr val="FFF39D"/>
              </a:solidFill>
            </a:endParaRPr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white"/>
              </a:solidFill>
              <a:latin typeface="Arial" charset="0"/>
            </a:endParaRPr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white"/>
              </a:solidFill>
              <a:latin typeface="Arial" charset="0"/>
            </a:endParaRPr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white"/>
              </a:solidFill>
              <a:latin typeface="Arial" charset="0"/>
            </a:endParaRPr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white"/>
              </a:solidFill>
              <a:latin typeface="Arial" charset="0"/>
            </a:endParaRPr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white"/>
              </a:solidFill>
              <a:latin typeface="Arial" charset="0"/>
            </a:endParaRPr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white"/>
              </a:solidFill>
              <a:latin typeface="Arial" charset="0"/>
            </a:endParaRPr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>
              <a:defRPr/>
            </a:pPr>
            <a:fld id="{F62C65A9-A276-4771-B8D9-1D9FED690038}" type="slidenum">
              <a:rPr lang="es-ES" smtClean="0"/>
              <a:pPr>
                <a:defRPr/>
              </a:pPr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543158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>
              <a:defRPr/>
            </a:pPr>
            <a:fld id="{88A00553-ABA5-4F67-9164-6BD14A03FBB9}" type="datetimeFigureOut">
              <a:rPr lang="es-ES" smtClean="0">
                <a:solidFill>
                  <a:srgbClr val="FFF39D"/>
                </a:solidFill>
              </a:rPr>
              <a:pPr>
                <a:defRPr/>
              </a:pPr>
              <a:t>02/03/2018</a:t>
            </a:fld>
            <a:endParaRPr lang="es-ES" dirty="0">
              <a:solidFill>
                <a:srgbClr val="FFF39D"/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>
              <a:defRPr/>
            </a:pPr>
            <a:fld id="{2931C6B2-AD8B-424E-996E-12229389F64D}" type="slidenum">
              <a:rPr lang="es-ES" smtClean="0"/>
              <a:pPr>
                <a:defRPr/>
              </a:pPr>
              <a:t>‹Nº›</a:t>
            </a:fld>
            <a:endParaRPr lang="es-E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>
              <a:defRPr/>
            </a:pPr>
            <a:endParaRPr lang="es-ES" dirty="0">
              <a:solidFill>
                <a:srgbClr val="FFF39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52463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>
              <a:defRPr/>
            </a:pPr>
            <a:fld id="{8CB72310-A804-4CDA-9379-2E6E36D15C2C}" type="datetimeFigureOut">
              <a:rPr lang="es-ES" smtClean="0">
                <a:solidFill>
                  <a:srgbClr val="FFF39D"/>
                </a:solidFill>
              </a:rPr>
              <a:pPr>
                <a:defRPr/>
              </a:pPr>
              <a:t>02/03/2018</a:t>
            </a:fld>
            <a:endParaRPr lang="es-ES" dirty="0">
              <a:solidFill>
                <a:srgbClr val="FFF39D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pPr>
              <a:defRPr/>
            </a:pPr>
            <a:endParaRPr lang="es-ES" dirty="0">
              <a:solidFill>
                <a:srgbClr val="FFF39D"/>
              </a:solidFill>
            </a:endParaRPr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white"/>
              </a:solidFill>
              <a:latin typeface="Arial" charset="0"/>
            </a:endParaRPr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white"/>
              </a:solidFill>
              <a:latin typeface="Arial" charset="0"/>
            </a:endParaRPr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white"/>
              </a:solidFill>
              <a:latin typeface="Arial" charset="0"/>
            </a:endParaRPr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white"/>
              </a:solidFill>
              <a:latin typeface="Arial" charset="0"/>
            </a:endParaRPr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white"/>
              </a:solidFill>
              <a:latin typeface="Arial" charset="0"/>
            </a:endParaRPr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white"/>
              </a:solidFill>
              <a:latin typeface="Arial" charset="0"/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>
              <a:defRPr/>
            </a:pPr>
            <a:fld id="{E4217FE5-98EF-4738-9856-3BB55015616D}" type="slidenum">
              <a:rPr lang="es-ES" smtClean="0"/>
              <a:pPr>
                <a:defRPr/>
              </a:pPr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575430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486073F-F979-4A9A-A87D-5D26D67644E6}" type="datetimeFigureOut">
              <a:rPr lang="es-ES" smtClean="0">
                <a:solidFill>
                  <a:srgbClr val="FFF39D"/>
                </a:solidFill>
              </a:rPr>
              <a:pPr>
                <a:defRPr/>
              </a:pPr>
              <a:t>02/03/2018</a:t>
            </a:fld>
            <a:endParaRPr lang="es-ES" dirty="0">
              <a:solidFill>
                <a:srgbClr val="FFF39D"/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 dirty="0">
              <a:solidFill>
                <a:srgbClr val="FFF39D"/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7D5DCC1-1F5B-4D14-A1F1-0EA4E01D6221}" type="slidenum">
              <a:rPr lang="es-ES" smtClean="0"/>
              <a:pPr>
                <a:defRPr/>
              </a:pPr>
              <a:t>‹Nº›</a:t>
            </a:fld>
            <a:endParaRPr lang="es-E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76933895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741F70E-3FC2-4E05-BEE3-98CC8FD4D830}" type="datetimeFigureOut">
              <a:rPr lang="es-ES" smtClean="0">
                <a:solidFill>
                  <a:srgbClr val="FFF39D"/>
                </a:solidFill>
              </a:rPr>
              <a:pPr>
                <a:defRPr/>
              </a:pPr>
              <a:t>02/03/2018</a:t>
            </a:fld>
            <a:endParaRPr lang="es-ES" dirty="0">
              <a:solidFill>
                <a:srgbClr val="FFF39D"/>
              </a:solidFill>
            </a:endParaRPr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 dirty="0">
              <a:solidFill>
                <a:srgbClr val="FFF39D"/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E989246-7FD5-41B8-993F-EEB56DA55F66}" type="slidenum">
              <a:rPr lang="es-ES" smtClean="0"/>
              <a:pPr>
                <a:defRPr/>
              </a:pPr>
              <a:t>‹Nº›</a:t>
            </a:fld>
            <a:endParaRPr lang="es-E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16818909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fld id="{92104BFE-FB9F-45A0-89EC-DB7D8BECEC3D}" type="datetimeFigureOut">
              <a:rPr lang="es-ES" smtClean="0">
                <a:solidFill>
                  <a:srgbClr val="FFF39D"/>
                </a:solidFill>
              </a:rPr>
              <a:pPr>
                <a:defRPr/>
              </a:pPr>
              <a:t>02/03/2018</a:t>
            </a:fld>
            <a:endParaRPr lang="es-ES" dirty="0">
              <a:solidFill>
                <a:srgbClr val="FFF39D"/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>
              <a:defRPr/>
            </a:pPr>
            <a:fld id="{F0473B55-D486-498E-8FE4-05377643E0F1}" type="slidenum">
              <a:rPr lang="es-ES" smtClean="0"/>
              <a:pPr>
                <a:defRPr/>
              </a:pPr>
              <a:t>‹Nº›</a:t>
            </a:fld>
            <a:endParaRPr lang="es-E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es-ES" dirty="0">
              <a:solidFill>
                <a:srgbClr val="FFF39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62005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A5D8F0A-7515-4EC5-9715-6E7FBC3D9FB3}" type="datetimeFigureOut">
              <a:rPr lang="es-ES" smtClean="0">
                <a:solidFill>
                  <a:srgbClr val="FFF39D"/>
                </a:solidFill>
              </a:rPr>
              <a:pPr>
                <a:defRPr/>
              </a:pPr>
              <a:t>02/03/2018</a:t>
            </a:fld>
            <a:endParaRPr lang="es-ES" dirty="0">
              <a:solidFill>
                <a:srgbClr val="FFF39D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 dirty="0">
              <a:solidFill>
                <a:srgbClr val="FFF39D"/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2BA9020-6E3D-4073-A18D-43EE4CE073AC}" type="slidenum">
              <a:rPr lang="es-ES" smtClean="0"/>
              <a:pPr>
                <a:defRPr/>
              </a:pPr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7336040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white"/>
              </a:solidFill>
              <a:latin typeface="Arial" charset="0"/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white"/>
              </a:solidFill>
              <a:latin typeface="Arial" charset="0"/>
            </a:endParaRPr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white"/>
              </a:solidFill>
              <a:latin typeface="Arial" charset="0"/>
            </a:endParaRPr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white"/>
              </a:solidFill>
              <a:latin typeface="Arial" charset="0"/>
            </a:endParaRPr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white"/>
              </a:solidFill>
              <a:latin typeface="Arial" charset="0"/>
            </a:endParaRPr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>
              <a:defRPr/>
            </a:pPr>
            <a:fld id="{73BBDB5F-3E03-4138-B72D-154B66454DBD}" type="datetimeFigureOut">
              <a:rPr lang="es-ES" smtClean="0">
                <a:solidFill>
                  <a:srgbClr val="FFF39D"/>
                </a:solidFill>
              </a:rPr>
              <a:pPr>
                <a:defRPr/>
              </a:pPr>
              <a:t>02/03/2018</a:t>
            </a:fld>
            <a:endParaRPr lang="es-ES" dirty="0">
              <a:solidFill>
                <a:srgbClr val="FFF39D"/>
              </a:solidFill>
            </a:endParaRPr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>
              <a:defRPr/>
            </a:pPr>
            <a:fld id="{988EEF1B-9957-40F7-BB8C-EAF52EDB6ED2}" type="slidenum">
              <a:rPr lang="es-ES" smtClean="0"/>
              <a:pPr>
                <a:defRPr/>
              </a:pPr>
              <a:t>‹Nº›</a:t>
            </a:fld>
            <a:endParaRPr lang="es-E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>
              <a:defRPr/>
            </a:pPr>
            <a:endParaRPr lang="es-ES" dirty="0">
              <a:solidFill>
                <a:srgbClr val="FFF39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708384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white"/>
              </a:solidFill>
              <a:latin typeface="Arial" charset="0"/>
            </a:endParaRPr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white"/>
              </a:solidFill>
              <a:latin typeface="Arial" charset="0"/>
            </a:endParaRPr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white"/>
              </a:solidFill>
              <a:latin typeface="Arial" charset="0"/>
            </a:endParaRPr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white"/>
              </a:solidFill>
              <a:latin typeface="Arial" charset="0"/>
            </a:endParaRPr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white"/>
              </a:solidFill>
              <a:latin typeface="Arial" charset="0"/>
            </a:endParaRPr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fld id="{63914BE5-A250-4E14-8C9C-F2D01505EDC4}" type="datetimeFigureOut">
              <a:rPr lang="es-ES" smtClean="0">
                <a:solidFill>
                  <a:srgbClr val="FFF39D"/>
                </a:solidFill>
              </a:rPr>
              <a:pPr>
                <a:defRPr/>
              </a:pPr>
              <a:t>02/03/2018</a:t>
            </a:fld>
            <a:endParaRPr lang="es-ES" dirty="0">
              <a:solidFill>
                <a:srgbClr val="FFF39D"/>
              </a:solidFill>
            </a:endParaRPr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>
              <a:defRPr/>
            </a:pPr>
            <a:fld id="{DF6A80FA-B510-4B14-A30C-ECB4FD42E491}" type="slidenum">
              <a:rPr lang="es-ES" smtClean="0"/>
              <a:pPr>
                <a:defRPr/>
              </a:pPr>
              <a:t>‹Nº›</a:t>
            </a:fld>
            <a:endParaRPr lang="es-E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es-ES" dirty="0">
              <a:solidFill>
                <a:srgbClr val="FFF39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354920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6A5CD83-76D4-4879-96C3-5682C4E22BA6}" type="datetimeFigureOut">
              <a:rPr lang="es-ES" smtClean="0">
                <a:solidFill>
                  <a:srgbClr val="FFF39D"/>
                </a:solidFill>
              </a:rPr>
              <a:pPr>
                <a:defRPr/>
              </a:pPr>
              <a:t>02/03/2018</a:t>
            </a:fld>
            <a:endParaRPr lang="es-ES" dirty="0">
              <a:solidFill>
                <a:srgbClr val="FFF39D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 dirty="0">
              <a:solidFill>
                <a:srgbClr val="FFF39D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24D719F-8460-4505-9DBF-82914446651C}" type="slidenum">
              <a:rPr lang="es-ES" smtClean="0"/>
              <a:pPr>
                <a:defRPr/>
              </a:pPr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154818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882387F-05B9-4A2C-958A-9DAC4C5F3923}" type="datetimeFigureOut">
              <a:rPr lang="es-ES" smtClean="0">
                <a:solidFill>
                  <a:srgbClr val="FFF39D"/>
                </a:solidFill>
              </a:rPr>
              <a:pPr>
                <a:defRPr/>
              </a:pPr>
              <a:t>02/03/2018</a:t>
            </a:fld>
            <a:endParaRPr lang="es-ES" dirty="0">
              <a:solidFill>
                <a:srgbClr val="FFF39D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 dirty="0">
              <a:solidFill>
                <a:srgbClr val="FFF39D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E1457E3-A339-46FE-ACF1-A542BEA108AB}" type="slidenum">
              <a:rPr lang="es-ES" smtClean="0"/>
              <a:pPr>
                <a:defRPr/>
              </a:pPr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530386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3/2/2018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white"/>
              </a:solidFill>
              <a:latin typeface="Arial" charset="0"/>
            </a:endParaRPr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A4D5683-3632-4C44-8757-635C7488F7F4}" type="datetimeFigureOut">
              <a:rPr lang="es-ES" smtClean="0">
                <a:solidFill>
                  <a:srgbClr val="FFF39D"/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02/03/2018</a:t>
            </a:fld>
            <a:endParaRPr lang="es-ES" dirty="0">
              <a:solidFill>
                <a:srgbClr val="FFF39D"/>
              </a:solidFill>
              <a:latin typeface="Arial" charset="0"/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 dirty="0">
              <a:solidFill>
                <a:srgbClr val="FFF39D"/>
              </a:solidFill>
              <a:latin typeface="Arial" charset="0"/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white"/>
              </a:solidFill>
              <a:latin typeface="Arial" charset="0"/>
            </a:endParaRPr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white"/>
              </a:solidFill>
              <a:latin typeface="Arial" charset="0"/>
            </a:endParaRPr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white"/>
              </a:solidFill>
              <a:latin typeface="Arial" charset="0"/>
            </a:endParaRPr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3BD4AF4-3C50-40E3-8652-B514BE4CF37A}" type="slidenum">
              <a:rPr lang="es-ES" smtClean="0"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s-ES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21077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8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8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8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8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8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8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8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8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8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8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8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8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8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41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8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8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8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8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8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8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8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8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8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8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8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8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8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8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8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8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8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8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8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8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18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18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18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18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18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18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18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18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18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18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18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18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13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18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18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18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18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18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18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18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18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18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18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18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18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18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18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18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18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18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18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18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18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18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97.jpeg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18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18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18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18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18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18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18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18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18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18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18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18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eg"/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18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eg"/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18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eg"/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18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eg"/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18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eg"/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18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eg"/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18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eg"/><Relationship Id="rId2" Type="http://schemas.openxmlformats.org/officeDocument/2006/relationships/notesSlide" Target="../notesSlides/notesSlide111.xml"/><Relationship Id="rId1" Type="http://schemas.openxmlformats.org/officeDocument/2006/relationships/slideLayout" Target="../slideLayouts/slideLayout18.xml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eg"/><Relationship Id="rId2" Type="http://schemas.openxmlformats.org/officeDocument/2006/relationships/notesSlide" Target="../notesSlides/notesSlide112.xml"/><Relationship Id="rId1" Type="http://schemas.openxmlformats.org/officeDocument/2006/relationships/slideLayout" Target="../slideLayouts/slideLayout18.xml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jpeg"/><Relationship Id="rId2" Type="http://schemas.openxmlformats.org/officeDocument/2006/relationships/notesSlide" Target="../notesSlides/notesSlide113.xml"/><Relationship Id="rId1" Type="http://schemas.openxmlformats.org/officeDocument/2006/relationships/slideLayout" Target="../slideLayouts/slideLayout18.xml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jpeg"/><Relationship Id="rId2" Type="http://schemas.openxmlformats.org/officeDocument/2006/relationships/notesSlide" Target="../notesSlides/notesSlide114.xml"/><Relationship Id="rId1" Type="http://schemas.openxmlformats.org/officeDocument/2006/relationships/slideLayout" Target="../slideLayouts/slideLayout18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jpeg"/><Relationship Id="rId2" Type="http://schemas.openxmlformats.org/officeDocument/2006/relationships/notesSlide" Target="../notesSlides/notesSlide115.xml"/><Relationship Id="rId1" Type="http://schemas.openxmlformats.org/officeDocument/2006/relationships/slideLayout" Target="../slideLayouts/slideLayout18.xml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jpeg"/><Relationship Id="rId2" Type="http://schemas.openxmlformats.org/officeDocument/2006/relationships/notesSlide" Target="../notesSlides/notesSlide116.xml"/><Relationship Id="rId1" Type="http://schemas.openxmlformats.org/officeDocument/2006/relationships/slideLayout" Target="../slideLayouts/slideLayout18.xml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jpeg"/><Relationship Id="rId2" Type="http://schemas.openxmlformats.org/officeDocument/2006/relationships/notesSlide" Target="../notesSlides/notesSlide117.xml"/><Relationship Id="rId1" Type="http://schemas.openxmlformats.org/officeDocument/2006/relationships/slideLayout" Target="../slideLayouts/slideLayout18.xml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jpeg"/><Relationship Id="rId2" Type="http://schemas.openxmlformats.org/officeDocument/2006/relationships/notesSlide" Target="../notesSlides/notesSlide118.xml"/><Relationship Id="rId1" Type="http://schemas.openxmlformats.org/officeDocument/2006/relationships/slideLayout" Target="../slideLayouts/slideLayout18.xml"/></Relationships>
</file>

<file path=ppt/slides/_rels/slide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4.jpeg"/><Relationship Id="rId1" Type="http://schemas.openxmlformats.org/officeDocument/2006/relationships/slideLayout" Target="../slideLayouts/slideLayout18.xml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jpeg"/><Relationship Id="rId2" Type="http://schemas.openxmlformats.org/officeDocument/2006/relationships/notesSlide" Target="../notesSlides/notesSlide119.xml"/><Relationship Id="rId1" Type="http://schemas.openxmlformats.org/officeDocument/2006/relationships/slideLayout" Target="../slideLayouts/slideLayout18.xml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jpeg"/><Relationship Id="rId2" Type="http://schemas.openxmlformats.org/officeDocument/2006/relationships/notesSlide" Target="../notesSlides/notesSlide120.xml"/><Relationship Id="rId1" Type="http://schemas.openxmlformats.org/officeDocument/2006/relationships/slideLayout" Target="../slideLayouts/slideLayout18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jpeg"/><Relationship Id="rId2" Type="http://schemas.openxmlformats.org/officeDocument/2006/relationships/notesSlide" Target="../notesSlides/notesSlide121.xml"/><Relationship Id="rId1" Type="http://schemas.openxmlformats.org/officeDocument/2006/relationships/slideLayout" Target="../slideLayouts/slideLayout18.xml"/></Relationships>
</file>

<file path=ppt/slides/_rels/slide1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jpeg"/><Relationship Id="rId2" Type="http://schemas.openxmlformats.org/officeDocument/2006/relationships/notesSlide" Target="../notesSlides/notesSlide122.xml"/><Relationship Id="rId1" Type="http://schemas.openxmlformats.org/officeDocument/2006/relationships/slideLayout" Target="../slideLayouts/slideLayout18.xml"/></Relationships>
</file>

<file path=ppt/slides/_rels/slide1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jpeg"/><Relationship Id="rId2" Type="http://schemas.openxmlformats.org/officeDocument/2006/relationships/notesSlide" Target="../notesSlides/notesSlide123.xml"/><Relationship Id="rId1" Type="http://schemas.openxmlformats.org/officeDocument/2006/relationships/slideLayout" Target="../slideLayouts/slideLayout18.xml"/></Relationships>
</file>

<file path=ppt/slides/_rels/slide1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jpeg"/><Relationship Id="rId2" Type="http://schemas.openxmlformats.org/officeDocument/2006/relationships/notesSlide" Target="../notesSlides/notesSlide124.xml"/><Relationship Id="rId1" Type="http://schemas.openxmlformats.org/officeDocument/2006/relationships/slideLayout" Target="../slideLayouts/slideLayout18.xml"/></Relationships>
</file>

<file path=ppt/slides/_rels/slide1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jpeg"/><Relationship Id="rId2" Type="http://schemas.openxmlformats.org/officeDocument/2006/relationships/notesSlide" Target="../notesSlides/notesSlide125.xml"/><Relationship Id="rId1" Type="http://schemas.openxmlformats.org/officeDocument/2006/relationships/slideLayout" Target="../slideLayouts/slideLayout18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jpeg"/><Relationship Id="rId2" Type="http://schemas.openxmlformats.org/officeDocument/2006/relationships/notesSlide" Target="../notesSlides/notesSlide126.xml"/><Relationship Id="rId1" Type="http://schemas.openxmlformats.org/officeDocument/2006/relationships/slideLayout" Target="../slideLayouts/slideLayout18.xml"/></Relationships>
</file>

<file path=ppt/slides/_rels/slide1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jpeg"/><Relationship Id="rId2" Type="http://schemas.openxmlformats.org/officeDocument/2006/relationships/notesSlide" Target="../notesSlides/notesSlide127.xml"/><Relationship Id="rId1" Type="http://schemas.openxmlformats.org/officeDocument/2006/relationships/slideLayout" Target="../slideLayouts/slideLayout18.xml"/></Relationships>
</file>

<file path=ppt/slides/_rels/slide1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jpeg"/><Relationship Id="rId2" Type="http://schemas.openxmlformats.org/officeDocument/2006/relationships/notesSlide" Target="../notesSlides/notesSlide128.xml"/><Relationship Id="rId1" Type="http://schemas.openxmlformats.org/officeDocument/2006/relationships/slideLayout" Target="../slideLayouts/slideLayout18.xml"/></Relationships>
</file>

<file path=ppt/slides/_rels/slide1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jpeg"/><Relationship Id="rId2" Type="http://schemas.openxmlformats.org/officeDocument/2006/relationships/notesSlide" Target="../notesSlides/notesSlide129.xml"/><Relationship Id="rId1" Type="http://schemas.openxmlformats.org/officeDocument/2006/relationships/slideLayout" Target="../slideLayouts/slideLayout18.xml"/></Relationships>
</file>

<file path=ppt/slides/_rels/slide1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jpeg"/><Relationship Id="rId2" Type="http://schemas.openxmlformats.org/officeDocument/2006/relationships/notesSlide" Target="../notesSlides/notesSlide130.xml"/><Relationship Id="rId1" Type="http://schemas.openxmlformats.org/officeDocument/2006/relationships/slideLayout" Target="../slideLayouts/slideLayout18.xml"/></Relationships>
</file>

<file path=ppt/slides/_rels/slide1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jpeg"/><Relationship Id="rId2" Type="http://schemas.openxmlformats.org/officeDocument/2006/relationships/notesSlide" Target="../notesSlides/notesSlide131.xml"/><Relationship Id="rId1" Type="http://schemas.openxmlformats.org/officeDocument/2006/relationships/slideLayout" Target="../slideLayouts/slideLayout18.xml"/></Relationships>
</file>

<file path=ppt/slides/_rels/slide1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jpeg"/><Relationship Id="rId2" Type="http://schemas.openxmlformats.org/officeDocument/2006/relationships/notesSlide" Target="../notesSlides/notesSlide132.xml"/><Relationship Id="rId1" Type="http://schemas.openxmlformats.org/officeDocument/2006/relationships/slideLayout" Target="../slideLayouts/slideLayout18.xml"/></Relationships>
</file>

<file path=ppt/slides/_rels/slide1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jpeg"/><Relationship Id="rId2" Type="http://schemas.openxmlformats.org/officeDocument/2006/relationships/notesSlide" Target="../notesSlides/notesSlide133.xml"/><Relationship Id="rId1" Type="http://schemas.openxmlformats.org/officeDocument/2006/relationships/slideLayout" Target="../slideLayouts/slideLayout18.xml"/></Relationships>
</file>

<file path=ppt/slides/_rels/slide1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jpeg"/><Relationship Id="rId2" Type="http://schemas.openxmlformats.org/officeDocument/2006/relationships/notesSlide" Target="../notesSlides/notesSlide134.xml"/><Relationship Id="rId1" Type="http://schemas.openxmlformats.org/officeDocument/2006/relationships/slideLayout" Target="../slideLayouts/slideLayout18.xml"/></Relationships>
</file>

<file path=ppt/slides/_rels/slide1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jpeg"/><Relationship Id="rId2" Type="http://schemas.openxmlformats.org/officeDocument/2006/relationships/notesSlide" Target="../notesSlides/notesSlide135.xml"/><Relationship Id="rId1" Type="http://schemas.openxmlformats.org/officeDocument/2006/relationships/slideLayout" Target="../slideLayouts/slideLayout18.xml"/></Relationships>
</file>

<file path=ppt/slides/_rels/slide1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jpeg"/><Relationship Id="rId2" Type="http://schemas.openxmlformats.org/officeDocument/2006/relationships/notesSlide" Target="../notesSlides/notesSlide136.xml"/><Relationship Id="rId1" Type="http://schemas.openxmlformats.org/officeDocument/2006/relationships/slideLayout" Target="../slideLayouts/slideLayout18.xml"/></Relationships>
</file>

<file path=ppt/slides/_rels/slide1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jpeg"/><Relationship Id="rId2" Type="http://schemas.openxmlformats.org/officeDocument/2006/relationships/notesSlide" Target="../notesSlides/notesSlide137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44.jpeg"/></Relationships>
</file>

<file path=ppt/slides/_rels/slide1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5.jpeg"/><Relationship Id="rId2" Type="http://schemas.openxmlformats.org/officeDocument/2006/relationships/notesSlide" Target="../notesSlides/notesSlide138.xml"/><Relationship Id="rId1" Type="http://schemas.openxmlformats.org/officeDocument/2006/relationships/slideLayout" Target="../slideLayouts/slideLayout18.xml"/></Relationships>
</file>

<file path=ppt/slides/_rels/slide1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jpeg"/><Relationship Id="rId2" Type="http://schemas.openxmlformats.org/officeDocument/2006/relationships/notesSlide" Target="../notesSlides/notesSlide139.xml"/><Relationship Id="rId1" Type="http://schemas.openxmlformats.org/officeDocument/2006/relationships/slideLayout" Target="../slideLayouts/slideLayout18.xml"/></Relationships>
</file>

<file path=ppt/slides/_rels/slide1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7.jpeg"/><Relationship Id="rId1" Type="http://schemas.openxmlformats.org/officeDocument/2006/relationships/slideLayout" Target="../slideLayouts/slideLayout18.xml"/></Relationships>
</file>

<file path=ppt/slides/_rels/slide1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8.jpeg"/><Relationship Id="rId2" Type="http://schemas.openxmlformats.org/officeDocument/2006/relationships/notesSlide" Target="../notesSlides/notesSlide140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286000" y="1268760"/>
            <a:ext cx="6172200" cy="1584176"/>
          </a:xfrm>
        </p:spPr>
        <p:txBody>
          <a:bodyPr/>
          <a:lstStyle/>
          <a:p>
            <a:r>
              <a:rPr lang="es-ES" dirty="0"/>
              <a:t>ASIA.-LA VUELTA AL MUNDO EN 885 JARDINES.-JARDINES ASIATICOS.-A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355976" y="4509120"/>
            <a:ext cx="4320480" cy="1371600"/>
          </a:xfrm>
        </p:spPr>
        <p:txBody>
          <a:bodyPr>
            <a:normAutofit fontScale="92500"/>
          </a:bodyPr>
          <a:lstStyle/>
          <a:p>
            <a:r>
              <a:rPr lang="es-ES" dirty="0"/>
              <a:t>Selección de textos y fotografías por</a:t>
            </a:r>
          </a:p>
          <a:p>
            <a:r>
              <a:rPr lang="es-ES" sz="2800" dirty="0"/>
              <a:t>JOSE ELIAS BONELLS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301636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3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altLang="es-ES" dirty="0">
                <a:solidFill>
                  <a:schemeClr val="tx1"/>
                </a:solidFill>
              </a:rPr>
              <a:t>Amber Fort</a:t>
            </a:r>
          </a:p>
        </p:txBody>
      </p:sp>
      <p:sp>
        <p:nvSpPr>
          <p:cNvPr id="14339" name="4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s-ES" altLang="es-ES" dirty="0"/>
              <a:t>Fortaleza situada a 11 km. de Jaipur. India</a:t>
            </a:r>
          </a:p>
          <a:p>
            <a:pPr eaLnBrk="1" hangingPunct="1"/>
            <a:r>
              <a:rPr lang="es-ES" altLang="es-ES" dirty="0"/>
              <a:t>Construida en el siglo XVI,</a:t>
            </a:r>
          </a:p>
          <a:p>
            <a:pPr eaLnBrk="1" hangingPunct="1"/>
            <a:r>
              <a:rPr lang="es-ES" altLang="es-ES" dirty="0"/>
              <a:t>Mezcla de arquitectura hindú y musulmana.</a:t>
            </a:r>
          </a:p>
        </p:txBody>
      </p:sp>
    </p:spTree>
    <p:extLst>
      <p:ext uri="{BB962C8B-B14F-4D97-AF65-F5344CB8AC3E}">
        <p14:creationId xmlns:p14="http://schemas.microsoft.com/office/powerpoint/2010/main" val="27292085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1 Imagen" descr="js1024_Amber_Fort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205907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1 Imagen" descr="Jaipur amber fort view of lake below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927270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1 Imagen" descr="Jaipur Gardens inside amber F ort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127771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1 Imagen" descr="Jaipur.-lady doing garden maintenance at Amber fort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509427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1 Imagen" descr="js1024_agra_fort1_original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220549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1 Imagen" descr="js1024_Agr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412719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1 Imagen" descr="js1024_agra_fort2_original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093735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1 Imagen" descr="js1024_Agra_Fort.-golden_triangl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47983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1 Imagen" descr="js1024_Agra_Fort_Garden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084222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1 Imagen" descr="js1024_Agra_Fort_India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3" t="3921" r="3087" b="2941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957968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1 Imagen" descr="AmberFortGarden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52" t="7059" r="3529" b="7648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854375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1 Imagen" descr="Amber-fort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612327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altLang="es-ES" dirty="0">
                <a:solidFill>
                  <a:schemeClr val="tx1"/>
                </a:solidFill>
              </a:rPr>
              <a:t>Angkor Arqueological Park</a:t>
            </a:r>
          </a:p>
        </p:txBody>
      </p:sp>
      <p:sp>
        <p:nvSpPr>
          <p:cNvPr id="27651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s-ES" altLang="es-ES" dirty="0"/>
              <a:t>Localizado al norte de Camboya.</a:t>
            </a:r>
          </a:p>
          <a:p>
            <a:pPr eaLnBrk="1" hangingPunct="1"/>
            <a:r>
              <a:rPr lang="es-ES" altLang="es-ES" dirty="0"/>
              <a:t>Contiene edificios de  los siglos IX y XV del Imperio Khmer.</a:t>
            </a:r>
          </a:p>
          <a:p>
            <a:pPr eaLnBrk="1" hangingPunct="1"/>
            <a:r>
              <a:rPr lang="es-ES" altLang="es-ES" dirty="0"/>
              <a:t>Declarado Patrimonio de la Humanidad por la UNESCO en 1992.</a:t>
            </a:r>
          </a:p>
          <a:p>
            <a:pPr eaLnBrk="1" hangingPunct="1"/>
            <a:r>
              <a:rPr lang="es-ES" altLang="es-ES" dirty="0"/>
              <a:t>En Ta Phrom los arboles se han entrelazado con las ruinas.</a:t>
            </a:r>
          </a:p>
          <a:p>
            <a:pPr eaLnBrk="1" hangingPunct="1"/>
            <a:r>
              <a:rPr lang="es-ES" altLang="es-ES" dirty="0"/>
              <a:t>Se ha respetado la imagen de cuando fueron descubiertas las ruinas.</a:t>
            </a:r>
          </a:p>
        </p:txBody>
      </p:sp>
    </p:spTree>
    <p:extLst>
      <p:ext uri="{BB962C8B-B14F-4D97-AF65-F5344CB8AC3E}">
        <p14:creationId xmlns:p14="http://schemas.microsoft.com/office/powerpoint/2010/main" val="10973147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1 Imagen" descr="Angkor  Arqueological Park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95989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1 Imagen" descr="Angkor Ruin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50072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1 Imagen" descr="Angkor Tree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266365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1 Imagen" descr="Angkor Trees.-ñ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1383533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1 Imagen" descr="Angkor Trees.-ñ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4937965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1 Imagen" descr="Angkor Trees.-ñ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1051091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1 Imagen" descr="Angkor Trees.-ñ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9583825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1 Imagen" descr="Angkor Trees.-ñ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4931593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1 Imagen" descr="Angkor_tree_gat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6969261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1 Título"/>
          <p:cNvSpPr>
            <a:spLocks noGrp="1"/>
          </p:cNvSpPr>
          <p:nvPr>
            <p:ph type="title"/>
          </p:nvPr>
        </p:nvSpPr>
        <p:spPr>
          <a:xfrm>
            <a:off x="323528" y="332656"/>
            <a:ext cx="7467600" cy="1143000"/>
          </a:xfrm>
        </p:spPr>
        <p:txBody>
          <a:bodyPr/>
          <a:lstStyle/>
          <a:p>
            <a:pPr eaLnBrk="1" hangingPunct="1"/>
            <a:r>
              <a:rPr lang="es-ES" altLang="es-ES" dirty="0">
                <a:solidFill>
                  <a:schemeClr val="tx1"/>
                </a:solidFill>
              </a:rPr>
              <a:t>Aramaki Rose Garden</a:t>
            </a:r>
          </a:p>
        </p:txBody>
      </p:sp>
      <p:sp>
        <p:nvSpPr>
          <p:cNvPr id="37891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s-ES" altLang="es-ES" dirty="0"/>
              <a:t>El jardín de rosas de Aramaki se abrió en el 1992 en Aramaki.-Ithami-shi. Hyogo.Japon.</a:t>
            </a:r>
          </a:p>
          <a:p>
            <a:pPr eaLnBrk="1" hangingPunct="1"/>
            <a:r>
              <a:rPr lang="es-ES" altLang="es-ES" dirty="0"/>
              <a:t>Alrededor de 250 variedades entre los 10.000 rosales plantados.</a:t>
            </a:r>
          </a:p>
        </p:txBody>
      </p:sp>
    </p:spTree>
    <p:extLst>
      <p:ext uri="{BB962C8B-B14F-4D97-AF65-F5344CB8AC3E}">
        <p14:creationId xmlns:p14="http://schemas.microsoft.com/office/powerpoint/2010/main" val="397981237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1 Imagen" descr="Aramaki_rose_park_mainroad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1979059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5 Imagen" descr="Aramaki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0108743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1 Imagen" descr="Aramaki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6234500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1 Imagen" descr="Aramaki.-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2043026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1 Imagen" descr="Aramaki.-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5750" y="0"/>
            <a:ext cx="94297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9526084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1475045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1 Imagen" descr="Aramaki_rose_park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928610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1 Imagen" descr="Aramaki_rose_park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7259291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2699637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792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3374493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227495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742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7501712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5166686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7083506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4230417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6675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6551148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5888"/>
            <a:ext cx="9144000" cy="674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1785133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85933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2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7900" y="0"/>
            <a:ext cx="43561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2515623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6768768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6462352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altLang="es-ES" dirty="0">
                <a:solidFill>
                  <a:schemeClr val="tx1"/>
                </a:solidFill>
              </a:rPr>
              <a:t>Jardines de Balata</a:t>
            </a:r>
          </a:p>
        </p:txBody>
      </p:sp>
      <p:sp>
        <p:nvSpPr>
          <p:cNvPr id="59395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1714500"/>
            <a:ext cx="8229600" cy="4411663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s-ES" altLang="es-ES" sz="2800" dirty="0"/>
              <a:t>Están situados en Fort France en la isla de Martinica.</a:t>
            </a:r>
          </a:p>
          <a:p>
            <a:pPr eaLnBrk="1" hangingPunct="1"/>
            <a:r>
              <a:rPr lang="es-ES" altLang="es-ES" sz="2800" dirty="0"/>
              <a:t>Es un jardín botánico  privado de  tres hectáreas.</a:t>
            </a:r>
          </a:p>
          <a:p>
            <a:pPr eaLnBrk="1" hangingPunct="1"/>
            <a:r>
              <a:rPr lang="es-ES" altLang="es-ES" sz="2800" dirty="0"/>
              <a:t>Comenzó su andadura en 1982.</a:t>
            </a:r>
          </a:p>
          <a:p>
            <a:pPr eaLnBrk="1" hangingPunct="1"/>
            <a:r>
              <a:rPr lang="es-ES" altLang="es-ES" sz="2800" dirty="0"/>
              <a:t>Jean Philippe Thoze fue su creador, primero fue un almacén de plantas.</a:t>
            </a:r>
          </a:p>
          <a:p>
            <a:pPr eaLnBrk="1" hangingPunct="1"/>
            <a:r>
              <a:rPr lang="es-ES" altLang="es-ES" sz="2800" dirty="0"/>
              <a:t>Abrió sus puertas el 19 de abril de 1986.</a:t>
            </a:r>
          </a:p>
          <a:p>
            <a:pPr eaLnBrk="1" hangingPunct="1"/>
            <a:r>
              <a:rPr lang="es-ES" altLang="es-ES" sz="2800" dirty="0"/>
              <a:t>Su nombre es el del árbol Manilkara bidentata, vulgarmente Balata</a:t>
            </a:r>
            <a:r>
              <a:rPr lang="es-ES" altLang="es-E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4453136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5 Imagen" descr="Jardin_de_Balat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267122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1 Imagen" descr="Jardin_de_Balata_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4560500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1 Imagen" descr="Balata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0536752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1 Imagen" descr="Balata Bromelia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7435872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1 Imagen" descr="Balata Bromelias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0006758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1 Imagen" descr="Balata Gardens.-1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1668832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1 Imagen" descr="Balata Gardens.-2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086426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1 Imagen" descr="Balata Gardens.-3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2612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1 Imagen" descr="Balata Gardens.-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9478123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2 Imagen" descr="Balata Gardens.-Martinic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724159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1 Imagen" descr="Balata Gardens.-6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0003924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1 Imagen" descr="Balata Gardens.-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9484810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1 Imagen" descr="Balata Gardens.-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6451049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1 Imagen" descr="Balata Gardens.-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5173074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1 Imagen" descr="Balata Gardens.-1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2139861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1 Imagen" descr="Balata Gardens.-1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26994658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1 Imagen" descr="Balata Gardens.-12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7697632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1 Imagen" descr="Balata Gardens.-1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21355413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1 Imagen" descr="Balata Gardens.-1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7121387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1 Imagen" descr="Balata Gardens.-1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96052760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1 Imagen" descr="Balata Gardens.-16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06906783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1 Imagen" descr="Balata Jardin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04472916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1 Imagen" descr="Blata.-Bromelias.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22843620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altLang="es-ES" dirty="0">
                <a:solidFill>
                  <a:schemeClr val="tx1"/>
                </a:solidFill>
              </a:rPr>
              <a:t>Brunei</a:t>
            </a:r>
          </a:p>
        </p:txBody>
      </p:sp>
      <p:sp>
        <p:nvSpPr>
          <p:cNvPr id="83971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s-ES" altLang="es-ES" dirty="0"/>
              <a:t>El sultanato de Brunei es un país al sudeste de Asia, ubicado al noroeste de la Isla de Borneo.</a:t>
            </a:r>
          </a:p>
          <a:p>
            <a:pPr eaLnBrk="1" hangingPunct="1"/>
            <a:r>
              <a:rPr lang="es-ES" altLang="es-ES" dirty="0"/>
              <a:t>Su capital es Bandar Seri Beguwan.</a:t>
            </a:r>
          </a:p>
          <a:p>
            <a:pPr eaLnBrk="1" hangingPunct="1"/>
            <a:r>
              <a:rPr lang="es-ES" altLang="es-ES" dirty="0"/>
              <a:t>En la actualidad cuenta con una de las riquezas mas grandes del mundo.</a:t>
            </a:r>
          </a:p>
          <a:p>
            <a:pPr eaLnBrk="1" hangingPunct="1"/>
            <a:r>
              <a:rPr lang="es-ES" altLang="es-ES" dirty="0"/>
              <a:t>Dispone de un palacio de 1.500 habitaciones y una colección de mas de cinco mil vehículos, entre ellos 165 Rolls Royce.</a:t>
            </a:r>
          </a:p>
        </p:txBody>
      </p:sp>
    </p:spTree>
    <p:extLst>
      <p:ext uri="{BB962C8B-B14F-4D97-AF65-F5344CB8AC3E}">
        <p14:creationId xmlns:p14="http://schemas.microsoft.com/office/powerpoint/2010/main" val="1800235361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1 Imagen" descr="Brunei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3904784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1 Imagen" descr="Brunei Band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26852408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1 Imagen" descr="Brunei Palace Garden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89059927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1 Imagen" descr="Brunei.-Mosqu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903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90352560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1 Imagen" descr="Brunei.-Mosque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27449369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1649902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88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15461745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altLang="es-ES" dirty="0">
                <a:solidFill>
                  <a:schemeClr val="tx1"/>
                </a:solidFill>
              </a:rPr>
              <a:t>Dubái</a:t>
            </a:r>
          </a:p>
        </p:txBody>
      </p:sp>
      <p:sp>
        <p:nvSpPr>
          <p:cNvPr id="9216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s-ES" altLang="es-ES" dirty="0"/>
              <a:t>El Emirato de Dubái es uno de los 7 que integran desde 1971,los Emiratos Árabes Unidos.</a:t>
            </a:r>
          </a:p>
          <a:p>
            <a:pPr eaLnBrk="1" hangingPunct="1"/>
            <a:r>
              <a:rPr lang="es-ES" altLang="es-ES" dirty="0"/>
              <a:t>Famoso por sus atracciones turísticas y sus grandes rascacielos.</a:t>
            </a:r>
          </a:p>
          <a:p>
            <a:pPr eaLnBrk="1" hangingPunct="1"/>
            <a:r>
              <a:rPr lang="es-ES" altLang="es-ES" dirty="0"/>
              <a:t>Recibe mucho turismo de lujo.</a:t>
            </a:r>
          </a:p>
        </p:txBody>
      </p:sp>
    </p:spTree>
    <p:extLst>
      <p:ext uri="{BB962C8B-B14F-4D97-AF65-F5344CB8AC3E}">
        <p14:creationId xmlns:p14="http://schemas.microsoft.com/office/powerpoint/2010/main" val="4118762948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s-ES" altLang="es-ES" dirty="0">
              <a:solidFill>
                <a:srgbClr val="7B9899"/>
              </a:solidFill>
            </a:endParaRPr>
          </a:p>
        </p:txBody>
      </p:sp>
      <p:pic>
        <p:nvPicPr>
          <p:cNvPr id="93187" name="3 Marcador de contenido" descr="Dubai.-Wild-wadi.jpg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671674291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1 Imagen" descr="Dubai,.Jumeira Park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8913508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1 Imagen" descr="Dubai.-Creekside Park.-ñ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95280750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1 Imagen" descr="Dubai.-Creekside Park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91671103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1 Imagen" descr="Dubai.-Creekside Park.-ñ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07492707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1 Imagen" descr="Dubai.-Jumeirha Beach Hotel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63" y="0"/>
            <a:ext cx="91090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36409017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1 Imagen" descr="Dubai.-Safa Park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87819836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1 Imagen" descr="Dubai.-Safa park.-ñ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81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52308143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1 Imagen" descr="Dubai.-Safa Park.-ñ1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81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14518599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2" name="1 Imagen" descr="Dubai.-Safa Park.-ñ2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81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57843843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1 Imagen" descr="Dubai.-Safa Park.-ñ3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81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85236888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0" name="1 Imagen" descr="Dubai.-Safa Park.-ñ4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81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57267709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1 Imagen" descr="Dubai.-Safa Park.-ñ5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81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82709651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1 Imagen" descr="Dubai.-Safa Park.-ñ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32109006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1 Imagen" descr="Dubai.-Safa Park.-ñ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233604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6" name="1 Imagen" descr="Dubai.-Safa Park.-ñ8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81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45441066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dirty="0">
                <a:solidFill>
                  <a:schemeClr val="tx1"/>
                </a:solidFill>
              </a:rPr>
              <a:t>Aichi.-Chikyuhaku Kinen Koen Morikoro Park</a:t>
            </a:r>
          </a:p>
        </p:txBody>
      </p:sp>
      <p:sp>
        <p:nvSpPr>
          <p:cNvPr id="109571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s-ES" altLang="es-ES" dirty="0"/>
              <a:t>El Morikoro Park es un parque conmemorativo de la Expo 2005 en Aichi.</a:t>
            </a:r>
          </a:p>
          <a:p>
            <a:pPr eaLnBrk="1" hangingPunct="1"/>
            <a:r>
              <a:rPr lang="es-ES" altLang="es-ES" dirty="0"/>
              <a:t>Alberga 300 piezas donadas por los distintos pabellones, además de jardín de flores, parque y el Morino-no-Gaskusha donde se ofrecen programas relacionados con la Naturaleza.</a:t>
            </a:r>
          </a:p>
        </p:txBody>
      </p:sp>
    </p:spTree>
    <p:extLst>
      <p:ext uri="{BB962C8B-B14F-4D97-AF65-F5344CB8AC3E}">
        <p14:creationId xmlns:p14="http://schemas.microsoft.com/office/powerpoint/2010/main" val="1679027536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4" name="1 Imagen" descr="js1024_Aichi.-Chikyuhaku_Kinen_Koen_%28Morikoro_Park%29_0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30420099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1 Imagen" descr="js1024_Aichi.-Chikyuhaku_Kinen_Koen_%28Morikoro_Park%29_1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68637003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2" name="1 Imagen" descr="js1024_Aichi.-Chikyuhaku_Kinen_Koen_%28Morikoro_Park%29_1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17941149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6" name="1 Imagen" descr="js1024_Aichi.-Chikyuhaku_Kinen_Koen_%28Morikoro_Park%29_1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01336139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690" name="1 Imagen" descr="js1024_Aichi.-Chikyuhaku_Kinen_Koen_%28Morikoro_Park%29_2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97602171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4" name="1 Imagen" descr="js1024_Aichi.-Oike-Park0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22752195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738" name="1 Imagen" descr="js1024_Aichi.-Shurakuen-Park0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6739" name="2 Imagen" descr="js1024_Aichi.-Shurakuen-Park05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9581488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2" name="1 Imagen" descr="js1024_Aichi.-Todagawa_Ryokuchi-0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05893254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786" name="1 Imagen" descr="js1024_Aichi.-Todagawa_Ryokuchi-0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88923042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3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altLang="es-ES" dirty="0">
                <a:solidFill>
                  <a:schemeClr val="tx1"/>
                </a:solidFill>
              </a:rPr>
              <a:t>Atenas</a:t>
            </a:r>
          </a:p>
        </p:txBody>
      </p:sp>
      <p:sp>
        <p:nvSpPr>
          <p:cNvPr id="119811" name="4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s-ES" altLang="es-ES" dirty="0"/>
              <a:t>El Jardín Botánico de la Universidad de  Atenas se inicio en la década de 1830 cuando la propiedad del otomano Hadji Ali Haseki se transformo en jardín botánico.</a:t>
            </a:r>
          </a:p>
          <a:p>
            <a:pPr eaLnBrk="1" hangingPunct="1"/>
            <a:r>
              <a:rPr lang="es-ES" altLang="es-ES" dirty="0"/>
              <a:t>El horticultor Keen fue el diseñador.</a:t>
            </a:r>
          </a:p>
          <a:p>
            <a:pPr eaLnBrk="1" hangingPunct="1"/>
            <a:r>
              <a:rPr lang="es-ES" altLang="es-ES" dirty="0"/>
              <a:t>Nombres famosos participaron recolectando plantas en la creación intervino el profesor de Botánica de la Universidad Carl Nicolaus Fraas,avido coleccionista de plantas.</a:t>
            </a:r>
          </a:p>
        </p:txBody>
      </p:sp>
    </p:spTree>
    <p:extLst>
      <p:ext uri="{BB962C8B-B14F-4D97-AF65-F5344CB8AC3E}">
        <p14:creationId xmlns:p14="http://schemas.microsoft.com/office/powerpoint/2010/main" val="3781016491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834" name="1 Imagen" descr="js1024_Athens_National_Garden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83278883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858" name="1 Imagen" descr="js1024_Atena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34733977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82" name="1 Imagen" descr="js1024_Athens_National_Garden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37963795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906" name="1 Imagen" descr="js1024_Athens_National_Garden.-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7052950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930" name="1 Imagen" descr="js1024_Athens_National_Garden.-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13789759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954" name="1 Imagen" descr="js1024_Athens_National_Garden..-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62556248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978" name="1 Imagen" descr="js1024_Athens_National_Garden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79901459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altLang="es-ES" dirty="0">
                <a:solidFill>
                  <a:schemeClr val="tx1"/>
                </a:solidFill>
              </a:rPr>
              <a:t>Bagh</a:t>
            </a:r>
          </a:p>
        </p:txBody>
      </p:sp>
      <p:sp>
        <p:nvSpPr>
          <p:cNvPr id="12800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s-ES" altLang="es-ES" b="1" dirty="0"/>
              <a:t>Bagh,</a:t>
            </a:r>
            <a:r>
              <a:rPr lang="es-ES" altLang="es-ES" dirty="0"/>
              <a:t> que generalmente se traduce en </a:t>
            </a:r>
            <a:r>
              <a:rPr lang="es-ES" altLang="es-ES" i="1" dirty="0"/>
              <a:t>jardín,</a:t>
            </a:r>
            <a:r>
              <a:rPr lang="es-ES" altLang="es-ES" dirty="0"/>
              <a:t> se refiere a un área cerrada con cultivos permanentes (muchos tipos de árboles y arbustos), así como flores. </a:t>
            </a:r>
          </a:p>
          <a:p>
            <a:pPr eaLnBrk="1" hangingPunct="1"/>
            <a:r>
              <a:rPr lang="es-ES" altLang="es-ES" dirty="0"/>
              <a:t>Es común cerca -, medio - y el sudeste de los países.. </a:t>
            </a:r>
          </a:p>
          <a:p>
            <a:pPr eaLnBrk="1" hangingPunct="1"/>
            <a:r>
              <a:rPr lang="es-ES" altLang="es-ES" dirty="0"/>
              <a:t>Por lo general, tiene elementos arquitectónicos irano-islámicos.</a:t>
            </a:r>
          </a:p>
        </p:txBody>
      </p:sp>
    </p:spTree>
    <p:extLst>
      <p:ext uri="{BB962C8B-B14F-4D97-AF65-F5344CB8AC3E}">
        <p14:creationId xmlns:p14="http://schemas.microsoft.com/office/powerpoint/2010/main" val="4040283791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026" name="1 Imagen" descr="js1024_Baghe_Eram_Shiraz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95308869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050" name="1 Imagen" descr="js1024_Bagh_-e-fin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01375562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074" name="1 Imagen" descr="js1024_Bagh_-efi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54587373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098" name="1 Imagen" descr="js1024_Bagh-e_Ferdows_C_TajrishTehra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61145515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22" name="1 Imagen" descr="js1024_Bagh-e-fin_kasha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12763907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146" name="1 Imagen" descr="js1024_Bahia_Palace.-Marrakech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155673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170" name="1 Imagen" descr="js1024_Amphon_Park.-Bangkok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5803304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1 Imagen" descr="js1024_Bombay.-Prince_of_Wales_Museum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82948844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218" name="1 Imagen" descr="js1024_Bombay.-Taj_Mahal_Hotel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55100226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242" name="1 Imagen" descr="js1024_CastleAgraFort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68243890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266" name="1 Imagen" descr="js1024_Centaurus_Hotel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05144234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290" name="1 Imagen" descr="js1024_Centaurus_Hotel.-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4297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08829045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62" name="1 Imagen" descr="js1024_Chatuchak_Park.-Fountai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93186828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altLang="es-ES" dirty="0">
                <a:solidFill>
                  <a:schemeClr val="tx1"/>
                </a:solidFill>
              </a:rPr>
              <a:t>Cyber Park</a:t>
            </a:r>
          </a:p>
        </p:txBody>
      </p:sp>
      <p:sp>
        <p:nvSpPr>
          <p:cNvPr id="144387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s-ES" altLang="es-ES" dirty="0"/>
              <a:t>Parque que lleva integrado un servidor para poder conectarse a Internet en el mismo parque.</a:t>
            </a:r>
          </a:p>
        </p:txBody>
      </p:sp>
    </p:spTree>
    <p:extLst>
      <p:ext uri="{BB962C8B-B14F-4D97-AF65-F5344CB8AC3E}">
        <p14:creationId xmlns:p14="http://schemas.microsoft.com/office/powerpoint/2010/main" val="2373911788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410" name="1 Imagen" descr="js1024_CyberParc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57552923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434" name="1 Imagen" descr="js1024_-Cybe_rParc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47374866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458" name="1 Imagen" descr="js1024_Cyber_Parc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14293050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482" name="1 Imagen" descr="js1024_Cyber_Parc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57040492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506" name="1 Imagen" descr="js1024_CyberParc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0250" y="0"/>
            <a:ext cx="51435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29005776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530" name="1 Imagen" descr="js1024_Hafezeeyeh_garden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76147820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554" name="1 Imagen" descr="js1024_Hafezeeyeh_garden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2952143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altLang="es-ES" dirty="0">
                <a:solidFill>
                  <a:schemeClr val="tx1"/>
                </a:solidFill>
              </a:rPr>
              <a:t>Bahía Gardens</a:t>
            </a:r>
          </a:p>
        </p:txBody>
      </p:sp>
      <p:sp>
        <p:nvSpPr>
          <p:cNvPr id="152579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s-ES" altLang="es-ES" dirty="0"/>
              <a:t>Jardines en Haifa Israel.</a:t>
            </a:r>
          </a:p>
          <a:p>
            <a:pPr eaLnBrk="1" hangingPunct="1"/>
            <a:r>
              <a:rPr lang="es-ES" altLang="es-ES" dirty="0"/>
              <a:t>Construidos junto a edificios públicos en el Montecarmelo.</a:t>
            </a:r>
          </a:p>
          <a:p>
            <a:pPr eaLnBrk="1" hangingPunct="1"/>
            <a:r>
              <a:rPr lang="es-ES" altLang="es-ES" dirty="0"/>
              <a:t>Con grandes vistas de la ciudad y de la bahía de Haifa.</a:t>
            </a:r>
          </a:p>
        </p:txBody>
      </p:sp>
    </p:spTree>
    <p:extLst>
      <p:ext uri="{BB962C8B-B14F-4D97-AF65-F5344CB8AC3E}">
        <p14:creationId xmlns:p14="http://schemas.microsoft.com/office/powerpoint/2010/main" val="16840906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02" name="1 Imagen" descr="js1024_Haifa-12-Bahai_Garden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31904422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626" name="1 Imagen" descr="js1024_Israel.-Haifa.-Bahai_Gardens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55084864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650" name="1 Imagen" descr="js1024_Haifa.-Bahai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01576380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674" name="1 Imagen" descr="js1024_Haifa_View_From_Bahai_Garden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26632726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698" name="1 Imagen" descr="js1024_Haifa-bahayan-gardens-from-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06304387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altLang="es-ES" dirty="0">
                <a:solidFill>
                  <a:schemeClr val="tx1"/>
                </a:solidFill>
              </a:rPr>
              <a:t>Hanging Gardens.-Malabar Hill.-Bombay</a:t>
            </a:r>
          </a:p>
        </p:txBody>
      </p:sp>
      <p:sp>
        <p:nvSpPr>
          <p:cNvPr id="15872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s-ES" altLang="es-ES" dirty="0"/>
              <a:t>Curiosos jardines en Bombay</a:t>
            </a:r>
          </a:p>
        </p:txBody>
      </p:sp>
    </p:spTree>
    <p:extLst>
      <p:ext uri="{BB962C8B-B14F-4D97-AF65-F5344CB8AC3E}">
        <p14:creationId xmlns:p14="http://schemas.microsoft.com/office/powerpoint/2010/main" val="772582708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746" name="1 Imagen" descr="js1024_Hanging_Gardens,_Malabar_Hill.-Bombay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19105241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770" name="1 Imagen" descr="js1024_Hanging_Gardens_.-Mumbai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67706899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794" name="1 Imagen" descr="js1024_HangingGardens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76721931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818" name="1 Imagen" descr="js1024_HangingGardens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98038546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42" name="1 Imagen" descr="js1024_HangingGardens1.-Bombay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71002855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866" name="1 Imagen" descr="js1024_HangingGardens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76368706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890" name="1 Imagen" descr="js1024_Hanging-Gardens-1Bombay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63" y="0"/>
            <a:ext cx="91090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08823501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914" name="1 Imagen" descr="js1024_Hanging-Gardens-2.-Bombay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63" y="0"/>
            <a:ext cx="91090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56300733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938" name="1 Imagen" descr="js1024_Hanging-Gardens-3.-Bombay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63" y="0"/>
            <a:ext cx="91090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61744686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962" name="1 Imagen" descr="js1024_Hanging-Gardens-4_Bombay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6703326"/>
      </p:ext>
    </p:extLst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986" name="1 Imagen" descr="js1024_Hanging-Gardens-6_Bombay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63" y="0"/>
            <a:ext cx="91090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21574893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010" name="1 Imagen" descr="js1024_HangingGardens_BigShoe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0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1011" name="2 Imagen" descr="js1024_HangingGardens_BigShoe3Bombay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71354007"/>
      </p:ext>
    </p:extLst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altLang="es-ES" dirty="0">
                <a:solidFill>
                  <a:schemeClr val="tx1"/>
                </a:solidFill>
              </a:rPr>
              <a:t>Awaji Island</a:t>
            </a:r>
          </a:p>
        </p:txBody>
      </p:sp>
      <p:sp>
        <p:nvSpPr>
          <p:cNvPr id="172035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s-ES" altLang="es-ES" dirty="0"/>
              <a:t>Hotel situado en la prefectura de Hyogo.Japon con unos jardines  de diseño muy especial.</a:t>
            </a:r>
          </a:p>
        </p:txBody>
      </p:sp>
    </p:spTree>
    <p:extLst>
      <p:ext uri="{BB962C8B-B14F-4D97-AF65-F5344CB8AC3E}">
        <p14:creationId xmlns:p14="http://schemas.microsoft.com/office/powerpoint/2010/main" val="186310938"/>
      </p:ext>
    </p:extLst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3058" name="1 Imagen" descr="js1024_Awaji_Island_Hotel_0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60150815"/>
      </p:ext>
    </p:extLst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82" name="1 Imagen" descr="js1024_-Awaji_yumebutai01s387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51386020"/>
      </p:ext>
    </p:extLst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106" name="1 Imagen" descr="awaji_westin_tadao_and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51172789"/>
      </p:ext>
    </p:extLst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6130" name="1 Imagen" descr="awaji Island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4899345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irador">
  <a:themeElements>
    <a:clrScheme name="Mirador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Mirador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Mirador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22</TotalTime>
  <Words>1015</Words>
  <Application>Microsoft Office PowerPoint</Application>
  <PresentationFormat>Presentación en pantalla (4:3)</PresentationFormat>
  <Paragraphs>333</Paragraphs>
  <Slides>158</Slides>
  <Notes>140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158</vt:i4>
      </vt:variant>
    </vt:vector>
  </HeadingPairs>
  <TitlesOfParts>
    <vt:vector size="165" baseType="lpstr">
      <vt:lpstr>Arial</vt:lpstr>
      <vt:lpstr>Calibri</vt:lpstr>
      <vt:lpstr>Century Schoolbook</vt:lpstr>
      <vt:lpstr>Wingdings</vt:lpstr>
      <vt:lpstr>Wingdings 2</vt:lpstr>
      <vt:lpstr>Default Theme</vt:lpstr>
      <vt:lpstr>Mirador</vt:lpstr>
      <vt:lpstr>ASIA.-LA VUELTA AL MUNDO EN 885 JARDINES.-JARDINES ASIATICOS.-A</vt:lpstr>
      <vt:lpstr>Amber Fort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Angkor Arqueological Park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Aramaki Rose Garden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Jardines de Balata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Brunei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Dubái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Aichi.-Chikyuhaku Kinen Koen Morikoro Park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Atenas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Bagh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Cyber Park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Bahía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Hanging Gardens.-Malabar Hill.-Bombay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Awaji Island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VUELTA AL MUNDO EN 385 JARDINES.-ESPAÑA.-</dc:title>
  <dc:creator>Josep</dc:creator>
  <cp:lastModifiedBy>Usuario</cp:lastModifiedBy>
  <cp:revision>9</cp:revision>
  <dcterms:created xsi:type="dcterms:W3CDTF">2013-09-12T16:18:33Z</dcterms:created>
  <dcterms:modified xsi:type="dcterms:W3CDTF">2018-03-02T07:10:52Z</dcterms:modified>
</cp:coreProperties>
</file>