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4" r:id="rId2"/>
  </p:sldMasterIdLst>
  <p:notesMasterIdLst>
    <p:notesMasterId r:id="rId173"/>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 id="363" r:id="rId110"/>
    <p:sldId id="364" r:id="rId111"/>
    <p:sldId id="365" r:id="rId112"/>
    <p:sldId id="366" r:id="rId113"/>
    <p:sldId id="367" r:id="rId114"/>
    <p:sldId id="368" r:id="rId115"/>
    <p:sldId id="369" r:id="rId116"/>
    <p:sldId id="370" r:id="rId117"/>
    <p:sldId id="371" r:id="rId118"/>
    <p:sldId id="372" r:id="rId119"/>
    <p:sldId id="373" r:id="rId120"/>
    <p:sldId id="374" r:id="rId121"/>
    <p:sldId id="375" r:id="rId122"/>
    <p:sldId id="376" r:id="rId123"/>
    <p:sldId id="377" r:id="rId124"/>
    <p:sldId id="378" r:id="rId125"/>
    <p:sldId id="379" r:id="rId126"/>
    <p:sldId id="380" r:id="rId127"/>
    <p:sldId id="381" r:id="rId128"/>
    <p:sldId id="382" r:id="rId129"/>
    <p:sldId id="383" r:id="rId130"/>
    <p:sldId id="384" r:id="rId131"/>
    <p:sldId id="385" r:id="rId132"/>
    <p:sldId id="386" r:id="rId133"/>
    <p:sldId id="387" r:id="rId134"/>
    <p:sldId id="388" r:id="rId135"/>
    <p:sldId id="389" r:id="rId136"/>
    <p:sldId id="390" r:id="rId137"/>
    <p:sldId id="391" r:id="rId138"/>
    <p:sldId id="392" r:id="rId139"/>
    <p:sldId id="393" r:id="rId140"/>
    <p:sldId id="394" r:id="rId141"/>
    <p:sldId id="395" r:id="rId142"/>
    <p:sldId id="396" r:id="rId143"/>
    <p:sldId id="397" r:id="rId144"/>
    <p:sldId id="398" r:id="rId145"/>
    <p:sldId id="399" r:id="rId146"/>
    <p:sldId id="400" r:id="rId147"/>
    <p:sldId id="401" r:id="rId148"/>
    <p:sldId id="402" r:id="rId149"/>
    <p:sldId id="403" r:id="rId150"/>
    <p:sldId id="404" r:id="rId151"/>
    <p:sldId id="405" r:id="rId152"/>
    <p:sldId id="406" r:id="rId153"/>
    <p:sldId id="407" r:id="rId154"/>
    <p:sldId id="408" r:id="rId155"/>
    <p:sldId id="409" r:id="rId156"/>
    <p:sldId id="410" r:id="rId157"/>
    <p:sldId id="411" r:id="rId158"/>
    <p:sldId id="412" r:id="rId159"/>
    <p:sldId id="413" r:id="rId160"/>
    <p:sldId id="414" r:id="rId161"/>
    <p:sldId id="415" r:id="rId162"/>
    <p:sldId id="416" r:id="rId163"/>
    <p:sldId id="417" r:id="rId164"/>
    <p:sldId id="418" r:id="rId165"/>
    <p:sldId id="419" r:id="rId166"/>
    <p:sldId id="420" r:id="rId167"/>
    <p:sldId id="421" r:id="rId168"/>
    <p:sldId id="422" r:id="rId169"/>
    <p:sldId id="423" r:id="rId170"/>
    <p:sldId id="424" r:id="rId171"/>
    <p:sldId id="425" r:id="rId17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63" Type="http://schemas.openxmlformats.org/officeDocument/2006/relationships/slide" Target="slides/slide61.xml"/><Relationship Id="rId84" Type="http://schemas.openxmlformats.org/officeDocument/2006/relationships/slide" Target="slides/slide82.xml"/><Relationship Id="rId138" Type="http://schemas.openxmlformats.org/officeDocument/2006/relationships/slide" Target="slides/slide136.xml"/><Relationship Id="rId159" Type="http://schemas.openxmlformats.org/officeDocument/2006/relationships/slide" Target="slides/slide157.xml"/><Relationship Id="rId170" Type="http://schemas.openxmlformats.org/officeDocument/2006/relationships/slide" Target="slides/slide168.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53" Type="http://schemas.openxmlformats.org/officeDocument/2006/relationships/slide" Target="slides/slide51.xml"/><Relationship Id="rId74" Type="http://schemas.openxmlformats.org/officeDocument/2006/relationships/slide" Target="slides/slide72.xml"/><Relationship Id="rId128" Type="http://schemas.openxmlformats.org/officeDocument/2006/relationships/slide" Target="slides/slide126.xml"/><Relationship Id="rId149" Type="http://schemas.openxmlformats.org/officeDocument/2006/relationships/slide" Target="slides/slide147.xml"/><Relationship Id="rId5" Type="http://schemas.openxmlformats.org/officeDocument/2006/relationships/slide" Target="slides/slide3.xml"/><Relationship Id="rId95" Type="http://schemas.openxmlformats.org/officeDocument/2006/relationships/slide" Target="slides/slide93.xml"/><Relationship Id="rId160" Type="http://schemas.openxmlformats.org/officeDocument/2006/relationships/slide" Target="slides/slide158.xml"/><Relationship Id="rId22" Type="http://schemas.openxmlformats.org/officeDocument/2006/relationships/slide" Target="slides/slide20.xml"/><Relationship Id="rId43" Type="http://schemas.openxmlformats.org/officeDocument/2006/relationships/slide" Target="slides/slide41.xml"/><Relationship Id="rId64" Type="http://schemas.openxmlformats.org/officeDocument/2006/relationships/slide" Target="slides/slide62.xml"/><Relationship Id="rId118" Type="http://schemas.openxmlformats.org/officeDocument/2006/relationships/slide" Target="slides/slide116.xml"/><Relationship Id="rId139" Type="http://schemas.openxmlformats.org/officeDocument/2006/relationships/slide" Target="slides/slide137.xml"/><Relationship Id="rId85" Type="http://schemas.openxmlformats.org/officeDocument/2006/relationships/slide" Target="slides/slide83.xml"/><Relationship Id="rId150" Type="http://schemas.openxmlformats.org/officeDocument/2006/relationships/slide" Target="slides/slide148.xml"/><Relationship Id="rId171" Type="http://schemas.openxmlformats.org/officeDocument/2006/relationships/slide" Target="slides/slide169.xml"/><Relationship Id="rId12" Type="http://schemas.openxmlformats.org/officeDocument/2006/relationships/slide" Target="slides/slide10.xml"/><Relationship Id="rId33" Type="http://schemas.openxmlformats.org/officeDocument/2006/relationships/slide" Target="slides/slide31.xml"/><Relationship Id="rId108" Type="http://schemas.openxmlformats.org/officeDocument/2006/relationships/slide" Target="slides/slide106.xml"/><Relationship Id="rId129" Type="http://schemas.openxmlformats.org/officeDocument/2006/relationships/slide" Target="slides/slide127.xml"/><Relationship Id="rId54" Type="http://schemas.openxmlformats.org/officeDocument/2006/relationships/slide" Target="slides/slide52.xml"/><Relationship Id="rId75" Type="http://schemas.openxmlformats.org/officeDocument/2006/relationships/slide" Target="slides/slide73.xml"/><Relationship Id="rId96" Type="http://schemas.openxmlformats.org/officeDocument/2006/relationships/slide" Target="slides/slide94.xml"/><Relationship Id="rId140" Type="http://schemas.openxmlformats.org/officeDocument/2006/relationships/slide" Target="slides/slide138.xml"/><Relationship Id="rId161" Type="http://schemas.openxmlformats.org/officeDocument/2006/relationships/slide" Target="slides/slide159.xml"/><Relationship Id="rId6" Type="http://schemas.openxmlformats.org/officeDocument/2006/relationships/slide" Target="slides/slide4.xml"/><Relationship Id="rId23" Type="http://schemas.openxmlformats.org/officeDocument/2006/relationships/slide" Target="slides/slide2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119" Type="http://schemas.openxmlformats.org/officeDocument/2006/relationships/slide" Target="slides/slide117.xml"/><Relationship Id="rId44" Type="http://schemas.openxmlformats.org/officeDocument/2006/relationships/slide" Target="slides/slide42.xml"/><Relationship Id="rId60" Type="http://schemas.openxmlformats.org/officeDocument/2006/relationships/slide" Target="slides/slide58.xml"/><Relationship Id="rId65" Type="http://schemas.openxmlformats.org/officeDocument/2006/relationships/slide" Target="slides/slide63.xml"/><Relationship Id="rId81" Type="http://schemas.openxmlformats.org/officeDocument/2006/relationships/slide" Target="slides/slide79.xml"/><Relationship Id="rId86" Type="http://schemas.openxmlformats.org/officeDocument/2006/relationships/slide" Target="slides/slide84.xml"/><Relationship Id="rId130" Type="http://schemas.openxmlformats.org/officeDocument/2006/relationships/slide" Target="slides/slide128.xml"/><Relationship Id="rId135" Type="http://schemas.openxmlformats.org/officeDocument/2006/relationships/slide" Target="slides/slide133.xml"/><Relationship Id="rId151" Type="http://schemas.openxmlformats.org/officeDocument/2006/relationships/slide" Target="slides/slide149.xml"/><Relationship Id="rId156" Type="http://schemas.openxmlformats.org/officeDocument/2006/relationships/slide" Target="slides/slide154.xml"/><Relationship Id="rId177" Type="http://schemas.openxmlformats.org/officeDocument/2006/relationships/tableStyles" Target="tableStyles.xml"/><Relationship Id="rId172" Type="http://schemas.openxmlformats.org/officeDocument/2006/relationships/slide" Target="slides/slide170.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slide" Target="slides/slide123.xml"/><Relationship Id="rId141" Type="http://schemas.openxmlformats.org/officeDocument/2006/relationships/slide" Target="slides/slide139.xml"/><Relationship Id="rId146" Type="http://schemas.openxmlformats.org/officeDocument/2006/relationships/slide" Target="slides/slide144.xml"/><Relationship Id="rId167" Type="http://schemas.openxmlformats.org/officeDocument/2006/relationships/slide" Target="slides/slide165.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162" Type="http://schemas.openxmlformats.org/officeDocument/2006/relationships/slide" Target="slides/slide16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131" Type="http://schemas.openxmlformats.org/officeDocument/2006/relationships/slide" Target="slides/slide129.xml"/><Relationship Id="rId136" Type="http://schemas.openxmlformats.org/officeDocument/2006/relationships/slide" Target="slides/slide134.xml"/><Relationship Id="rId157" Type="http://schemas.openxmlformats.org/officeDocument/2006/relationships/slide" Target="slides/slide155.xml"/><Relationship Id="rId61" Type="http://schemas.openxmlformats.org/officeDocument/2006/relationships/slide" Target="slides/slide59.xml"/><Relationship Id="rId82" Type="http://schemas.openxmlformats.org/officeDocument/2006/relationships/slide" Target="slides/slide80.xml"/><Relationship Id="rId152" Type="http://schemas.openxmlformats.org/officeDocument/2006/relationships/slide" Target="slides/slide150.xml"/><Relationship Id="rId173" Type="http://schemas.openxmlformats.org/officeDocument/2006/relationships/notesMaster" Target="notesMasters/notesMaster1.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slide" Target="slides/slide124.xml"/><Relationship Id="rId147" Type="http://schemas.openxmlformats.org/officeDocument/2006/relationships/slide" Target="slides/slide145.xml"/><Relationship Id="rId168" Type="http://schemas.openxmlformats.org/officeDocument/2006/relationships/slide" Target="slides/slide166.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142" Type="http://schemas.openxmlformats.org/officeDocument/2006/relationships/slide" Target="slides/slide140.xml"/><Relationship Id="rId163" Type="http://schemas.openxmlformats.org/officeDocument/2006/relationships/slide" Target="slides/slide161.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137" Type="http://schemas.openxmlformats.org/officeDocument/2006/relationships/slide" Target="slides/slide135.xml"/><Relationship Id="rId158" Type="http://schemas.openxmlformats.org/officeDocument/2006/relationships/slide" Target="slides/slide156.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32" Type="http://schemas.openxmlformats.org/officeDocument/2006/relationships/slide" Target="slides/slide130.xml"/><Relationship Id="rId153" Type="http://schemas.openxmlformats.org/officeDocument/2006/relationships/slide" Target="slides/slide151.xml"/><Relationship Id="rId174" Type="http://schemas.openxmlformats.org/officeDocument/2006/relationships/presProps" Target="presProps.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27" Type="http://schemas.openxmlformats.org/officeDocument/2006/relationships/slide" Target="slides/slide125.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143" Type="http://schemas.openxmlformats.org/officeDocument/2006/relationships/slide" Target="slides/slide141.xml"/><Relationship Id="rId148" Type="http://schemas.openxmlformats.org/officeDocument/2006/relationships/slide" Target="slides/slide146.xml"/><Relationship Id="rId164" Type="http://schemas.openxmlformats.org/officeDocument/2006/relationships/slide" Target="slides/slide162.xml"/><Relationship Id="rId169" Type="http://schemas.openxmlformats.org/officeDocument/2006/relationships/slide" Target="slides/slide167.xml"/><Relationship Id="rId4" Type="http://schemas.openxmlformats.org/officeDocument/2006/relationships/slide" Target="slides/slide2.xml"/><Relationship Id="rId9" Type="http://schemas.openxmlformats.org/officeDocument/2006/relationships/slide" Target="slides/slide7.xml"/><Relationship Id="rId26" Type="http://schemas.openxmlformats.org/officeDocument/2006/relationships/slide" Target="slides/slide24.xml"/><Relationship Id="rId47" Type="http://schemas.openxmlformats.org/officeDocument/2006/relationships/slide" Target="slides/slide45.xml"/><Relationship Id="rId68" Type="http://schemas.openxmlformats.org/officeDocument/2006/relationships/slide" Target="slides/slide66.xml"/><Relationship Id="rId89" Type="http://schemas.openxmlformats.org/officeDocument/2006/relationships/slide" Target="slides/slide87.xml"/><Relationship Id="rId112" Type="http://schemas.openxmlformats.org/officeDocument/2006/relationships/slide" Target="slides/slide110.xml"/><Relationship Id="rId133" Type="http://schemas.openxmlformats.org/officeDocument/2006/relationships/slide" Target="slides/slide131.xml"/><Relationship Id="rId154" Type="http://schemas.openxmlformats.org/officeDocument/2006/relationships/slide" Target="slides/slide152.xml"/><Relationship Id="rId175" Type="http://schemas.openxmlformats.org/officeDocument/2006/relationships/viewProps" Target="viewProps.xml"/><Relationship Id="rId16" Type="http://schemas.openxmlformats.org/officeDocument/2006/relationships/slide" Target="slides/slide14.xml"/><Relationship Id="rId37" Type="http://schemas.openxmlformats.org/officeDocument/2006/relationships/slide" Target="slides/slide35.xml"/><Relationship Id="rId58" Type="http://schemas.openxmlformats.org/officeDocument/2006/relationships/slide" Target="slides/slide56.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44" Type="http://schemas.openxmlformats.org/officeDocument/2006/relationships/slide" Target="slides/slide142.xml"/><Relationship Id="rId90" Type="http://schemas.openxmlformats.org/officeDocument/2006/relationships/slide" Target="slides/slide88.xml"/><Relationship Id="rId165" Type="http://schemas.openxmlformats.org/officeDocument/2006/relationships/slide" Target="slides/slide163.xml"/><Relationship Id="rId27" Type="http://schemas.openxmlformats.org/officeDocument/2006/relationships/slide" Target="slides/slide25.xml"/><Relationship Id="rId48" Type="http://schemas.openxmlformats.org/officeDocument/2006/relationships/slide" Target="slides/slide46.xml"/><Relationship Id="rId69" Type="http://schemas.openxmlformats.org/officeDocument/2006/relationships/slide" Target="slides/slide67.xml"/><Relationship Id="rId113" Type="http://schemas.openxmlformats.org/officeDocument/2006/relationships/slide" Target="slides/slide111.xml"/><Relationship Id="rId134" Type="http://schemas.openxmlformats.org/officeDocument/2006/relationships/slide" Target="slides/slide132.xml"/><Relationship Id="rId80" Type="http://schemas.openxmlformats.org/officeDocument/2006/relationships/slide" Target="slides/slide78.xml"/><Relationship Id="rId155" Type="http://schemas.openxmlformats.org/officeDocument/2006/relationships/slide" Target="slides/slide153.xml"/><Relationship Id="rId176" Type="http://schemas.openxmlformats.org/officeDocument/2006/relationships/theme" Target="theme/theme1.xml"/><Relationship Id="rId17" Type="http://schemas.openxmlformats.org/officeDocument/2006/relationships/slide" Target="slides/slide15.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24" Type="http://schemas.openxmlformats.org/officeDocument/2006/relationships/slide" Target="slides/slide122.xml"/><Relationship Id="rId70" Type="http://schemas.openxmlformats.org/officeDocument/2006/relationships/slide" Target="slides/slide68.xml"/><Relationship Id="rId91" Type="http://schemas.openxmlformats.org/officeDocument/2006/relationships/slide" Target="slides/slide89.xml"/><Relationship Id="rId145" Type="http://schemas.openxmlformats.org/officeDocument/2006/relationships/slide" Target="slides/slide143.xml"/><Relationship Id="rId166" Type="http://schemas.openxmlformats.org/officeDocument/2006/relationships/slide" Target="slides/slide164.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335E10C-E3F9-4787-8648-48EE3E50EDB1}" type="datetimeFigureOut">
              <a:rPr lang="es-ES" smtClean="0"/>
              <a:t>02/03/2018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0559D6A-BBA1-4A25-813D-A2C233CCCF98}" type="slidenum">
              <a:rPr lang="es-ES" smtClean="0"/>
              <a:t>‹Nº›</a:t>
            </a:fld>
            <a:endParaRPr lang="es-ES" dirty="0"/>
          </a:p>
        </p:txBody>
      </p:sp>
    </p:spTree>
    <p:extLst>
      <p:ext uri="{BB962C8B-B14F-4D97-AF65-F5344CB8AC3E}">
        <p14:creationId xmlns:p14="http://schemas.microsoft.com/office/powerpoint/2010/main" val="36678214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32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Irán</a:t>
            </a:r>
          </a:p>
        </p:txBody>
      </p:sp>
      <p:sp>
        <p:nvSpPr>
          <p:cNvPr id="245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25554F2-325F-47A4-9350-8127DBE5EA79}" type="slidenum">
              <a:rPr lang="es-ES">
                <a:solidFill>
                  <a:prstClr val="black"/>
                </a:solidFill>
              </a:rPr>
              <a:pPr>
                <a:defRPr/>
              </a:pPr>
              <a:t>3</a:t>
            </a:fld>
            <a:endParaRPr lang="es-ES" dirty="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Irán</a:t>
            </a:r>
          </a:p>
        </p:txBody>
      </p:sp>
      <p:sp>
        <p:nvSpPr>
          <p:cNvPr id="256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FF06711-8617-4AA1-98D6-4F7DE8AE2C8C}" type="slidenum">
              <a:rPr lang="es-ES">
                <a:solidFill>
                  <a:prstClr val="black"/>
                </a:solidFill>
              </a:rPr>
              <a:pPr>
                <a:defRPr/>
              </a:pPr>
              <a:t>4</a:t>
            </a:fld>
            <a:endParaRPr lang="es-ES" dirty="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53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Irán</a:t>
            </a:r>
          </a:p>
        </p:txBody>
      </p:sp>
      <p:sp>
        <p:nvSpPr>
          <p:cNvPr id="266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BEA1ADB-9EE5-4960-B1A4-CBB3B4F9EDDB}" type="slidenum">
              <a:rPr lang="es-ES">
                <a:solidFill>
                  <a:prstClr val="black"/>
                </a:solidFill>
              </a:rPr>
              <a:pPr>
                <a:defRPr/>
              </a:pPr>
              <a:t>5</a:t>
            </a:fld>
            <a:endParaRPr lang="es-ES" dirty="0">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63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Irán</a:t>
            </a:r>
          </a:p>
        </p:txBody>
      </p:sp>
      <p:sp>
        <p:nvSpPr>
          <p:cNvPr id="276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76262A3-7DA5-4F78-9263-784262EBF473}" type="slidenum">
              <a:rPr lang="es-ES">
                <a:solidFill>
                  <a:prstClr val="black"/>
                </a:solidFill>
              </a:rPr>
              <a:pPr>
                <a:defRPr/>
              </a:pPr>
              <a:t>6</a:t>
            </a:fld>
            <a:endParaRPr lang="es-ES" dirty="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73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Irán.-Azadi</a:t>
            </a:r>
          </a:p>
        </p:txBody>
      </p:sp>
      <p:sp>
        <p:nvSpPr>
          <p:cNvPr id="286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BC24E70-7EE6-41FE-97E8-987F4D26E03D}" type="slidenum">
              <a:rPr lang="es-ES">
                <a:solidFill>
                  <a:prstClr val="black"/>
                </a:solidFill>
              </a:rPr>
              <a:pPr>
                <a:defRPr/>
              </a:pPr>
              <a:t>7</a:t>
            </a:fld>
            <a:endParaRPr lang="es-ES" dirty="0">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84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Israel.-Haifa.-Bahai Gardens</a:t>
            </a:r>
          </a:p>
        </p:txBody>
      </p:sp>
      <p:sp>
        <p:nvSpPr>
          <p:cNvPr id="4" name="3 Marcador de número de diapositiva"/>
          <p:cNvSpPr>
            <a:spLocks noGrp="1"/>
          </p:cNvSpPr>
          <p:nvPr>
            <p:ph type="sldNum" sz="quarter" idx="5"/>
          </p:nvPr>
        </p:nvSpPr>
        <p:spPr/>
        <p:txBody>
          <a:bodyPr/>
          <a:lstStyle/>
          <a:p>
            <a:pPr>
              <a:defRPr/>
            </a:pPr>
            <a:fld id="{08DCADC4-6C35-45EE-875D-93EE25D0E29D}" type="slidenum">
              <a:rPr lang="es-ES">
                <a:solidFill>
                  <a:prstClr val="black"/>
                </a:solidFill>
              </a:rPr>
              <a:pPr>
                <a:defRPr/>
              </a:pPr>
              <a:t>10</a:t>
            </a:fld>
            <a:endParaRPr lang="es-ES" dirty="0">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94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Israel.-Haifa.-Bahai Gardens</a:t>
            </a:r>
          </a:p>
        </p:txBody>
      </p:sp>
      <p:sp>
        <p:nvSpPr>
          <p:cNvPr id="4" name="3 Marcador de número de diapositiva"/>
          <p:cNvSpPr>
            <a:spLocks noGrp="1"/>
          </p:cNvSpPr>
          <p:nvPr>
            <p:ph type="sldNum" sz="quarter" idx="5"/>
          </p:nvPr>
        </p:nvSpPr>
        <p:spPr/>
        <p:txBody>
          <a:bodyPr/>
          <a:lstStyle/>
          <a:p>
            <a:pPr>
              <a:defRPr/>
            </a:pPr>
            <a:fld id="{BB69D788-0D60-42E8-81E1-9E5306357242}" type="slidenum">
              <a:rPr lang="es-ES">
                <a:solidFill>
                  <a:prstClr val="black"/>
                </a:solidFill>
              </a:rPr>
              <a:pPr>
                <a:defRPr/>
              </a:pPr>
              <a:t>11</a:t>
            </a:fld>
            <a:endParaRPr lang="es-ES" dirty="0">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04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Israel.-Haifa.-Bahai Gardens</a:t>
            </a:r>
          </a:p>
        </p:txBody>
      </p:sp>
      <p:sp>
        <p:nvSpPr>
          <p:cNvPr id="4" name="3 Marcador de número de diapositiva"/>
          <p:cNvSpPr>
            <a:spLocks noGrp="1"/>
          </p:cNvSpPr>
          <p:nvPr>
            <p:ph type="sldNum" sz="quarter" idx="5"/>
          </p:nvPr>
        </p:nvSpPr>
        <p:spPr/>
        <p:txBody>
          <a:bodyPr/>
          <a:lstStyle/>
          <a:p>
            <a:pPr>
              <a:defRPr/>
            </a:pPr>
            <a:fld id="{189A2767-DEC9-43E7-8C89-18494584621F}" type="slidenum">
              <a:rPr lang="es-ES">
                <a:solidFill>
                  <a:prstClr val="black"/>
                </a:solidFill>
              </a:rPr>
              <a:pPr>
                <a:defRPr/>
              </a:pPr>
              <a:t>12</a:t>
            </a:fld>
            <a:endParaRPr lang="es-ES" dirty="0">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14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Israel.-Haifa.-Bahai Gardens</a:t>
            </a:r>
          </a:p>
        </p:txBody>
      </p:sp>
      <p:sp>
        <p:nvSpPr>
          <p:cNvPr id="4" name="3 Marcador de número de diapositiva"/>
          <p:cNvSpPr>
            <a:spLocks noGrp="1"/>
          </p:cNvSpPr>
          <p:nvPr>
            <p:ph type="sldNum" sz="quarter" idx="5"/>
          </p:nvPr>
        </p:nvSpPr>
        <p:spPr/>
        <p:txBody>
          <a:bodyPr/>
          <a:lstStyle/>
          <a:p>
            <a:pPr>
              <a:defRPr/>
            </a:pPr>
            <a:fld id="{496BC64F-24B3-4173-94FD-02CBBEEC1CA4}" type="slidenum">
              <a:rPr lang="es-ES">
                <a:solidFill>
                  <a:prstClr val="black"/>
                </a:solidFill>
              </a:rPr>
              <a:pPr>
                <a:defRPr/>
              </a:pPr>
              <a:t>13</a:t>
            </a:fld>
            <a:endParaRPr lang="es-ES" dirty="0">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25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Israel.-Haifa.-Bahai Gardens</a:t>
            </a:r>
          </a:p>
        </p:txBody>
      </p:sp>
      <p:sp>
        <p:nvSpPr>
          <p:cNvPr id="4" name="3 Marcador de número de diapositiva"/>
          <p:cNvSpPr>
            <a:spLocks noGrp="1"/>
          </p:cNvSpPr>
          <p:nvPr>
            <p:ph type="sldNum" sz="quarter" idx="5"/>
          </p:nvPr>
        </p:nvSpPr>
        <p:spPr/>
        <p:txBody>
          <a:bodyPr/>
          <a:lstStyle/>
          <a:p>
            <a:pPr>
              <a:defRPr/>
            </a:pPr>
            <a:fld id="{84C755A0-FC54-4D93-9E7E-74D2D9B909EB}" type="slidenum">
              <a:rPr lang="es-ES">
                <a:solidFill>
                  <a:prstClr val="black"/>
                </a:solidFill>
              </a:rPr>
              <a:pPr>
                <a:defRPr/>
              </a:pPr>
              <a:t>14</a:t>
            </a:fld>
            <a:endParaRPr lang="es-ES" dirty="0">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35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Israel.-Haifa Bahai Gardens</a:t>
            </a:r>
          </a:p>
        </p:txBody>
      </p:sp>
      <p:sp>
        <p:nvSpPr>
          <p:cNvPr id="4" name="3 Marcador de número de diapositiva"/>
          <p:cNvSpPr>
            <a:spLocks noGrp="1"/>
          </p:cNvSpPr>
          <p:nvPr>
            <p:ph type="sldNum" sz="quarter" idx="5"/>
          </p:nvPr>
        </p:nvSpPr>
        <p:spPr/>
        <p:txBody>
          <a:bodyPr/>
          <a:lstStyle/>
          <a:p>
            <a:pPr>
              <a:defRPr/>
            </a:pPr>
            <a:fld id="{2D1B8C7F-C4D4-4EF2-AC71-F3F2C4F19BAF}" type="slidenum">
              <a:rPr lang="es-ES">
                <a:solidFill>
                  <a:prstClr val="black"/>
                </a:solidFill>
              </a:rPr>
              <a:pPr>
                <a:defRPr/>
              </a:pPr>
              <a:t>15</a:t>
            </a:fld>
            <a:endParaRPr lang="es-ES" dirty="0">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Israel.-Haifa.-Bahai Gardens</a:t>
            </a:r>
          </a:p>
        </p:txBody>
      </p:sp>
      <p:sp>
        <p:nvSpPr>
          <p:cNvPr id="4" name="3 Marcador de número de diapositiva"/>
          <p:cNvSpPr>
            <a:spLocks noGrp="1"/>
          </p:cNvSpPr>
          <p:nvPr>
            <p:ph type="sldNum" sz="quarter" idx="5"/>
          </p:nvPr>
        </p:nvSpPr>
        <p:spPr/>
        <p:txBody>
          <a:bodyPr/>
          <a:lstStyle/>
          <a:p>
            <a:pPr>
              <a:defRPr/>
            </a:pPr>
            <a:fld id="{249F87D3-FD3D-42DC-9147-ED1C699DEB64}" type="slidenum">
              <a:rPr lang="es-ES">
                <a:solidFill>
                  <a:prstClr val="black"/>
                </a:solidFill>
              </a:rPr>
              <a:pPr>
                <a:defRPr/>
              </a:pPr>
              <a:t>16</a:t>
            </a:fld>
            <a:endParaRPr lang="es-ES" dirty="0">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55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Israel.-Haifa.-Bahai Gardens</a:t>
            </a:r>
          </a:p>
        </p:txBody>
      </p:sp>
      <p:sp>
        <p:nvSpPr>
          <p:cNvPr id="4" name="3 Marcador de número de diapositiva"/>
          <p:cNvSpPr>
            <a:spLocks noGrp="1"/>
          </p:cNvSpPr>
          <p:nvPr>
            <p:ph type="sldNum" sz="quarter" idx="5"/>
          </p:nvPr>
        </p:nvSpPr>
        <p:spPr/>
        <p:txBody>
          <a:bodyPr/>
          <a:lstStyle/>
          <a:p>
            <a:pPr>
              <a:defRPr/>
            </a:pPr>
            <a:fld id="{CFE662B2-4F5D-4524-9BDA-BA7A90F8876D}" type="slidenum">
              <a:rPr lang="es-ES">
                <a:solidFill>
                  <a:prstClr val="black"/>
                </a:solidFill>
              </a:rPr>
              <a:pPr>
                <a:defRPr/>
              </a:pPr>
              <a:t>17</a:t>
            </a:fld>
            <a:endParaRPr lang="es-ES" dirty="0">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66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Israel.-Haifa.-Bahai Gardens</a:t>
            </a:r>
          </a:p>
        </p:txBody>
      </p:sp>
      <p:sp>
        <p:nvSpPr>
          <p:cNvPr id="4" name="3 Marcador de número de diapositiva"/>
          <p:cNvSpPr>
            <a:spLocks noGrp="1"/>
          </p:cNvSpPr>
          <p:nvPr>
            <p:ph type="sldNum" sz="quarter" idx="5"/>
          </p:nvPr>
        </p:nvSpPr>
        <p:spPr/>
        <p:txBody>
          <a:bodyPr/>
          <a:lstStyle/>
          <a:p>
            <a:pPr>
              <a:defRPr/>
            </a:pPr>
            <a:fld id="{880B6A3A-CE1B-44C1-9051-48BF4DC34A3D}" type="slidenum">
              <a:rPr lang="es-ES">
                <a:solidFill>
                  <a:prstClr val="black"/>
                </a:solidFill>
              </a:rPr>
              <a:pPr>
                <a:defRPr/>
              </a:pPr>
              <a:t>18</a:t>
            </a:fld>
            <a:endParaRPr lang="es-ES" dirty="0">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76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Israel.-Haifa.-Bahai Gardens</a:t>
            </a:r>
          </a:p>
        </p:txBody>
      </p:sp>
      <p:sp>
        <p:nvSpPr>
          <p:cNvPr id="4" name="3 Marcador de número de diapositiva"/>
          <p:cNvSpPr>
            <a:spLocks noGrp="1"/>
          </p:cNvSpPr>
          <p:nvPr>
            <p:ph type="sldNum" sz="quarter" idx="5"/>
          </p:nvPr>
        </p:nvSpPr>
        <p:spPr/>
        <p:txBody>
          <a:bodyPr/>
          <a:lstStyle/>
          <a:p>
            <a:pPr>
              <a:defRPr/>
            </a:pPr>
            <a:fld id="{10402DC2-F9E8-4C80-BE82-51EF04F01039}" type="slidenum">
              <a:rPr lang="es-ES">
                <a:solidFill>
                  <a:prstClr val="black"/>
                </a:solidFill>
              </a:rPr>
              <a:pPr>
                <a:defRPr/>
              </a:pPr>
              <a:t>19</a:t>
            </a:fld>
            <a:endParaRPr lang="es-ES" dirty="0">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Israel.-Haifa.-Bahai Gardens</a:t>
            </a:r>
          </a:p>
        </p:txBody>
      </p:sp>
      <p:sp>
        <p:nvSpPr>
          <p:cNvPr id="4" name="3 Marcador de número de diapositiva"/>
          <p:cNvSpPr>
            <a:spLocks noGrp="1"/>
          </p:cNvSpPr>
          <p:nvPr>
            <p:ph type="sldNum" sz="quarter" idx="5"/>
          </p:nvPr>
        </p:nvSpPr>
        <p:spPr/>
        <p:txBody>
          <a:bodyPr/>
          <a:lstStyle/>
          <a:p>
            <a:pPr>
              <a:defRPr/>
            </a:pPr>
            <a:fld id="{CE98013F-8828-4C78-B31E-B602D7DEC000}" type="slidenum">
              <a:rPr lang="es-ES">
                <a:solidFill>
                  <a:prstClr val="black"/>
                </a:solidFill>
              </a:rPr>
              <a:pPr>
                <a:defRPr/>
              </a:pPr>
              <a:t>20</a:t>
            </a:fld>
            <a:endParaRPr lang="es-ES" dirty="0">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96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Israel.-Haifa.-Bahai Gardens</a:t>
            </a:r>
          </a:p>
        </p:txBody>
      </p:sp>
      <p:sp>
        <p:nvSpPr>
          <p:cNvPr id="4" name="3 Marcador de número de diapositiva"/>
          <p:cNvSpPr>
            <a:spLocks noGrp="1"/>
          </p:cNvSpPr>
          <p:nvPr>
            <p:ph type="sldNum" sz="quarter" idx="5"/>
          </p:nvPr>
        </p:nvSpPr>
        <p:spPr/>
        <p:txBody>
          <a:bodyPr/>
          <a:lstStyle/>
          <a:p>
            <a:pPr>
              <a:defRPr/>
            </a:pPr>
            <a:fld id="{6C0BCC7E-8589-4278-8192-7B656E19B37C}" type="slidenum">
              <a:rPr lang="es-ES">
                <a:solidFill>
                  <a:prstClr val="black"/>
                </a:solidFill>
              </a:rPr>
              <a:pPr>
                <a:defRPr/>
              </a:pPr>
              <a:t>21</a:t>
            </a:fld>
            <a:endParaRPr lang="es-ES" dirty="0">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07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Israel.-Haifa.-Bahai Gardens</a:t>
            </a:r>
          </a:p>
        </p:txBody>
      </p:sp>
      <p:sp>
        <p:nvSpPr>
          <p:cNvPr id="4" name="3 Marcador de número de diapositiva"/>
          <p:cNvSpPr>
            <a:spLocks noGrp="1"/>
          </p:cNvSpPr>
          <p:nvPr>
            <p:ph type="sldNum" sz="quarter" idx="5"/>
          </p:nvPr>
        </p:nvSpPr>
        <p:spPr/>
        <p:txBody>
          <a:bodyPr/>
          <a:lstStyle/>
          <a:p>
            <a:pPr>
              <a:defRPr/>
            </a:pPr>
            <a:fld id="{A4B02FA1-0BA4-4F5F-A641-D5FF22142273}" type="slidenum">
              <a:rPr lang="es-ES">
                <a:solidFill>
                  <a:prstClr val="black"/>
                </a:solidFill>
              </a:rPr>
              <a:pPr>
                <a:defRPr/>
              </a:pPr>
              <a:t>22</a:t>
            </a:fld>
            <a:endParaRPr lang="es-ES" dirty="0">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17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Israel.-Haifa.-Bahai Gardens</a:t>
            </a:r>
          </a:p>
        </p:txBody>
      </p:sp>
      <p:sp>
        <p:nvSpPr>
          <p:cNvPr id="4" name="3 Marcador de número de diapositiva"/>
          <p:cNvSpPr>
            <a:spLocks noGrp="1"/>
          </p:cNvSpPr>
          <p:nvPr>
            <p:ph type="sldNum" sz="quarter" idx="5"/>
          </p:nvPr>
        </p:nvSpPr>
        <p:spPr/>
        <p:txBody>
          <a:bodyPr/>
          <a:lstStyle/>
          <a:p>
            <a:pPr>
              <a:defRPr/>
            </a:pPr>
            <a:fld id="{FD7A556C-8183-4407-A1F5-3358A80C0F74}" type="slidenum">
              <a:rPr lang="es-ES">
                <a:solidFill>
                  <a:prstClr val="black"/>
                </a:solidFill>
              </a:rPr>
              <a:pPr>
                <a:defRPr/>
              </a:pPr>
              <a:t>23</a:t>
            </a:fld>
            <a:endParaRPr lang="es-ES" dirty="0">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27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Israel.-Haifa.-Bahai Gardens</a:t>
            </a:r>
          </a:p>
        </p:txBody>
      </p:sp>
      <p:sp>
        <p:nvSpPr>
          <p:cNvPr id="4" name="3 Marcador de número de diapositiva"/>
          <p:cNvSpPr>
            <a:spLocks noGrp="1"/>
          </p:cNvSpPr>
          <p:nvPr>
            <p:ph type="sldNum" sz="quarter" idx="5"/>
          </p:nvPr>
        </p:nvSpPr>
        <p:spPr/>
        <p:txBody>
          <a:bodyPr/>
          <a:lstStyle/>
          <a:p>
            <a:pPr>
              <a:defRPr/>
            </a:pPr>
            <a:fld id="{1821669A-8B41-4395-9263-0398730DB00B}" type="slidenum">
              <a:rPr lang="es-ES">
                <a:solidFill>
                  <a:prstClr val="black"/>
                </a:solidFill>
              </a:rPr>
              <a:pPr>
                <a:defRPr/>
              </a:pPr>
              <a:t>24</a:t>
            </a:fld>
            <a:endParaRPr lang="es-ES" dirty="0">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37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Israel.-Haifa.-Bahai Gardens</a:t>
            </a:r>
          </a:p>
        </p:txBody>
      </p:sp>
      <p:sp>
        <p:nvSpPr>
          <p:cNvPr id="4" name="3 Marcador de número de diapositiva"/>
          <p:cNvSpPr>
            <a:spLocks noGrp="1"/>
          </p:cNvSpPr>
          <p:nvPr>
            <p:ph type="sldNum" sz="quarter" idx="5"/>
          </p:nvPr>
        </p:nvSpPr>
        <p:spPr/>
        <p:txBody>
          <a:bodyPr/>
          <a:lstStyle/>
          <a:p>
            <a:pPr>
              <a:defRPr/>
            </a:pPr>
            <a:fld id="{865C7ED0-22F0-4EAE-8100-9EBE3F5C2F2D}" type="slidenum">
              <a:rPr lang="es-ES">
                <a:solidFill>
                  <a:prstClr val="black"/>
                </a:solidFill>
              </a:rPr>
              <a:pPr>
                <a:defRPr/>
              </a:pPr>
              <a:t>25</a:t>
            </a:fld>
            <a:endParaRPr lang="es-ES" dirty="0">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Israel.-Kafka</a:t>
            </a:r>
          </a:p>
        </p:txBody>
      </p:sp>
      <p:sp>
        <p:nvSpPr>
          <p:cNvPr id="4" name="3 Marcador de número de diapositiva"/>
          <p:cNvSpPr>
            <a:spLocks noGrp="1"/>
          </p:cNvSpPr>
          <p:nvPr>
            <p:ph type="sldNum" sz="quarter" idx="5"/>
          </p:nvPr>
        </p:nvSpPr>
        <p:spPr/>
        <p:txBody>
          <a:bodyPr/>
          <a:lstStyle/>
          <a:p>
            <a:pPr>
              <a:defRPr/>
            </a:pPr>
            <a:fld id="{EC6DEA7F-6C8D-46AF-A28E-3C5C322D8DD4}" type="slidenum">
              <a:rPr lang="es-ES">
                <a:solidFill>
                  <a:prstClr val="black"/>
                </a:solidFill>
              </a:rPr>
              <a:pPr>
                <a:defRPr/>
              </a:pPr>
              <a:t>27</a:t>
            </a:fld>
            <a:endParaRPr lang="es-ES" dirty="0">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Israel.- Brocken Obelisc</a:t>
            </a:r>
          </a:p>
        </p:txBody>
      </p:sp>
      <p:sp>
        <p:nvSpPr>
          <p:cNvPr id="4" name="3 Marcador de número de diapositiva"/>
          <p:cNvSpPr>
            <a:spLocks noGrp="1"/>
          </p:cNvSpPr>
          <p:nvPr>
            <p:ph type="sldNum" sz="quarter" idx="5"/>
          </p:nvPr>
        </p:nvSpPr>
        <p:spPr/>
        <p:txBody>
          <a:bodyPr/>
          <a:lstStyle/>
          <a:p>
            <a:pPr>
              <a:defRPr/>
            </a:pPr>
            <a:fld id="{186638A3-214D-498C-87BA-CECE17E61E57}" type="slidenum">
              <a:rPr lang="es-ES">
                <a:solidFill>
                  <a:prstClr val="black"/>
                </a:solidFill>
              </a:rPr>
              <a:pPr>
                <a:defRPr/>
              </a:pPr>
              <a:t>28</a:t>
            </a:fld>
            <a:endParaRPr lang="es-ES" dirty="0">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68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Israel</a:t>
            </a:r>
          </a:p>
        </p:txBody>
      </p:sp>
      <p:sp>
        <p:nvSpPr>
          <p:cNvPr id="4" name="3 Marcador de número de diapositiva"/>
          <p:cNvSpPr>
            <a:spLocks noGrp="1"/>
          </p:cNvSpPr>
          <p:nvPr>
            <p:ph type="sldNum" sz="quarter" idx="5"/>
          </p:nvPr>
        </p:nvSpPr>
        <p:spPr/>
        <p:txBody>
          <a:bodyPr/>
          <a:lstStyle/>
          <a:p>
            <a:pPr>
              <a:defRPr/>
            </a:pPr>
            <a:fld id="{004380BE-6B1F-4948-902D-BCD95B4571E5}" type="slidenum">
              <a:rPr lang="es-ES">
                <a:solidFill>
                  <a:prstClr val="black"/>
                </a:solidFill>
              </a:rPr>
              <a:pPr>
                <a:defRPr/>
              </a:pPr>
              <a:t>29</a:t>
            </a:fld>
            <a:endParaRPr lang="es-ES" dirty="0">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78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Israel.-Old Yaffo</a:t>
            </a:r>
          </a:p>
        </p:txBody>
      </p:sp>
      <p:sp>
        <p:nvSpPr>
          <p:cNvPr id="4" name="3 Marcador de número de diapositiva"/>
          <p:cNvSpPr>
            <a:spLocks noGrp="1"/>
          </p:cNvSpPr>
          <p:nvPr>
            <p:ph type="sldNum" sz="quarter" idx="5"/>
          </p:nvPr>
        </p:nvSpPr>
        <p:spPr/>
        <p:txBody>
          <a:bodyPr/>
          <a:lstStyle/>
          <a:p>
            <a:pPr>
              <a:defRPr/>
            </a:pPr>
            <a:fld id="{ACB5BC82-69A6-40CD-8F83-0F4C883C74E5}" type="slidenum">
              <a:rPr lang="es-ES">
                <a:solidFill>
                  <a:prstClr val="black"/>
                </a:solidFill>
              </a:rPr>
              <a:pPr>
                <a:defRPr/>
              </a:pPr>
              <a:t>30</a:t>
            </a:fld>
            <a:endParaRPr lang="es-ES" dirty="0">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88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Israel .-Old Yaffo</a:t>
            </a:r>
          </a:p>
        </p:txBody>
      </p:sp>
      <p:sp>
        <p:nvSpPr>
          <p:cNvPr id="4" name="3 Marcador de número de diapositiva"/>
          <p:cNvSpPr>
            <a:spLocks noGrp="1"/>
          </p:cNvSpPr>
          <p:nvPr>
            <p:ph type="sldNum" sz="quarter" idx="5"/>
          </p:nvPr>
        </p:nvSpPr>
        <p:spPr/>
        <p:txBody>
          <a:bodyPr/>
          <a:lstStyle/>
          <a:p>
            <a:pPr>
              <a:defRPr/>
            </a:pPr>
            <a:fld id="{6BA807A7-FDFB-4D47-8389-32091E4CB8EA}" type="slidenum">
              <a:rPr lang="es-ES">
                <a:solidFill>
                  <a:prstClr val="black"/>
                </a:solidFill>
              </a:rPr>
              <a:pPr>
                <a:defRPr/>
              </a:pPr>
              <a:t>31</a:t>
            </a:fld>
            <a:endParaRPr lang="es-ES" dirty="0">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Israel.-Stabile Mobil</a:t>
            </a:r>
          </a:p>
        </p:txBody>
      </p:sp>
      <p:sp>
        <p:nvSpPr>
          <p:cNvPr id="4" name="3 Marcador de número de diapositiva"/>
          <p:cNvSpPr>
            <a:spLocks noGrp="1"/>
          </p:cNvSpPr>
          <p:nvPr>
            <p:ph type="sldNum" sz="quarter" idx="5"/>
          </p:nvPr>
        </p:nvSpPr>
        <p:spPr/>
        <p:txBody>
          <a:bodyPr/>
          <a:lstStyle/>
          <a:p>
            <a:pPr>
              <a:defRPr/>
            </a:pPr>
            <a:fld id="{9AFA0DB1-7FF1-465E-BEB0-DC4F07940953}" type="slidenum">
              <a:rPr lang="es-ES">
                <a:solidFill>
                  <a:prstClr val="black"/>
                </a:solidFill>
              </a:rPr>
              <a:pPr>
                <a:defRPr/>
              </a:pPr>
              <a:t>32</a:t>
            </a:fld>
            <a:endParaRPr lang="es-ES" dirty="0">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09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Jantar Mantar</a:t>
            </a:r>
          </a:p>
        </p:txBody>
      </p:sp>
      <p:sp>
        <p:nvSpPr>
          <p:cNvPr id="4" name="3 Marcador de número de diapositiva"/>
          <p:cNvSpPr>
            <a:spLocks noGrp="1"/>
          </p:cNvSpPr>
          <p:nvPr>
            <p:ph type="sldNum" sz="quarter" idx="5"/>
          </p:nvPr>
        </p:nvSpPr>
        <p:spPr/>
        <p:txBody>
          <a:bodyPr/>
          <a:lstStyle/>
          <a:p>
            <a:pPr>
              <a:defRPr/>
            </a:pPr>
            <a:fld id="{A9491B31-EC43-41CE-AD54-8951B3C39BC3}" type="slidenum">
              <a:rPr lang="es-ES">
                <a:solidFill>
                  <a:prstClr val="black"/>
                </a:solidFill>
              </a:rPr>
              <a:pPr>
                <a:defRPr/>
              </a:pPr>
              <a:t>33</a:t>
            </a:fld>
            <a:endParaRPr lang="es-ES" dirty="0">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19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Jantar Mantar</a:t>
            </a:r>
          </a:p>
        </p:txBody>
      </p:sp>
      <p:sp>
        <p:nvSpPr>
          <p:cNvPr id="4" name="3 Marcador de número de diapositiva"/>
          <p:cNvSpPr>
            <a:spLocks noGrp="1"/>
          </p:cNvSpPr>
          <p:nvPr>
            <p:ph type="sldNum" sz="quarter" idx="5"/>
          </p:nvPr>
        </p:nvSpPr>
        <p:spPr/>
        <p:txBody>
          <a:bodyPr/>
          <a:lstStyle/>
          <a:p>
            <a:pPr>
              <a:defRPr/>
            </a:pPr>
            <a:fld id="{03531077-A1F0-463E-A30B-7A584C5D1A90}" type="slidenum">
              <a:rPr lang="es-ES">
                <a:solidFill>
                  <a:prstClr val="black"/>
                </a:solidFill>
              </a:rPr>
              <a:pPr>
                <a:defRPr/>
              </a:pPr>
              <a:t>34</a:t>
            </a:fld>
            <a:endParaRPr lang="es-ES" dirty="0">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29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Jantar Mantar</a:t>
            </a:r>
          </a:p>
        </p:txBody>
      </p:sp>
      <p:sp>
        <p:nvSpPr>
          <p:cNvPr id="4" name="3 Marcador de número de diapositiva"/>
          <p:cNvSpPr>
            <a:spLocks noGrp="1"/>
          </p:cNvSpPr>
          <p:nvPr>
            <p:ph type="sldNum" sz="quarter" idx="5"/>
          </p:nvPr>
        </p:nvSpPr>
        <p:spPr/>
        <p:txBody>
          <a:bodyPr/>
          <a:lstStyle/>
          <a:p>
            <a:pPr>
              <a:defRPr/>
            </a:pPr>
            <a:fld id="{4E5F0F06-76BF-45C2-BDBD-4A437B22F527}" type="slidenum">
              <a:rPr lang="es-ES">
                <a:solidFill>
                  <a:prstClr val="black"/>
                </a:solidFill>
              </a:rPr>
              <a:pPr>
                <a:defRPr/>
              </a:pPr>
              <a:t>35</a:t>
            </a:fld>
            <a:endParaRPr lang="es-ES" dirty="0">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40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Lahore Fort</a:t>
            </a:r>
          </a:p>
        </p:txBody>
      </p:sp>
      <p:sp>
        <p:nvSpPr>
          <p:cNvPr id="4" name="3 Marcador de número de diapositiva"/>
          <p:cNvSpPr>
            <a:spLocks noGrp="1"/>
          </p:cNvSpPr>
          <p:nvPr>
            <p:ph type="sldNum" sz="quarter" idx="5"/>
          </p:nvPr>
        </p:nvSpPr>
        <p:spPr/>
        <p:txBody>
          <a:bodyPr/>
          <a:lstStyle/>
          <a:p>
            <a:pPr>
              <a:defRPr/>
            </a:pPr>
            <a:fld id="{5E094234-BA8E-464F-8B43-B7BED1FCF834}" type="slidenum">
              <a:rPr lang="es-ES">
                <a:solidFill>
                  <a:prstClr val="black"/>
                </a:solidFill>
              </a:rPr>
              <a:pPr>
                <a:defRPr/>
              </a:pPr>
              <a:t>37</a:t>
            </a:fld>
            <a:endParaRPr lang="es-ES" dirty="0">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Lahore Fort</a:t>
            </a:r>
          </a:p>
        </p:txBody>
      </p:sp>
      <p:sp>
        <p:nvSpPr>
          <p:cNvPr id="4" name="3 Marcador de número de diapositiva"/>
          <p:cNvSpPr>
            <a:spLocks noGrp="1"/>
          </p:cNvSpPr>
          <p:nvPr>
            <p:ph type="sldNum" sz="quarter" idx="5"/>
          </p:nvPr>
        </p:nvSpPr>
        <p:spPr/>
        <p:txBody>
          <a:bodyPr/>
          <a:lstStyle/>
          <a:p>
            <a:pPr>
              <a:defRPr/>
            </a:pPr>
            <a:fld id="{CE9B0531-E141-451C-86D5-9D382A26D2D7}" type="slidenum">
              <a:rPr lang="es-ES">
                <a:solidFill>
                  <a:prstClr val="black"/>
                </a:solidFill>
              </a:rPr>
              <a:pPr>
                <a:defRPr/>
              </a:pPr>
              <a:t>38</a:t>
            </a:fld>
            <a:endParaRPr lang="es-ES" dirty="0">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60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Lahore Fort</a:t>
            </a:r>
          </a:p>
        </p:txBody>
      </p:sp>
      <p:sp>
        <p:nvSpPr>
          <p:cNvPr id="4" name="3 Marcador de número de diapositiva"/>
          <p:cNvSpPr>
            <a:spLocks noGrp="1"/>
          </p:cNvSpPr>
          <p:nvPr>
            <p:ph type="sldNum" sz="quarter" idx="5"/>
          </p:nvPr>
        </p:nvSpPr>
        <p:spPr/>
        <p:txBody>
          <a:bodyPr/>
          <a:lstStyle/>
          <a:p>
            <a:pPr>
              <a:defRPr/>
            </a:pPr>
            <a:fld id="{D0AB0AAC-E034-41E4-BBC6-83C69EC482BD}" type="slidenum">
              <a:rPr lang="es-ES">
                <a:solidFill>
                  <a:prstClr val="black"/>
                </a:solidFill>
              </a:rPr>
              <a:pPr>
                <a:defRPr/>
              </a:pPr>
              <a:t>39</a:t>
            </a:fld>
            <a:endParaRPr lang="es-ES" dirty="0">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70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Lahore Gardens</a:t>
            </a:r>
          </a:p>
        </p:txBody>
      </p:sp>
      <p:sp>
        <p:nvSpPr>
          <p:cNvPr id="4" name="3 Marcador de número de diapositiva"/>
          <p:cNvSpPr>
            <a:spLocks noGrp="1"/>
          </p:cNvSpPr>
          <p:nvPr>
            <p:ph type="sldNum" sz="quarter" idx="5"/>
          </p:nvPr>
        </p:nvSpPr>
        <p:spPr/>
        <p:txBody>
          <a:bodyPr/>
          <a:lstStyle/>
          <a:p>
            <a:pPr>
              <a:defRPr/>
            </a:pPr>
            <a:fld id="{8C584C70-ADBB-419C-ABD9-83E7ADB73967}" type="slidenum">
              <a:rPr lang="es-ES">
                <a:solidFill>
                  <a:prstClr val="black"/>
                </a:solidFill>
              </a:rPr>
              <a:pPr>
                <a:defRPr/>
              </a:pPr>
              <a:t>40</a:t>
            </a:fld>
            <a:endParaRPr lang="es-ES" dirty="0">
              <a:solidFill>
                <a:prstClr val="black"/>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81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Lahore Gardens</a:t>
            </a:r>
          </a:p>
        </p:txBody>
      </p:sp>
      <p:sp>
        <p:nvSpPr>
          <p:cNvPr id="4" name="3 Marcador de número de diapositiva"/>
          <p:cNvSpPr>
            <a:spLocks noGrp="1"/>
          </p:cNvSpPr>
          <p:nvPr>
            <p:ph type="sldNum" sz="quarter" idx="5"/>
          </p:nvPr>
        </p:nvSpPr>
        <p:spPr/>
        <p:txBody>
          <a:bodyPr/>
          <a:lstStyle/>
          <a:p>
            <a:pPr>
              <a:defRPr/>
            </a:pPr>
            <a:fld id="{9C1D7582-1183-475A-80FB-9F8833992309}" type="slidenum">
              <a:rPr lang="es-ES">
                <a:solidFill>
                  <a:prstClr val="black"/>
                </a:solidFill>
              </a:rPr>
              <a:pPr>
                <a:defRPr/>
              </a:pPr>
              <a:t>41</a:t>
            </a:fld>
            <a:endParaRPr lang="es-ES" dirty="0">
              <a:solidFill>
                <a:prstClr val="black"/>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91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Hotel Taj Majal.-Bombay</a:t>
            </a:r>
          </a:p>
        </p:txBody>
      </p:sp>
      <p:sp>
        <p:nvSpPr>
          <p:cNvPr id="4" name="3 Marcador de número de diapositiva"/>
          <p:cNvSpPr>
            <a:spLocks noGrp="1"/>
          </p:cNvSpPr>
          <p:nvPr>
            <p:ph type="sldNum" sz="quarter" idx="5"/>
          </p:nvPr>
        </p:nvSpPr>
        <p:spPr/>
        <p:txBody>
          <a:bodyPr/>
          <a:lstStyle/>
          <a:p>
            <a:pPr>
              <a:defRPr/>
            </a:pPr>
            <a:fld id="{D6B2E23A-A8D9-4D49-83F9-DDE775DE0288}" type="slidenum">
              <a:rPr lang="es-ES">
                <a:solidFill>
                  <a:prstClr val="black"/>
                </a:solidFill>
              </a:rPr>
              <a:pPr>
                <a:defRPr/>
              </a:pPr>
              <a:t>42</a:t>
            </a:fld>
            <a:endParaRPr lang="es-ES" dirty="0">
              <a:solidFill>
                <a:prstClr val="black"/>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01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Lodhi Gardens</a:t>
            </a:r>
          </a:p>
        </p:txBody>
      </p:sp>
      <p:sp>
        <p:nvSpPr>
          <p:cNvPr id="4" name="3 Marcador de número de diapositiva"/>
          <p:cNvSpPr>
            <a:spLocks noGrp="1"/>
          </p:cNvSpPr>
          <p:nvPr>
            <p:ph type="sldNum" sz="quarter" idx="5"/>
          </p:nvPr>
        </p:nvSpPr>
        <p:spPr/>
        <p:txBody>
          <a:bodyPr/>
          <a:lstStyle/>
          <a:p>
            <a:pPr>
              <a:defRPr/>
            </a:pPr>
            <a:fld id="{03331109-D5D1-4C9A-B6DF-DEBA791956E7}" type="slidenum">
              <a:rPr lang="es-ES">
                <a:solidFill>
                  <a:prstClr val="black"/>
                </a:solidFill>
              </a:rPr>
              <a:pPr>
                <a:defRPr/>
              </a:pPr>
              <a:t>44</a:t>
            </a:fld>
            <a:endParaRPr lang="es-ES" dirty="0">
              <a:solidFill>
                <a:prstClr val="black"/>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11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Lodhi Gardens</a:t>
            </a:r>
          </a:p>
        </p:txBody>
      </p:sp>
      <p:sp>
        <p:nvSpPr>
          <p:cNvPr id="4" name="3 Marcador de número de diapositiva"/>
          <p:cNvSpPr>
            <a:spLocks noGrp="1"/>
          </p:cNvSpPr>
          <p:nvPr>
            <p:ph type="sldNum" sz="quarter" idx="5"/>
          </p:nvPr>
        </p:nvSpPr>
        <p:spPr/>
        <p:txBody>
          <a:bodyPr/>
          <a:lstStyle/>
          <a:p>
            <a:pPr>
              <a:defRPr/>
            </a:pPr>
            <a:fld id="{9218B59C-6FFA-4B18-8E7A-6603F5AB094D}" type="slidenum">
              <a:rPr lang="es-ES">
                <a:solidFill>
                  <a:prstClr val="black"/>
                </a:solidFill>
              </a:rPr>
              <a:pPr>
                <a:defRPr/>
              </a:pPr>
              <a:t>45</a:t>
            </a:fld>
            <a:endParaRPr lang="es-ES" dirty="0">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22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Lodhi Gardens</a:t>
            </a:r>
          </a:p>
        </p:txBody>
      </p:sp>
      <p:sp>
        <p:nvSpPr>
          <p:cNvPr id="4" name="3 Marcador de número de diapositiva"/>
          <p:cNvSpPr>
            <a:spLocks noGrp="1"/>
          </p:cNvSpPr>
          <p:nvPr>
            <p:ph type="sldNum" sz="quarter" idx="5"/>
          </p:nvPr>
        </p:nvSpPr>
        <p:spPr/>
        <p:txBody>
          <a:bodyPr/>
          <a:lstStyle/>
          <a:p>
            <a:pPr>
              <a:defRPr/>
            </a:pPr>
            <a:fld id="{1F28C45F-A489-4596-842A-22B7BBE48686}" type="slidenum">
              <a:rPr lang="es-ES">
                <a:solidFill>
                  <a:prstClr val="black"/>
                </a:solidFill>
              </a:rPr>
              <a:pPr>
                <a:defRPr/>
              </a:pPr>
              <a:t>46</a:t>
            </a:fld>
            <a:endParaRPr lang="es-ES" dirty="0">
              <a:solidFill>
                <a:prstClr val="black"/>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32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Lodhi Gardens</a:t>
            </a:r>
          </a:p>
        </p:txBody>
      </p:sp>
      <p:sp>
        <p:nvSpPr>
          <p:cNvPr id="4" name="3 Marcador de número de diapositiva"/>
          <p:cNvSpPr>
            <a:spLocks noGrp="1"/>
          </p:cNvSpPr>
          <p:nvPr>
            <p:ph type="sldNum" sz="quarter" idx="5"/>
          </p:nvPr>
        </p:nvSpPr>
        <p:spPr/>
        <p:txBody>
          <a:bodyPr/>
          <a:lstStyle/>
          <a:p>
            <a:pPr>
              <a:defRPr/>
            </a:pPr>
            <a:fld id="{6AC1F964-6532-4199-A2E8-944C46D5BE73}" type="slidenum">
              <a:rPr lang="es-ES">
                <a:solidFill>
                  <a:prstClr val="black"/>
                </a:solidFill>
              </a:rPr>
              <a:pPr>
                <a:defRPr/>
              </a:pPr>
              <a:t>47</a:t>
            </a:fld>
            <a:endParaRPr lang="es-ES" dirty="0">
              <a:solidFill>
                <a:prstClr val="black"/>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42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Lodhi Gardens</a:t>
            </a:r>
          </a:p>
        </p:txBody>
      </p:sp>
      <p:sp>
        <p:nvSpPr>
          <p:cNvPr id="4" name="3 Marcador de número de diapositiva"/>
          <p:cNvSpPr>
            <a:spLocks noGrp="1"/>
          </p:cNvSpPr>
          <p:nvPr>
            <p:ph type="sldNum" sz="quarter" idx="5"/>
          </p:nvPr>
        </p:nvSpPr>
        <p:spPr/>
        <p:txBody>
          <a:bodyPr/>
          <a:lstStyle/>
          <a:p>
            <a:pPr>
              <a:defRPr/>
            </a:pPr>
            <a:fld id="{1F67EFCD-3280-478B-A878-1FFDB11181E5}" type="slidenum">
              <a:rPr lang="es-ES">
                <a:solidFill>
                  <a:prstClr val="black"/>
                </a:solidFill>
              </a:rPr>
              <a:pPr>
                <a:defRPr/>
              </a:pPr>
              <a:t>48</a:t>
            </a:fld>
            <a:endParaRPr lang="es-ES" dirty="0">
              <a:solidFill>
                <a:prstClr val="black"/>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2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Lodhi Gardens</a:t>
            </a:r>
          </a:p>
        </p:txBody>
      </p:sp>
      <p:sp>
        <p:nvSpPr>
          <p:cNvPr id="4" name="3 Marcador de número de diapositiva"/>
          <p:cNvSpPr>
            <a:spLocks noGrp="1"/>
          </p:cNvSpPr>
          <p:nvPr>
            <p:ph type="sldNum" sz="quarter" idx="5"/>
          </p:nvPr>
        </p:nvSpPr>
        <p:spPr/>
        <p:txBody>
          <a:bodyPr/>
          <a:lstStyle/>
          <a:p>
            <a:pPr>
              <a:defRPr/>
            </a:pPr>
            <a:fld id="{71375515-E269-4893-8DD2-7ADC52153FEE}" type="slidenum">
              <a:rPr lang="es-ES">
                <a:solidFill>
                  <a:prstClr val="black"/>
                </a:solidFill>
              </a:rPr>
              <a:pPr>
                <a:defRPr/>
              </a:pPr>
              <a:t>49</a:t>
            </a:fld>
            <a:endParaRPr lang="es-ES" dirty="0">
              <a:solidFill>
                <a:prstClr val="black"/>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63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Lodhi Gardens</a:t>
            </a:r>
          </a:p>
        </p:txBody>
      </p:sp>
      <p:sp>
        <p:nvSpPr>
          <p:cNvPr id="4" name="3 Marcador de número de diapositiva"/>
          <p:cNvSpPr>
            <a:spLocks noGrp="1"/>
          </p:cNvSpPr>
          <p:nvPr>
            <p:ph type="sldNum" sz="quarter" idx="5"/>
          </p:nvPr>
        </p:nvSpPr>
        <p:spPr/>
        <p:txBody>
          <a:bodyPr/>
          <a:lstStyle/>
          <a:p>
            <a:pPr>
              <a:defRPr/>
            </a:pPr>
            <a:fld id="{78A03D4F-FCC3-495F-8143-DD3E98FEAD4C}" type="slidenum">
              <a:rPr lang="es-ES">
                <a:solidFill>
                  <a:prstClr val="black"/>
                </a:solidFill>
              </a:rPr>
              <a:pPr>
                <a:defRPr/>
              </a:pPr>
              <a:t>50</a:t>
            </a:fld>
            <a:endParaRPr lang="es-ES" dirty="0">
              <a:solidFill>
                <a:prstClr val="black"/>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73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Lodhi Gardens</a:t>
            </a:r>
          </a:p>
        </p:txBody>
      </p:sp>
      <p:sp>
        <p:nvSpPr>
          <p:cNvPr id="4" name="3 Marcador de número de diapositiva"/>
          <p:cNvSpPr>
            <a:spLocks noGrp="1"/>
          </p:cNvSpPr>
          <p:nvPr>
            <p:ph type="sldNum" sz="quarter" idx="5"/>
          </p:nvPr>
        </p:nvSpPr>
        <p:spPr/>
        <p:txBody>
          <a:bodyPr/>
          <a:lstStyle/>
          <a:p>
            <a:pPr>
              <a:defRPr/>
            </a:pPr>
            <a:fld id="{371725E5-968F-4543-946D-D84EFCC4D04A}" type="slidenum">
              <a:rPr lang="es-ES">
                <a:solidFill>
                  <a:prstClr val="black"/>
                </a:solidFill>
              </a:rPr>
              <a:pPr>
                <a:defRPr/>
              </a:pPr>
              <a:t>51</a:t>
            </a:fld>
            <a:endParaRPr lang="es-ES" dirty="0">
              <a:solidFill>
                <a:prstClr val="black"/>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83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Lodhi Gardens</a:t>
            </a:r>
          </a:p>
        </p:txBody>
      </p:sp>
      <p:sp>
        <p:nvSpPr>
          <p:cNvPr id="4" name="3 Marcador de número de diapositiva"/>
          <p:cNvSpPr>
            <a:spLocks noGrp="1"/>
          </p:cNvSpPr>
          <p:nvPr>
            <p:ph type="sldNum" sz="quarter" idx="5"/>
          </p:nvPr>
        </p:nvSpPr>
        <p:spPr/>
        <p:txBody>
          <a:bodyPr/>
          <a:lstStyle/>
          <a:p>
            <a:pPr>
              <a:defRPr/>
            </a:pPr>
            <a:fld id="{26742406-C8C0-4635-9763-3E7DEA785EE5}" type="slidenum">
              <a:rPr lang="es-ES">
                <a:solidFill>
                  <a:prstClr val="black"/>
                </a:solidFill>
              </a:rPr>
              <a:pPr>
                <a:defRPr/>
              </a:pPr>
              <a:t>52</a:t>
            </a:fld>
            <a:endParaRPr lang="es-ES" dirty="0">
              <a:solidFill>
                <a:prstClr val="black"/>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93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Lodhi Gardens</a:t>
            </a:r>
          </a:p>
        </p:txBody>
      </p:sp>
      <p:sp>
        <p:nvSpPr>
          <p:cNvPr id="4" name="3 Marcador de número de diapositiva"/>
          <p:cNvSpPr>
            <a:spLocks noGrp="1"/>
          </p:cNvSpPr>
          <p:nvPr>
            <p:ph type="sldNum" sz="quarter" idx="5"/>
          </p:nvPr>
        </p:nvSpPr>
        <p:spPr/>
        <p:txBody>
          <a:bodyPr/>
          <a:lstStyle/>
          <a:p>
            <a:pPr>
              <a:defRPr/>
            </a:pPr>
            <a:fld id="{A3C9231F-4820-43FB-B5CF-18571FBB3A81}" type="slidenum">
              <a:rPr lang="es-ES">
                <a:solidFill>
                  <a:prstClr val="black"/>
                </a:solidFill>
              </a:rPr>
              <a:pPr>
                <a:defRPr/>
              </a:pPr>
              <a:t>53</a:t>
            </a:fld>
            <a:endParaRPr lang="es-ES" dirty="0">
              <a:solidFill>
                <a:prstClr val="black"/>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04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Lodhi Gardens.-Thomb</a:t>
            </a:r>
          </a:p>
        </p:txBody>
      </p:sp>
      <p:sp>
        <p:nvSpPr>
          <p:cNvPr id="4" name="3 Marcador de número de diapositiva"/>
          <p:cNvSpPr>
            <a:spLocks noGrp="1"/>
          </p:cNvSpPr>
          <p:nvPr>
            <p:ph type="sldNum" sz="quarter" idx="5"/>
          </p:nvPr>
        </p:nvSpPr>
        <p:spPr/>
        <p:txBody>
          <a:bodyPr/>
          <a:lstStyle/>
          <a:p>
            <a:pPr>
              <a:defRPr/>
            </a:pPr>
            <a:fld id="{9E332F57-B422-4BCF-B09D-F97A0E35EFDB}" type="slidenum">
              <a:rPr lang="es-ES">
                <a:solidFill>
                  <a:prstClr val="black"/>
                </a:solidFill>
              </a:rPr>
              <a:pPr>
                <a:defRPr/>
              </a:pPr>
              <a:t>54</a:t>
            </a:fld>
            <a:endParaRPr lang="es-ES" dirty="0">
              <a:solidFill>
                <a:prstClr val="black"/>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14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Lodhi Gardens</a:t>
            </a:r>
          </a:p>
        </p:txBody>
      </p:sp>
      <p:sp>
        <p:nvSpPr>
          <p:cNvPr id="4" name="3 Marcador de número de diapositiva"/>
          <p:cNvSpPr>
            <a:spLocks noGrp="1"/>
          </p:cNvSpPr>
          <p:nvPr>
            <p:ph type="sldNum" sz="quarter" idx="5"/>
          </p:nvPr>
        </p:nvSpPr>
        <p:spPr/>
        <p:txBody>
          <a:bodyPr/>
          <a:lstStyle/>
          <a:p>
            <a:pPr>
              <a:defRPr/>
            </a:pPr>
            <a:fld id="{7D979539-6BCF-4128-923D-D382974E1BD7}" type="slidenum">
              <a:rPr lang="es-ES">
                <a:solidFill>
                  <a:prstClr val="black"/>
                </a:solidFill>
              </a:rPr>
              <a:pPr>
                <a:defRPr/>
              </a:pPr>
              <a:t>55</a:t>
            </a:fld>
            <a:endParaRPr lang="es-ES" dirty="0">
              <a:solidFill>
                <a:prstClr val="black"/>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24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Lodhi Gardens</a:t>
            </a:r>
          </a:p>
        </p:txBody>
      </p:sp>
      <p:sp>
        <p:nvSpPr>
          <p:cNvPr id="4" name="3 Marcador de número de diapositiva"/>
          <p:cNvSpPr>
            <a:spLocks noGrp="1"/>
          </p:cNvSpPr>
          <p:nvPr>
            <p:ph type="sldNum" sz="quarter" idx="5"/>
          </p:nvPr>
        </p:nvSpPr>
        <p:spPr/>
        <p:txBody>
          <a:bodyPr/>
          <a:lstStyle/>
          <a:p>
            <a:pPr>
              <a:defRPr/>
            </a:pPr>
            <a:fld id="{0D91DE84-3941-41D0-BB3A-897F9F060341}" type="slidenum">
              <a:rPr lang="es-ES">
                <a:solidFill>
                  <a:prstClr val="black"/>
                </a:solidFill>
              </a:rPr>
              <a:pPr>
                <a:defRPr/>
              </a:pPr>
              <a:t>56</a:t>
            </a:fld>
            <a:endParaRPr lang="es-ES" dirty="0">
              <a:solidFill>
                <a:prstClr val="black"/>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34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Lodhi Gardens</a:t>
            </a:r>
          </a:p>
        </p:txBody>
      </p:sp>
      <p:sp>
        <p:nvSpPr>
          <p:cNvPr id="4" name="3 Marcador de número de diapositiva"/>
          <p:cNvSpPr>
            <a:spLocks noGrp="1"/>
          </p:cNvSpPr>
          <p:nvPr>
            <p:ph type="sldNum" sz="quarter" idx="5"/>
          </p:nvPr>
        </p:nvSpPr>
        <p:spPr/>
        <p:txBody>
          <a:bodyPr/>
          <a:lstStyle/>
          <a:p>
            <a:pPr>
              <a:defRPr/>
            </a:pPr>
            <a:fld id="{87778AC5-723F-403F-A14F-9E1C561A99D9}" type="slidenum">
              <a:rPr lang="es-ES">
                <a:solidFill>
                  <a:prstClr val="black"/>
                </a:solidFill>
              </a:rPr>
              <a:pPr>
                <a:defRPr/>
              </a:pPr>
              <a:t>57</a:t>
            </a:fld>
            <a:endParaRPr lang="es-ES" dirty="0">
              <a:solidFill>
                <a:prstClr val="black"/>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44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Lodhi Gardens</a:t>
            </a:r>
          </a:p>
        </p:txBody>
      </p:sp>
      <p:sp>
        <p:nvSpPr>
          <p:cNvPr id="4" name="3 Marcador de número de diapositiva"/>
          <p:cNvSpPr>
            <a:spLocks noGrp="1"/>
          </p:cNvSpPr>
          <p:nvPr>
            <p:ph type="sldNum" sz="quarter" idx="5"/>
          </p:nvPr>
        </p:nvSpPr>
        <p:spPr/>
        <p:txBody>
          <a:bodyPr/>
          <a:lstStyle/>
          <a:p>
            <a:pPr>
              <a:defRPr/>
            </a:pPr>
            <a:fld id="{642BC10A-DE63-4CFB-990D-C8B1E205809A}" type="slidenum">
              <a:rPr lang="es-ES">
                <a:solidFill>
                  <a:prstClr val="black"/>
                </a:solidFill>
              </a:rPr>
              <a:pPr>
                <a:defRPr/>
              </a:pPr>
              <a:t>58</a:t>
            </a:fld>
            <a:endParaRPr lang="es-ES" dirty="0">
              <a:solidFill>
                <a:prstClr val="black"/>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Lodhi Gardens</a:t>
            </a:r>
          </a:p>
        </p:txBody>
      </p:sp>
      <p:sp>
        <p:nvSpPr>
          <p:cNvPr id="4" name="3 Marcador de número de diapositiva"/>
          <p:cNvSpPr>
            <a:spLocks noGrp="1"/>
          </p:cNvSpPr>
          <p:nvPr>
            <p:ph type="sldNum" sz="quarter" idx="5"/>
          </p:nvPr>
        </p:nvSpPr>
        <p:spPr/>
        <p:txBody>
          <a:bodyPr/>
          <a:lstStyle/>
          <a:p>
            <a:pPr>
              <a:defRPr/>
            </a:pPr>
            <a:fld id="{7B1B9BEA-0657-429D-BC4C-60C4E90AC0C2}" type="slidenum">
              <a:rPr lang="es-ES">
                <a:solidFill>
                  <a:prstClr val="black"/>
                </a:solidFill>
              </a:rPr>
              <a:pPr>
                <a:defRPr/>
              </a:pPr>
              <a:t>60</a:t>
            </a:fld>
            <a:endParaRPr lang="es-ES" dirty="0">
              <a:solidFill>
                <a:prstClr val="black"/>
              </a:solidFil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65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Lodhi Gardens</a:t>
            </a:r>
          </a:p>
        </p:txBody>
      </p:sp>
      <p:sp>
        <p:nvSpPr>
          <p:cNvPr id="4" name="3 Marcador de número de diapositiva"/>
          <p:cNvSpPr>
            <a:spLocks noGrp="1"/>
          </p:cNvSpPr>
          <p:nvPr>
            <p:ph type="sldNum" sz="quarter" idx="5"/>
          </p:nvPr>
        </p:nvSpPr>
        <p:spPr/>
        <p:txBody>
          <a:bodyPr/>
          <a:lstStyle/>
          <a:p>
            <a:pPr>
              <a:defRPr/>
            </a:pPr>
            <a:fld id="{AD3B156B-C1F3-4040-A6F9-53F430309A84}" type="slidenum">
              <a:rPr lang="es-ES">
                <a:solidFill>
                  <a:prstClr val="black"/>
                </a:solidFill>
              </a:rPr>
              <a:pPr>
                <a:defRPr/>
              </a:pPr>
              <a:t>61</a:t>
            </a:fld>
            <a:endParaRPr lang="es-ES" dirty="0">
              <a:solidFill>
                <a:prstClr val="black"/>
              </a:solidFil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75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Lodhi Gardens</a:t>
            </a:r>
          </a:p>
        </p:txBody>
      </p:sp>
      <p:sp>
        <p:nvSpPr>
          <p:cNvPr id="4" name="3 Marcador de número de diapositiva"/>
          <p:cNvSpPr>
            <a:spLocks noGrp="1"/>
          </p:cNvSpPr>
          <p:nvPr>
            <p:ph type="sldNum" sz="quarter" idx="5"/>
          </p:nvPr>
        </p:nvSpPr>
        <p:spPr/>
        <p:txBody>
          <a:bodyPr/>
          <a:lstStyle/>
          <a:p>
            <a:pPr>
              <a:defRPr/>
            </a:pPr>
            <a:fld id="{2D72D9B7-7EC8-42FA-90F4-CD2C655ACBB8}" type="slidenum">
              <a:rPr lang="es-ES">
                <a:solidFill>
                  <a:prstClr val="black"/>
                </a:solidFill>
              </a:rPr>
              <a:pPr>
                <a:defRPr/>
              </a:pPr>
              <a:t>62</a:t>
            </a:fld>
            <a:endParaRPr lang="es-ES" dirty="0">
              <a:solidFill>
                <a:prstClr val="black"/>
              </a:solidFil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85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Lodhi Gardens</a:t>
            </a:r>
          </a:p>
          <a:p>
            <a:endParaRPr lang="es-ES" altLang="es-ES" dirty="0"/>
          </a:p>
        </p:txBody>
      </p:sp>
      <p:sp>
        <p:nvSpPr>
          <p:cNvPr id="4" name="3 Marcador de número de diapositiva"/>
          <p:cNvSpPr>
            <a:spLocks noGrp="1"/>
          </p:cNvSpPr>
          <p:nvPr>
            <p:ph type="sldNum" sz="quarter" idx="5"/>
          </p:nvPr>
        </p:nvSpPr>
        <p:spPr/>
        <p:txBody>
          <a:bodyPr/>
          <a:lstStyle/>
          <a:p>
            <a:pPr>
              <a:defRPr/>
            </a:pPr>
            <a:fld id="{41E7389A-26A9-4B20-A0BA-103B3B8F7886}" type="slidenum">
              <a:rPr lang="es-ES">
                <a:solidFill>
                  <a:prstClr val="black"/>
                </a:solidFill>
              </a:rPr>
              <a:pPr>
                <a:defRPr/>
              </a:pPr>
              <a:t>63</a:t>
            </a:fld>
            <a:endParaRPr lang="es-ES" dirty="0">
              <a:solidFill>
                <a:prstClr val="black"/>
              </a:solidFil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96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Mughal Srinagar</a:t>
            </a:r>
          </a:p>
        </p:txBody>
      </p:sp>
      <p:sp>
        <p:nvSpPr>
          <p:cNvPr id="4" name="3 Marcador de número de diapositiva"/>
          <p:cNvSpPr>
            <a:spLocks noGrp="1"/>
          </p:cNvSpPr>
          <p:nvPr>
            <p:ph type="sldNum" sz="quarter" idx="5"/>
          </p:nvPr>
        </p:nvSpPr>
        <p:spPr/>
        <p:txBody>
          <a:bodyPr/>
          <a:lstStyle/>
          <a:p>
            <a:pPr>
              <a:defRPr/>
            </a:pPr>
            <a:fld id="{D1AF504D-7B32-4101-BF1E-1267D8AE587B}" type="slidenum">
              <a:rPr lang="es-ES">
                <a:solidFill>
                  <a:prstClr val="black"/>
                </a:solidFill>
              </a:rPr>
              <a:pPr>
                <a:defRPr/>
              </a:pPr>
              <a:t>65</a:t>
            </a:fld>
            <a:endParaRPr lang="es-ES" dirty="0">
              <a:solidFill>
                <a:prstClr val="black"/>
              </a:solidFil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06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Mughal Gardens</a:t>
            </a:r>
          </a:p>
        </p:txBody>
      </p:sp>
      <p:sp>
        <p:nvSpPr>
          <p:cNvPr id="4" name="3 Marcador de número de diapositiva"/>
          <p:cNvSpPr>
            <a:spLocks noGrp="1"/>
          </p:cNvSpPr>
          <p:nvPr>
            <p:ph type="sldNum" sz="quarter" idx="5"/>
          </p:nvPr>
        </p:nvSpPr>
        <p:spPr/>
        <p:txBody>
          <a:bodyPr/>
          <a:lstStyle/>
          <a:p>
            <a:pPr>
              <a:defRPr/>
            </a:pPr>
            <a:fld id="{347E7BC9-1C8D-4DC5-BA36-8DFE5F32FE32}" type="slidenum">
              <a:rPr lang="es-ES">
                <a:solidFill>
                  <a:prstClr val="black"/>
                </a:solidFill>
              </a:rPr>
              <a:pPr>
                <a:defRPr/>
              </a:pPr>
              <a:t>66</a:t>
            </a:fld>
            <a:endParaRPr lang="es-ES" dirty="0">
              <a:solidFill>
                <a:prstClr val="black"/>
              </a:solidFil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16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Mughal Gardens</a:t>
            </a:r>
          </a:p>
        </p:txBody>
      </p:sp>
      <p:sp>
        <p:nvSpPr>
          <p:cNvPr id="4" name="3 Marcador de número de diapositiva"/>
          <p:cNvSpPr>
            <a:spLocks noGrp="1"/>
          </p:cNvSpPr>
          <p:nvPr>
            <p:ph type="sldNum" sz="quarter" idx="5"/>
          </p:nvPr>
        </p:nvSpPr>
        <p:spPr/>
        <p:txBody>
          <a:bodyPr/>
          <a:lstStyle/>
          <a:p>
            <a:pPr>
              <a:defRPr/>
            </a:pPr>
            <a:fld id="{8A2474FE-9841-41B5-A015-7532D84A121D}" type="slidenum">
              <a:rPr lang="es-ES">
                <a:solidFill>
                  <a:prstClr val="black"/>
                </a:solidFill>
              </a:rPr>
              <a:pPr>
                <a:defRPr/>
              </a:pPr>
              <a:t>67</a:t>
            </a:fld>
            <a:endParaRPr lang="es-ES" dirty="0">
              <a:solidFill>
                <a:prstClr val="black"/>
              </a:solidFil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26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Mughal Gardens</a:t>
            </a:r>
          </a:p>
        </p:txBody>
      </p:sp>
      <p:sp>
        <p:nvSpPr>
          <p:cNvPr id="4" name="3 Marcador de número de diapositiva"/>
          <p:cNvSpPr>
            <a:spLocks noGrp="1"/>
          </p:cNvSpPr>
          <p:nvPr>
            <p:ph type="sldNum" sz="quarter" idx="5"/>
          </p:nvPr>
        </p:nvSpPr>
        <p:spPr/>
        <p:txBody>
          <a:bodyPr/>
          <a:lstStyle/>
          <a:p>
            <a:pPr>
              <a:defRPr/>
            </a:pPr>
            <a:fld id="{E8351961-417A-4717-ACB5-73AC3030CD9C}" type="slidenum">
              <a:rPr lang="es-ES">
                <a:solidFill>
                  <a:prstClr val="black"/>
                </a:solidFill>
              </a:rPr>
              <a:pPr>
                <a:defRPr/>
              </a:pPr>
              <a:t>68</a:t>
            </a:fld>
            <a:endParaRPr lang="es-ES" dirty="0">
              <a:solidFill>
                <a:prstClr val="black"/>
              </a:solidFill>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37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Mughal Gardens</a:t>
            </a:r>
          </a:p>
        </p:txBody>
      </p:sp>
      <p:sp>
        <p:nvSpPr>
          <p:cNvPr id="4" name="3 Marcador de número de diapositiva"/>
          <p:cNvSpPr>
            <a:spLocks noGrp="1"/>
          </p:cNvSpPr>
          <p:nvPr>
            <p:ph type="sldNum" sz="quarter" idx="5"/>
          </p:nvPr>
        </p:nvSpPr>
        <p:spPr/>
        <p:txBody>
          <a:bodyPr/>
          <a:lstStyle/>
          <a:p>
            <a:pPr>
              <a:defRPr/>
            </a:pPr>
            <a:fld id="{86423883-5035-458E-8CFA-3EC3EAB1E7A5}" type="slidenum">
              <a:rPr lang="es-ES">
                <a:solidFill>
                  <a:prstClr val="black"/>
                </a:solidFill>
              </a:rPr>
              <a:pPr>
                <a:defRPr/>
              </a:pPr>
              <a:t>69</a:t>
            </a:fld>
            <a:endParaRPr lang="es-ES" dirty="0">
              <a:solidFill>
                <a:prstClr val="black"/>
              </a:solidFill>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47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Mughal Gardens</a:t>
            </a:r>
          </a:p>
        </p:txBody>
      </p:sp>
      <p:sp>
        <p:nvSpPr>
          <p:cNvPr id="4" name="3 Marcador de número de diapositiva"/>
          <p:cNvSpPr>
            <a:spLocks noGrp="1"/>
          </p:cNvSpPr>
          <p:nvPr>
            <p:ph type="sldNum" sz="quarter" idx="5"/>
          </p:nvPr>
        </p:nvSpPr>
        <p:spPr/>
        <p:txBody>
          <a:bodyPr/>
          <a:lstStyle/>
          <a:p>
            <a:pPr>
              <a:defRPr/>
            </a:pPr>
            <a:fld id="{5B509FFC-BD4D-40CE-A4B4-BC20BE160B69}" type="slidenum">
              <a:rPr lang="es-ES">
                <a:solidFill>
                  <a:prstClr val="black"/>
                </a:solidFill>
              </a:rPr>
              <a:pPr>
                <a:defRPr/>
              </a:pPr>
              <a:t>70</a:t>
            </a:fld>
            <a:endParaRPr lang="es-ES" dirty="0">
              <a:solidFill>
                <a:prstClr val="black"/>
              </a:solidFill>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Mughal Gardens</a:t>
            </a:r>
          </a:p>
        </p:txBody>
      </p:sp>
      <p:sp>
        <p:nvSpPr>
          <p:cNvPr id="4" name="3 Marcador de número de diapositiva"/>
          <p:cNvSpPr>
            <a:spLocks noGrp="1"/>
          </p:cNvSpPr>
          <p:nvPr>
            <p:ph type="sldNum" sz="quarter" idx="5"/>
          </p:nvPr>
        </p:nvSpPr>
        <p:spPr/>
        <p:txBody>
          <a:bodyPr/>
          <a:lstStyle/>
          <a:p>
            <a:pPr>
              <a:defRPr/>
            </a:pPr>
            <a:fld id="{A2D8B329-DC83-455C-839B-C41ED2D9CC66}" type="slidenum">
              <a:rPr lang="es-ES">
                <a:solidFill>
                  <a:prstClr val="black"/>
                </a:solidFill>
              </a:rPr>
              <a:pPr>
                <a:defRPr/>
              </a:pPr>
              <a:t>71</a:t>
            </a:fld>
            <a:endParaRPr lang="es-ES" dirty="0">
              <a:solidFill>
                <a:prstClr val="black"/>
              </a:solidFill>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67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Mughal Gardens</a:t>
            </a:r>
          </a:p>
        </p:txBody>
      </p:sp>
      <p:sp>
        <p:nvSpPr>
          <p:cNvPr id="4" name="3 Marcador de número de diapositiva"/>
          <p:cNvSpPr>
            <a:spLocks noGrp="1"/>
          </p:cNvSpPr>
          <p:nvPr>
            <p:ph type="sldNum" sz="quarter" idx="5"/>
          </p:nvPr>
        </p:nvSpPr>
        <p:spPr/>
        <p:txBody>
          <a:bodyPr/>
          <a:lstStyle/>
          <a:p>
            <a:pPr>
              <a:defRPr/>
            </a:pPr>
            <a:fld id="{D863C1E4-1AFC-44E5-9AC0-6C9617CBE30C}" type="slidenum">
              <a:rPr lang="es-ES">
                <a:solidFill>
                  <a:prstClr val="black"/>
                </a:solidFill>
              </a:rPr>
              <a:pPr>
                <a:defRPr/>
              </a:pPr>
              <a:t>72</a:t>
            </a:fld>
            <a:endParaRPr lang="es-ES" dirty="0">
              <a:solidFill>
                <a:prstClr val="black"/>
              </a:solidFill>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78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Mughal Gardens</a:t>
            </a:r>
          </a:p>
        </p:txBody>
      </p:sp>
      <p:sp>
        <p:nvSpPr>
          <p:cNvPr id="4" name="3 Marcador de número de diapositiva"/>
          <p:cNvSpPr>
            <a:spLocks noGrp="1"/>
          </p:cNvSpPr>
          <p:nvPr>
            <p:ph type="sldNum" sz="quarter" idx="5"/>
          </p:nvPr>
        </p:nvSpPr>
        <p:spPr/>
        <p:txBody>
          <a:bodyPr/>
          <a:lstStyle/>
          <a:p>
            <a:pPr>
              <a:defRPr/>
            </a:pPr>
            <a:fld id="{1A5A9202-599A-4E90-A668-9347BC5FB767}" type="slidenum">
              <a:rPr lang="es-ES">
                <a:solidFill>
                  <a:prstClr val="black"/>
                </a:solidFill>
              </a:rPr>
              <a:pPr>
                <a:defRPr/>
              </a:pPr>
              <a:t>73</a:t>
            </a:fld>
            <a:endParaRPr lang="es-ES" dirty="0">
              <a:solidFill>
                <a:prstClr val="black"/>
              </a:solidFill>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88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Mughal Gardens</a:t>
            </a:r>
          </a:p>
        </p:txBody>
      </p:sp>
      <p:sp>
        <p:nvSpPr>
          <p:cNvPr id="4" name="3 Marcador de número de diapositiva"/>
          <p:cNvSpPr>
            <a:spLocks noGrp="1"/>
          </p:cNvSpPr>
          <p:nvPr>
            <p:ph type="sldNum" sz="quarter" idx="5"/>
          </p:nvPr>
        </p:nvSpPr>
        <p:spPr/>
        <p:txBody>
          <a:bodyPr/>
          <a:lstStyle/>
          <a:p>
            <a:pPr>
              <a:defRPr/>
            </a:pPr>
            <a:fld id="{E253ABB0-08A9-4963-B3FF-FB309B186F33}" type="slidenum">
              <a:rPr lang="es-ES">
                <a:solidFill>
                  <a:prstClr val="black"/>
                </a:solidFill>
              </a:rPr>
              <a:pPr>
                <a:defRPr/>
              </a:pPr>
              <a:t>74</a:t>
            </a:fld>
            <a:endParaRPr lang="es-ES" dirty="0">
              <a:solidFill>
                <a:prstClr val="black"/>
              </a:solidFill>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98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Mughal Gardens.-Agra Fort</a:t>
            </a:r>
          </a:p>
        </p:txBody>
      </p:sp>
      <p:sp>
        <p:nvSpPr>
          <p:cNvPr id="4" name="3 Marcador de número de diapositiva"/>
          <p:cNvSpPr>
            <a:spLocks noGrp="1"/>
          </p:cNvSpPr>
          <p:nvPr>
            <p:ph type="sldNum" sz="quarter" idx="5"/>
          </p:nvPr>
        </p:nvSpPr>
        <p:spPr/>
        <p:txBody>
          <a:bodyPr/>
          <a:lstStyle/>
          <a:p>
            <a:pPr>
              <a:defRPr/>
            </a:pPr>
            <a:fld id="{A019FD8D-00D2-4444-BA1C-043943CC3943}" type="slidenum">
              <a:rPr lang="es-ES">
                <a:solidFill>
                  <a:prstClr val="black"/>
                </a:solidFill>
              </a:rPr>
              <a:pPr>
                <a:defRPr/>
              </a:pPr>
              <a:t>75</a:t>
            </a:fld>
            <a:endParaRPr lang="es-ES" dirty="0">
              <a:solidFill>
                <a:prstClr val="black"/>
              </a:solidFill>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08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Mughal Gardens.-India</a:t>
            </a:r>
          </a:p>
        </p:txBody>
      </p:sp>
      <p:sp>
        <p:nvSpPr>
          <p:cNvPr id="4" name="3 Marcador de número de diapositiva"/>
          <p:cNvSpPr>
            <a:spLocks noGrp="1"/>
          </p:cNvSpPr>
          <p:nvPr>
            <p:ph type="sldNum" sz="quarter" idx="5"/>
          </p:nvPr>
        </p:nvSpPr>
        <p:spPr/>
        <p:txBody>
          <a:bodyPr/>
          <a:lstStyle/>
          <a:p>
            <a:pPr>
              <a:defRPr/>
            </a:pPr>
            <a:fld id="{B65AF3BF-A0BF-41C4-B361-4C6C6B2ADD7D}" type="slidenum">
              <a:rPr lang="es-ES">
                <a:solidFill>
                  <a:prstClr val="black"/>
                </a:solidFill>
              </a:rPr>
              <a:pPr>
                <a:defRPr/>
              </a:pPr>
              <a:t>76</a:t>
            </a:fld>
            <a:endParaRPr lang="es-ES" dirty="0">
              <a:solidFill>
                <a:prstClr val="black"/>
              </a:solidFill>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19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Mughal Gardens .-Kashmir</a:t>
            </a:r>
          </a:p>
        </p:txBody>
      </p:sp>
      <p:sp>
        <p:nvSpPr>
          <p:cNvPr id="4" name="3 Marcador de número de diapositiva"/>
          <p:cNvSpPr>
            <a:spLocks noGrp="1"/>
          </p:cNvSpPr>
          <p:nvPr>
            <p:ph type="sldNum" sz="quarter" idx="5"/>
          </p:nvPr>
        </p:nvSpPr>
        <p:spPr/>
        <p:txBody>
          <a:bodyPr/>
          <a:lstStyle/>
          <a:p>
            <a:pPr>
              <a:defRPr/>
            </a:pPr>
            <a:fld id="{1E706903-C6EB-48CC-AC9B-D0B184C914E3}" type="slidenum">
              <a:rPr lang="es-ES">
                <a:solidFill>
                  <a:prstClr val="black"/>
                </a:solidFill>
              </a:rPr>
              <a:pPr>
                <a:defRPr/>
              </a:pPr>
              <a:t>77</a:t>
            </a:fld>
            <a:endParaRPr lang="es-ES" dirty="0">
              <a:solidFill>
                <a:prstClr val="black"/>
              </a:solidFill>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29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Mughal Gardens.-Nishat</a:t>
            </a:r>
          </a:p>
        </p:txBody>
      </p:sp>
      <p:sp>
        <p:nvSpPr>
          <p:cNvPr id="4" name="3 Marcador de número de diapositiva"/>
          <p:cNvSpPr>
            <a:spLocks noGrp="1"/>
          </p:cNvSpPr>
          <p:nvPr>
            <p:ph type="sldNum" sz="quarter" idx="5"/>
          </p:nvPr>
        </p:nvSpPr>
        <p:spPr/>
        <p:txBody>
          <a:bodyPr/>
          <a:lstStyle/>
          <a:p>
            <a:pPr>
              <a:defRPr/>
            </a:pPr>
            <a:fld id="{E4ECD811-96AB-4A2E-8196-805302D4CB35}" type="slidenum">
              <a:rPr lang="es-ES">
                <a:solidFill>
                  <a:prstClr val="black"/>
                </a:solidFill>
              </a:rPr>
              <a:pPr>
                <a:defRPr/>
              </a:pPr>
              <a:t>78</a:t>
            </a:fld>
            <a:endParaRPr lang="es-ES" dirty="0">
              <a:solidFill>
                <a:prstClr val="black"/>
              </a:solidFill>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39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Mughal Gardens.-Srinagar</a:t>
            </a:r>
          </a:p>
        </p:txBody>
      </p:sp>
      <p:sp>
        <p:nvSpPr>
          <p:cNvPr id="4" name="3 Marcador de número de diapositiva"/>
          <p:cNvSpPr>
            <a:spLocks noGrp="1"/>
          </p:cNvSpPr>
          <p:nvPr>
            <p:ph type="sldNum" sz="quarter" idx="5"/>
          </p:nvPr>
        </p:nvSpPr>
        <p:spPr/>
        <p:txBody>
          <a:bodyPr/>
          <a:lstStyle/>
          <a:p>
            <a:pPr>
              <a:defRPr/>
            </a:pPr>
            <a:fld id="{CB2B4457-F578-462B-AB51-E723FAB0FFC6}" type="slidenum">
              <a:rPr lang="es-ES">
                <a:solidFill>
                  <a:prstClr val="black"/>
                </a:solidFill>
              </a:rPr>
              <a:pPr>
                <a:defRPr/>
              </a:pPr>
              <a:t>79</a:t>
            </a:fld>
            <a:endParaRPr lang="es-ES" dirty="0">
              <a:solidFill>
                <a:prstClr val="black"/>
              </a:solidFill>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49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Mughal Gardens.-Pinjore</a:t>
            </a:r>
          </a:p>
        </p:txBody>
      </p:sp>
      <p:sp>
        <p:nvSpPr>
          <p:cNvPr id="4" name="3 Marcador de número de diapositiva"/>
          <p:cNvSpPr>
            <a:spLocks noGrp="1"/>
          </p:cNvSpPr>
          <p:nvPr>
            <p:ph type="sldNum" sz="quarter" idx="5"/>
          </p:nvPr>
        </p:nvSpPr>
        <p:spPr/>
        <p:txBody>
          <a:bodyPr/>
          <a:lstStyle/>
          <a:p>
            <a:pPr>
              <a:defRPr/>
            </a:pPr>
            <a:fld id="{6C91C3EC-8386-4939-A4AB-DA90251FB895}" type="slidenum">
              <a:rPr lang="es-ES">
                <a:solidFill>
                  <a:prstClr val="black"/>
                </a:solidFill>
              </a:rPr>
              <a:pPr>
                <a:defRPr/>
              </a:pPr>
              <a:t>80</a:t>
            </a:fld>
            <a:endParaRPr lang="es-ES" dirty="0">
              <a:solidFill>
                <a:prstClr val="black"/>
              </a:solidFill>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Nishat Bagh</a:t>
            </a:r>
          </a:p>
        </p:txBody>
      </p:sp>
      <p:sp>
        <p:nvSpPr>
          <p:cNvPr id="4" name="3 Marcador de número de diapositiva"/>
          <p:cNvSpPr>
            <a:spLocks noGrp="1"/>
          </p:cNvSpPr>
          <p:nvPr>
            <p:ph type="sldNum" sz="quarter" idx="5"/>
          </p:nvPr>
        </p:nvSpPr>
        <p:spPr/>
        <p:txBody>
          <a:bodyPr/>
          <a:lstStyle/>
          <a:p>
            <a:pPr>
              <a:defRPr/>
            </a:pPr>
            <a:fld id="{BB1528E6-D50F-4DE1-B292-EE6D73F1BA12}" type="slidenum">
              <a:rPr lang="es-ES">
                <a:solidFill>
                  <a:prstClr val="black"/>
                </a:solidFill>
              </a:rPr>
              <a:pPr>
                <a:defRPr/>
              </a:pPr>
              <a:t>81</a:t>
            </a:fld>
            <a:endParaRPr lang="es-ES" dirty="0">
              <a:solidFill>
                <a:prstClr val="black"/>
              </a:solidFill>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70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Naranjestan</a:t>
            </a:r>
          </a:p>
        </p:txBody>
      </p:sp>
      <p:sp>
        <p:nvSpPr>
          <p:cNvPr id="4" name="3 Marcador de número de diapositiva"/>
          <p:cNvSpPr>
            <a:spLocks noGrp="1"/>
          </p:cNvSpPr>
          <p:nvPr>
            <p:ph type="sldNum" sz="quarter" idx="5"/>
          </p:nvPr>
        </p:nvSpPr>
        <p:spPr/>
        <p:txBody>
          <a:bodyPr/>
          <a:lstStyle/>
          <a:p>
            <a:pPr>
              <a:defRPr/>
            </a:pPr>
            <a:fld id="{84E37280-7A55-471A-9291-D2540128E0FB}" type="slidenum">
              <a:rPr lang="es-ES">
                <a:solidFill>
                  <a:prstClr val="black"/>
                </a:solidFill>
              </a:rPr>
              <a:pPr>
                <a:defRPr/>
              </a:pPr>
              <a:t>83</a:t>
            </a:fld>
            <a:endParaRPr lang="es-ES" dirty="0">
              <a:solidFill>
                <a:prstClr val="black"/>
              </a:solidFill>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80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Naranjestan</a:t>
            </a:r>
          </a:p>
        </p:txBody>
      </p:sp>
      <p:sp>
        <p:nvSpPr>
          <p:cNvPr id="4" name="3 Marcador de número de diapositiva"/>
          <p:cNvSpPr>
            <a:spLocks noGrp="1"/>
          </p:cNvSpPr>
          <p:nvPr>
            <p:ph type="sldNum" sz="quarter" idx="5"/>
          </p:nvPr>
        </p:nvSpPr>
        <p:spPr/>
        <p:txBody>
          <a:bodyPr/>
          <a:lstStyle/>
          <a:p>
            <a:pPr>
              <a:defRPr/>
            </a:pPr>
            <a:fld id="{3D6D6BCB-4729-4BEB-AD0C-1AE910E8D6EF}" type="slidenum">
              <a:rPr lang="es-ES">
                <a:solidFill>
                  <a:prstClr val="black"/>
                </a:solidFill>
              </a:rPr>
              <a:pPr>
                <a:defRPr/>
              </a:pPr>
              <a:t>84</a:t>
            </a:fld>
            <a:endParaRPr lang="es-ES" dirty="0">
              <a:solidFill>
                <a:prstClr val="black"/>
              </a:solidFill>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90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Shalamar Gardens</a:t>
            </a:r>
          </a:p>
        </p:txBody>
      </p:sp>
      <p:sp>
        <p:nvSpPr>
          <p:cNvPr id="4" name="3 Marcador de número de diapositiva"/>
          <p:cNvSpPr>
            <a:spLocks noGrp="1"/>
          </p:cNvSpPr>
          <p:nvPr>
            <p:ph type="sldNum" sz="quarter" idx="5"/>
          </p:nvPr>
        </p:nvSpPr>
        <p:spPr/>
        <p:txBody>
          <a:bodyPr/>
          <a:lstStyle/>
          <a:p>
            <a:pPr>
              <a:defRPr/>
            </a:pPr>
            <a:fld id="{DC8D4A5D-7B09-4D6C-ADC1-C75272E28E8D}" type="slidenum">
              <a:rPr lang="es-ES">
                <a:solidFill>
                  <a:prstClr val="black"/>
                </a:solidFill>
              </a:rPr>
              <a:pPr>
                <a:defRPr/>
              </a:pPr>
              <a:t>87</a:t>
            </a:fld>
            <a:endParaRPr lang="es-ES" dirty="0">
              <a:solidFill>
                <a:prstClr val="black"/>
              </a:solidFill>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00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Shalamar Gardens</a:t>
            </a:r>
          </a:p>
        </p:txBody>
      </p:sp>
      <p:sp>
        <p:nvSpPr>
          <p:cNvPr id="4" name="3 Marcador de número de diapositiva"/>
          <p:cNvSpPr>
            <a:spLocks noGrp="1"/>
          </p:cNvSpPr>
          <p:nvPr>
            <p:ph type="sldNum" sz="quarter" idx="5"/>
          </p:nvPr>
        </p:nvSpPr>
        <p:spPr/>
        <p:txBody>
          <a:bodyPr/>
          <a:lstStyle/>
          <a:p>
            <a:pPr>
              <a:defRPr/>
            </a:pPr>
            <a:fld id="{9935E22B-DE26-4F6F-90C6-84B6B500FA73}" type="slidenum">
              <a:rPr lang="es-ES">
                <a:solidFill>
                  <a:prstClr val="black"/>
                </a:solidFill>
              </a:rPr>
              <a:pPr>
                <a:defRPr/>
              </a:pPr>
              <a:t>88</a:t>
            </a:fld>
            <a:endParaRPr lang="es-ES" dirty="0">
              <a:solidFill>
                <a:prstClr val="black"/>
              </a:solidFill>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11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Shalamar Gardens</a:t>
            </a:r>
          </a:p>
        </p:txBody>
      </p:sp>
      <p:sp>
        <p:nvSpPr>
          <p:cNvPr id="4" name="3 Marcador de número de diapositiva"/>
          <p:cNvSpPr>
            <a:spLocks noGrp="1"/>
          </p:cNvSpPr>
          <p:nvPr>
            <p:ph type="sldNum" sz="quarter" idx="5"/>
          </p:nvPr>
        </p:nvSpPr>
        <p:spPr/>
        <p:txBody>
          <a:bodyPr/>
          <a:lstStyle/>
          <a:p>
            <a:pPr>
              <a:defRPr/>
            </a:pPr>
            <a:fld id="{7B8E0578-E75E-42C1-81D6-04ECBFA91534}" type="slidenum">
              <a:rPr lang="es-ES">
                <a:solidFill>
                  <a:prstClr val="black"/>
                </a:solidFill>
              </a:rPr>
              <a:pPr>
                <a:defRPr/>
              </a:pPr>
              <a:t>89</a:t>
            </a:fld>
            <a:endParaRPr lang="es-ES" dirty="0">
              <a:solidFill>
                <a:prstClr val="black"/>
              </a:solidFill>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21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Shalamar Gardens</a:t>
            </a:r>
          </a:p>
        </p:txBody>
      </p:sp>
      <p:sp>
        <p:nvSpPr>
          <p:cNvPr id="4" name="3 Marcador de número de diapositiva"/>
          <p:cNvSpPr>
            <a:spLocks noGrp="1"/>
          </p:cNvSpPr>
          <p:nvPr>
            <p:ph type="sldNum" sz="quarter" idx="5"/>
          </p:nvPr>
        </p:nvSpPr>
        <p:spPr/>
        <p:txBody>
          <a:bodyPr/>
          <a:lstStyle/>
          <a:p>
            <a:pPr>
              <a:defRPr/>
            </a:pPr>
            <a:fld id="{E71CFF20-01C1-4C56-BADC-B7F03A2E42CB}" type="slidenum">
              <a:rPr lang="es-ES">
                <a:solidFill>
                  <a:prstClr val="black"/>
                </a:solidFill>
              </a:rPr>
              <a:pPr>
                <a:defRPr/>
              </a:pPr>
              <a:t>90</a:t>
            </a:fld>
            <a:endParaRPr lang="es-ES" dirty="0">
              <a:solidFill>
                <a:prstClr val="black"/>
              </a:solidFill>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31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Shalamar Gardens</a:t>
            </a:r>
          </a:p>
        </p:txBody>
      </p:sp>
      <p:sp>
        <p:nvSpPr>
          <p:cNvPr id="4" name="3 Marcador de número de diapositiva"/>
          <p:cNvSpPr>
            <a:spLocks noGrp="1"/>
          </p:cNvSpPr>
          <p:nvPr>
            <p:ph type="sldNum" sz="quarter" idx="5"/>
          </p:nvPr>
        </p:nvSpPr>
        <p:spPr/>
        <p:txBody>
          <a:bodyPr/>
          <a:lstStyle/>
          <a:p>
            <a:pPr>
              <a:defRPr/>
            </a:pPr>
            <a:fld id="{E71137FB-FAA2-48F7-8350-AE70F27BBE68}" type="slidenum">
              <a:rPr lang="es-ES">
                <a:solidFill>
                  <a:prstClr val="black"/>
                </a:solidFill>
              </a:rPr>
              <a:pPr>
                <a:defRPr/>
              </a:pPr>
              <a:t>91</a:t>
            </a:fld>
            <a:endParaRPr lang="es-ES" dirty="0">
              <a:solidFill>
                <a:prstClr val="black"/>
              </a:solidFill>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41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Shalamar Gardens</a:t>
            </a:r>
          </a:p>
        </p:txBody>
      </p:sp>
      <p:sp>
        <p:nvSpPr>
          <p:cNvPr id="4" name="3 Marcador de número de diapositiva"/>
          <p:cNvSpPr>
            <a:spLocks noGrp="1"/>
          </p:cNvSpPr>
          <p:nvPr>
            <p:ph type="sldNum" sz="quarter" idx="5"/>
          </p:nvPr>
        </p:nvSpPr>
        <p:spPr/>
        <p:txBody>
          <a:bodyPr/>
          <a:lstStyle/>
          <a:p>
            <a:pPr>
              <a:defRPr/>
            </a:pPr>
            <a:fld id="{F39B818F-B8BE-4DDD-BFAF-7D5F07FFD0F0}" type="slidenum">
              <a:rPr lang="es-ES">
                <a:solidFill>
                  <a:prstClr val="black"/>
                </a:solidFill>
              </a:rPr>
              <a:pPr>
                <a:defRPr/>
              </a:pPr>
              <a:t>92</a:t>
            </a:fld>
            <a:endParaRPr lang="es-ES" dirty="0">
              <a:solidFill>
                <a:prstClr val="black"/>
              </a:solidFill>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52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Shalamar Gardens</a:t>
            </a:r>
          </a:p>
        </p:txBody>
      </p:sp>
      <p:sp>
        <p:nvSpPr>
          <p:cNvPr id="4" name="3 Marcador de número de diapositiva"/>
          <p:cNvSpPr>
            <a:spLocks noGrp="1"/>
          </p:cNvSpPr>
          <p:nvPr>
            <p:ph type="sldNum" sz="quarter" idx="5"/>
          </p:nvPr>
        </p:nvSpPr>
        <p:spPr/>
        <p:txBody>
          <a:bodyPr/>
          <a:lstStyle/>
          <a:p>
            <a:pPr>
              <a:defRPr/>
            </a:pPr>
            <a:fld id="{5F5D4B42-4B1E-493A-9600-370E0DAE30EE}" type="slidenum">
              <a:rPr lang="es-ES">
                <a:solidFill>
                  <a:prstClr val="black"/>
                </a:solidFill>
              </a:rPr>
              <a:pPr>
                <a:defRPr/>
              </a:pPr>
              <a:t>93</a:t>
            </a:fld>
            <a:endParaRPr lang="es-ES" dirty="0">
              <a:solidFill>
                <a:prstClr val="black"/>
              </a:solidFill>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Shalamar Gardens</a:t>
            </a:r>
          </a:p>
        </p:txBody>
      </p:sp>
      <p:sp>
        <p:nvSpPr>
          <p:cNvPr id="4" name="3 Marcador de número de diapositiva"/>
          <p:cNvSpPr>
            <a:spLocks noGrp="1"/>
          </p:cNvSpPr>
          <p:nvPr>
            <p:ph type="sldNum" sz="quarter" idx="5"/>
          </p:nvPr>
        </p:nvSpPr>
        <p:spPr/>
        <p:txBody>
          <a:bodyPr/>
          <a:lstStyle/>
          <a:p>
            <a:pPr>
              <a:defRPr/>
            </a:pPr>
            <a:fld id="{60AF41C9-98B3-4867-8BFA-E2F4ED4BEFA1}" type="slidenum">
              <a:rPr lang="es-ES">
                <a:solidFill>
                  <a:prstClr val="black"/>
                </a:solidFill>
              </a:rPr>
              <a:pPr>
                <a:defRPr/>
              </a:pPr>
              <a:t>94</a:t>
            </a:fld>
            <a:endParaRPr lang="es-ES" dirty="0">
              <a:solidFill>
                <a:prstClr val="black"/>
              </a:solidFill>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72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Shalamar Gardens</a:t>
            </a:r>
          </a:p>
        </p:txBody>
      </p:sp>
      <p:sp>
        <p:nvSpPr>
          <p:cNvPr id="4" name="3 Marcador de número de diapositiva"/>
          <p:cNvSpPr>
            <a:spLocks noGrp="1"/>
          </p:cNvSpPr>
          <p:nvPr>
            <p:ph type="sldNum" sz="quarter" idx="5"/>
          </p:nvPr>
        </p:nvSpPr>
        <p:spPr/>
        <p:txBody>
          <a:bodyPr/>
          <a:lstStyle/>
          <a:p>
            <a:pPr>
              <a:defRPr/>
            </a:pPr>
            <a:fld id="{CB8DC5AB-C367-4424-A71B-4DEEEBD5BC07}" type="slidenum">
              <a:rPr lang="es-ES">
                <a:solidFill>
                  <a:prstClr val="black"/>
                </a:solidFill>
              </a:rPr>
              <a:pPr>
                <a:defRPr/>
              </a:pPr>
              <a:t>95</a:t>
            </a:fld>
            <a:endParaRPr lang="es-ES" dirty="0">
              <a:solidFill>
                <a:prstClr val="black"/>
              </a:solidFill>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82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Shalamar Gardens</a:t>
            </a:r>
          </a:p>
        </p:txBody>
      </p:sp>
      <p:sp>
        <p:nvSpPr>
          <p:cNvPr id="4" name="3 Marcador de número de diapositiva"/>
          <p:cNvSpPr>
            <a:spLocks noGrp="1"/>
          </p:cNvSpPr>
          <p:nvPr>
            <p:ph type="sldNum" sz="quarter" idx="5"/>
          </p:nvPr>
        </p:nvSpPr>
        <p:spPr/>
        <p:txBody>
          <a:bodyPr/>
          <a:lstStyle/>
          <a:p>
            <a:pPr>
              <a:defRPr/>
            </a:pPr>
            <a:fld id="{CDC0BE1A-B41F-4BA8-82E8-C84E2E9C70E8}" type="slidenum">
              <a:rPr lang="es-ES">
                <a:solidFill>
                  <a:prstClr val="black"/>
                </a:solidFill>
              </a:rPr>
              <a:pPr>
                <a:defRPr/>
              </a:pPr>
              <a:t>96</a:t>
            </a:fld>
            <a:endParaRPr lang="es-ES" dirty="0">
              <a:solidFill>
                <a:prstClr val="black"/>
              </a:solidFill>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93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Shalamar Gardens</a:t>
            </a:r>
          </a:p>
        </p:txBody>
      </p:sp>
      <p:sp>
        <p:nvSpPr>
          <p:cNvPr id="4" name="3 Marcador de número de diapositiva"/>
          <p:cNvSpPr>
            <a:spLocks noGrp="1"/>
          </p:cNvSpPr>
          <p:nvPr>
            <p:ph type="sldNum" sz="quarter" idx="5"/>
          </p:nvPr>
        </p:nvSpPr>
        <p:spPr/>
        <p:txBody>
          <a:bodyPr/>
          <a:lstStyle/>
          <a:p>
            <a:pPr>
              <a:defRPr/>
            </a:pPr>
            <a:fld id="{6F485AD3-0D73-4965-8A78-21288C9F6D91}" type="slidenum">
              <a:rPr lang="es-ES">
                <a:solidFill>
                  <a:prstClr val="black"/>
                </a:solidFill>
              </a:rPr>
              <a:pPr>
                <a:defRPr/>
              </a:pPr>
              <a:t>97</a:t>
            </a:fld>
            <a:endParaRPr lang="es-ES" dirty="0">
              <a:solidFill>
                <a:prstClr val="black"/>
              </a:solidFill>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03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Shalamar Gardens</a:t>
            </a:r>
          </a:p>
        </p:txBody>
      </p:sp>
      <p:sp>
        <p:nvSpPr>
          <p:cNvPr id="4" name="3 Marcador de número de diapositiva"/>
          <p:cNvSpPr>
            <a:spLocks noGrp="1"/>
          </p:cNvSpPr>
          <p:nvPr>
            <p:ph type="sldNum" sz="quarter" idx="5"/>
          </p:nvPr>
        </p:nvSpPr>
        <p:spPr/>
        <p:txBody>
          <a:bodyPr/>
          <a:lstStyle/>
          <a:p>
            <a:pPr>
              <a:defRPr/>
            </a:pPr>
            <a:fld id="{91872492-3BEA-4E47-A376-46A163CA2096}" type="slidenum">
              <a:rPr lang="es-ES">
                <a:solidFill>
                  <a:prstClr val="black"/>
                </a:solidFill>
              </a:rPr>
              <a:pPr>
                <a:defRPr/>
              </a:pPr>
              <a:t>98</a:t>
            </a:fld>
            <a:endParaRPr lang="es-ES" dirty="0">
              <a:solidFill>
                <a:prstClr val="black"/>
              </a:solidFill>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13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Shalimar Gardens</a:t>
            </a:r>
          </a:p>
        </p:txBody>
      </p:sp>
      <p:sp>
        <p:nvSpPr>
          <p:cNvPr id="4" name="3 Marcador de número de diapositiva"/>
          <p:cNvSpPr>
            <a:spLocks noGrp="1"/>
          </p:cNvSpPr>
          <p:nvPr>
            <p:ph type="sldNum" sz="quarter" idx="5"/>
          </p:nvPr>
        </p:nvSpPr>
        <p:spPr/>
        <p:txBody>
          <a:bodyPr/>
          <a:lstStyle/>
          <a:p>
            <a:pPr>
              <a:defRPr/>
            </a:pPr>
            <a:fld id="{7A5653E8-8EA2-455C-BD16-082897020E69}" type="slidenum">
              <a:rPr lang="es-ES">
                <a:solidFill>
                  <a:prstClr val="black"/>
                </a:solidFill>
              </a:rPr>
              <a:pPr>
                <a:defRPr/>
              </a:pPr>
              <a:t>99</a:t>
            </a:fld>
            <a:endParaRPr lang="es-ES" dirty="0">
              <a:solidFill>
                <a:prstClr val="black"/>
              </a:solidFill>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23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Shalimar Gardens</a:t>
            </a:r>
          </a:p>
        </p:txBody>
      </p:sp>
      <p:sp>
        <p:nvSpPr>
          <p:cNvPr id="4" name="3 Marcador de número de diapositiva"/>
          <p:cNvSpPr>
            <a:spLocks noGrp="1"/>
          </p:cNvSpPr>
          <p:nvPr>
            <p:ph type="sldNum" sz="quarter" idx="5"/>
          </p:nvPr>
        </p:nvSpPr>
        <p:spPr/>
        <p:txBody>
          <a:bodyPr/>
          <a:lstStyle/>
          <a:p>
            <a:pPr>
              <a:defRPr/>
            </a:pPr>
            <a:fld id="{D9D511CD-05DF-4176-BE2B-E1BFAED6FC48}" type="slidenum">
              <a:rPr lang="es-ES">
                <a:solidFill>
                  <a:prstClr val="black"/>
                </a:solidFill>
              </a:rPr>
              <a:pPr>
                <a:defRPr/>
              </a:pPr>
              <a:t>100</a:t>
            </a:fld>
            <a:endParaRPr lang="es-ES" dirty="0">
              <a:solidFill>
                <a:prstClr val="black"/>
              </a:solidFill>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34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Shalimar Gardens</a:t>
            </a:r>
          </a:p>
        </p:txBody>
      </p:sp>
      <p:sp>
        <p:nvSpPr>
          <p:cNvPr id="4" name="3 Marcador de número de diapositiva"/>
          <p:cNvSpPr>
            <a:spLocks noGrp="1"/>
          </p:cNvSpPr>
          <p:nvPr>
            <p:ph type="sldNum" sz="quarter" idx="5"/>
          </p:nvPr>
        </p:nvSpPr>
        <p:spPr/>
        <p:txBody>
          <a:bodyPr/>
          <a:lstStyle/>
          <a:p>
            <a:pPr>
              <a:defRPr/>
            </a:pPr>
            <a:fld id="{20E5F0A5-EB3B-4F8C-92EC-F9473C1C1945}" type="slidenum">
              <a:rPr lang="es-ES">
                <a:solidFill>
                  <a:prstClr val="black"/>
                </a:solidFill>
              </a:rPr>
              <a:pPr>
                <a:defRPr/>
              </a:pPr>
              <a:t>101</a:t>
            </a:fld>
            <a:endParaRPr lang="es-ES" dirty="0">
              <a:solidFill>
                <a:prstClr val="black"/>
              </a:solidFill>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44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Singapore Botanic Garden</a:t>
            </a:r>
          </a:p>
        </p:txBody>
      </p:sp>
      <p:sp>
        <p:nvSpPr>
          <p:cNvPr id="4" name="3 Marcador de número de diapositiva"/>
          <p:cNvSpPr>
            <a:spLocks noGrp="1"/>
          </p:cNvSpPr>
          <p:nvPr>
            <p:ph type="sldNum" sz="quarter" idx="5"/>
          </p:nvPr>
        </p:nvSpPr>
        <p:spPr/>
        <p:txBody>
          <a:bodyPr/>
          <a:lstStyle/>
          <a:p>
            <a:pPr>
              <a:defRPr/>
            </a:pPr>
            <a:fld id="{EF4A3C8D-6D88-4FF8-8CE7-98D518840445}" type="slidenum">
              <a:rPr lang="es-ES">
                <a:solidFill>
                  <a:prstClr val="black"/>
                </a:solidFill>
              </a:rPr>
              <a:pPr>
                <a:defRPr/>
              </a:pPr>
              <a:t>104</a:t>
            </a:fld>
            <a:endParaRPr lang="es-ES" dirty="0">
              <a:solidFill>
                <a:prstClr val="black"/>
              </a:solidFill>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54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Singapore Botanic Garden</a:t>
            </a:r>
          </a:p>
        </p:txBody>
      </p:sp>
      <p:sp>
        <p:nvSpPr>
          <p:cNvPr id="4" name="3 Marcador de número de diapositiva"/>
          <p:cNvSpPr>
            <a:spLocks noGrp="1"/>
          </p:cNvSpPr>
          <p:nvPr>
            <p:ph type="sldNum" sz="quarter" idx="5"/>
          </p:nvPr>
        </p:nvSpPr>
        <p:spPr/>
        <p:txBody>
          <a:bodyPr/>
          <a:lstStyle/>
          <a:p>
            <a:pPr>
              <a:defRPr/>
            </a:pPr>
            <a:fld id="{F8768525-1F60-493D-AF22-BFA67A184F39}" type="slidenum">
              <a:rPr lang="es-ES">
                <a:solidFill>
                  <a:prstClr val="black"/>
                </a:solidFill>
              </a:rPr>
              <a:pPr>
                <a:defRPr/>
              </a:pPr>
              <a:t>105</a:t>
            </a:fld>
            <a:endParaRPr lang="es-ES" dirty="0">
              <a:solidFill>
                <a:prstClr val="black"/>
              </a:solidFill>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4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Singapore Botanic Garden</a:t>
            </a:r>
          </a:p>
        </p:txBody>
      </p:sp>
      <p:sp>
        <p:nvSpPr>
          <p:cNvPr id="4" name="3 Marcador de número de diapositiva"/>
          <p:cNvSpPr>
            <a:spLocks noGrp="1"/>
          </p:cNvSpPr>
          <p:nvPr>
            <p:ph type="sldNum" sz="quarter" idx="5"/>
          </p:nvPr>
        </p:nvSpPr>
        <p:spPr/>
        <p:txBody>
          <a:bodyPr/>
          <a:lstStyle/>
          <a:p>
            <a:pPr>
              <a:defRPr/>
            </a:pPr>
            <a:fld id="{3B4716C7-DB9D-4415-B1B1-A200980F6B48}" type="slidenum">
              <a:rPr lang="es-ES">
                <a:solidFill>
                  <a:prstClr val="black"/>
                </a:solidFill>
              </a:rPr>
              <a:pPr>
                <a:defRPr/>
              </a:pPr>
              <a:t>106</a:t>
            </a:fld>
            <a:endParaRPr lang="es-ES" dirty="0">
              <a:solidFill>
                <a:prstClr val="black"/>
              </a:solidFill>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75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Singapore Botanic Garden</a:t>
            </a:r>
          </a:p>
        </p:txBody>
      </p:sp>
      <p:sp>
        <p:nvSpPr>
          <p:cNvPr id="4" name="3 Marcador de número de diapositiva"/>
          <p:cNvSpPr>
            <a:spLocks noGrp="1"/>
          </p:cNvSpPr>
          <p:nvPr>
            <p:ph type="sldNum" sz="quarter" idx="5"/>
          </p:nvPr>
        </p:nvSpPr>
        <p:spPr/>
        <p:txBody>
          <a:bodyPr/>
          <a:lstStyle/>
          <a:p>
            <a:pPr>
              <a:defRPr/>
            </a:pPr>
            <a:fld id="{E5B4A1CD-153C-4676-BEA8-2D3419CF6B62}" type="slidenum">
              <a:rPr lang="es-ES">
                <a:solidFill>
                  <a:prstClr val="black"/>
                </a:solidFill>
              </a:rPr>
              <a:pPr>
                <a:defRPr/>
              </a:pPr>
              <a:t>107</a:t>
            </a:fld>
            <a:endParaRPr lang="es-ES" dirty="0">
              <a:solidFill>
                <a:prstClr val="black"/>
              </a:solidFill>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85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Singapore Chinese Garden</a:t>
            </a:r>
          </a:p>
        </p:txBody>
      </p:sp>
      <p:sp>
        <p:nvSpPr>
          <p:cNvPr id="4" name="3 Marcador de número de diapositiva"/>
          <p:cNvSpPr>
            <a:spLocks noGrp="1"/>
          </p:cNvSpPr>
          <p:nvPr>
            <p:ph type="sldNum" sz="quarter" idx="5"/>
          </p:nvPr>
        </p:nvSpPr>
        <p:spPr/>
        <p:txBody>
          <a:bodyPr/>
          <a:lstStyle/>
          <a:p>
            <a:pPr>
              <a:defRPr/>
            </a:pPr>
            <a:fld id="{4E27399B-2024-40E1-939B-BF0AC9A83EEF}" type="slidenum">
              <a:rPr lang="es-ES">
                <a:solidFill>
                  <a:prstClr val="black"/>
                </a:solidFill>
              </a:rPr>
              <a:pPr>
                <a:defRPr/>
              </a:pPr>
              <a:t>108</a:t>
            </a:fld>
            <a:endParaRPr lang="es-ES" dirty="0">
              <a:solidFill>
                <a:prstClr val="black"/>
              </a:solidFill>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95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Singapur Botanic Garden</a:t>
            </a:r>
          </a:p>
        </p:txBody>
      </p:sp>
      <p:sp>
        <p:nvSpPr>
          <p:cNvPr id="4" name="3 Marcador de número de diapositiva"/>
          <p:cNvSpPr>
            <a:spLocks noGrp="1"/>
          </p:cNvSpPr>
          <p:nvPr>
            <p:ph type="sldNum" sz="quarter" idx="5"/>
          </p:nvPr>
        </p:nvSpPr>
        <p:spPr/>
        <p:txBody>
          <a:bodyPr/>
          <a:lstStyle/>
          <a:p>
            <a:pPr>
              <a:defRPr/>
            </a:pPr>
            <a:fld id="{5E0235C6-2555-416F-87B9-87680689D926}" type="slidenum">
              <a:rPr lang="es-ES">
                <a:solidFill>
                  <a:prstClr val="black"/>
                </a:solidFill>
              </a:rPr>
              <a:pPr>
                <a:defRPr/>
              </a:pPr>
              <a:t>109</a:t>
            </a:fld>
            <a:endParaRPr lang="es-ES" dirty="0">
              <a:solidFill>
                <a:prstClr val="black"/>
              </a:solidFill>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05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Singapur Botanic Gardens</a:t>
            </a:r>
          </a:p>
        </p:txBody>
      </p:sp>
      <p:sp>
        <p:nvSpPr>
          <p:cNvPr id="4" name="3 Marcador de número de diapositiva"/>
          <p:cNvSpPr>
            <a:spLocks noGrp="1"/>
          </p:cNvSpPr>
          <p:nvPr>
            <p:ph type="sldNum" sz="quarter" idx="5"/>
          </p:nvPr>
        </p:nvSpPr>
        <p:spPr/>
        <p:txBody>
          <a:bodyPr/>
          <a:lstStyle/>
          <a:p>
            <a:pPr>
              <a:defRPr/>
            </a:pPr>
            <a:fld id="{DA46C945-923F-4D28-B721-5BAEF49EFC78}" type="slidenum">
              <a:rPr lang="es-ES">
                <a:solidFill>
                  <a:prstClr val="black"/>
                </a:solidFill>
              </a:rPr>
              <a:pPr>
                <a:defRPr/>
              </a:pPr>
              <a:t>110</a:t>
            </a:fld>
            <a:endParaRPr lang="es-ES" dirty="0">
              <a:solidFill>
                <a:prstClr val="black"/>
              </a:solidFill>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16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Singapur Botanic Garden.-Green Roof</a:t>
            </a:r>
          </a:p>
        </p:txBody>
      </p:sp>
      <p:sp>
        <p:nvSpPr>
          <p:cNvPr id="4" name="3 Marcador de número de diapositiva"/>
          <p:cNvSpPr>
            <a:spLocks noGrp="1"/>
          </p:cNvSpPr>
          <p:nvPr>
            <p:ph type="sldNum" sz="quarter" idx="5"/>
          </p:nvPr>
        </p:nvSpPr>
        <p:spPr/>
        <p:txBody>
          <a:bodyPr/>
          <a:lstStyle/>
          <a:p>
            <a:pPr>
              <a:defRPr/>
            </a:pPr>
            <a:fld id="{FB0108EF-9969-4EC8-A675-14BF0D9EBCFB}" type="slidenum">
              <a:rPr lang="es-ES">
                <a:solidFill>
                  <a:prstClr val="black"/>
                </a:solidFill>
              </a:rPr>
              <a:pPr>
                <a:defRPr/>
              </a:pPr>
              <a:t>111</a:t>
            </a:fld>
            <a:endParaRPr lang="es-ES" dirty="0">
              <a:solidFill>
                <a:prstClr val="black"/>
              </a:solidFill>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26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Singapore Botanic Garden</a:t>
            </a:r>
          </a:p>
        </p:txBody>
      </p:sp>
      <p:sp>
        <p:nvSpPr>
          <p:cNvPr id="4" name="3 Marcador de número de diapositiva"/>
          <p:cNvSpPr>
            <a:spLocks noGrp="1"/>
          </p:cNvSpPr>
          <p:nvPr>
            <p:ph type="sldNum" sz="quarter" idx="5"/>
          </p:nvPr>
        </p:nvSpPr>
        <p:spPr/>
        <p:txBody>
          <a:bodyPr/>
          <a:lstStyle/>
          <a:p>
            <a:pPr>
              <a:defRPr/>
            </a:pPr>
            <a:fld id="{7FD275E6-A958-4948-964E-135DBFD21A2D}" type="slidenum">
              <a:rPr lang="es-ES">
                <a:solidFill>
                  <a:prstClr val="black"/>
                </a:solidFill>
              </a:rPr>
              <a:pPr>
                <a:defRPr/>
              </a:pPr>
              <a:t>112</a:t>
            </a:fld>
            <a:endParaRPr lang="es-ES" dirty="0">
              <a:solidFill>
                <a:prstClr val="black"/>
              </a:solidFill>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36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Singapore Botanic Garden</a:t>
            </a:r>
          </a:p>
        </p:txBody>
      </p:sp>
      <p:sp>
        <p:nvSpPr>
          <p:cNvPr id="4" name="3 Marcador de número de diapositiva"/>
          <p:cNvSpPr>
            <a:spLocks noGrp="1"/>
          </p:cNvSpPr>
          <p:nvPr>
            <p:ph type="sldNum" sz="quarter" idx="5"/>
          </p:nvPr>
        </p:nvSpPr>
        <p:spPr/>
        <p:txBody>
          <a:bodyPr/>
          <a:lstStyle/>
          <a:p>
            <a:pPr>
              <a:defRPr/>
            </a:pPr>
            <a:fld id="{7BBE829B-68D2-48C1-8B52-FC773B869A38}" type="slidenum">
              <a:rPr lang="es-ES">
                <a:solidFill>
                  <a:prstClr val="black"/>
                </a:solidFill>
              </a:rPr>
              <a:pPr>
                <a:defRPr/>
              </a:pPr>
              <a:t>113</a:t>
            </a:fld>
            <a:endParaRPr lang="es-ES" dirty="0">
              <a:solidFill>
                <a:prstClr val="black"/>
              </a:solidFill>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46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Singapore Botanic Garden</a:t>
            </a:r>
          </a:p>
        </p:txBody>
      </p:sp>
      <p:sp>
        <p:nvSpPr>
          <p:cNvPr id="4" name="3 Marcador de número de diapositiva"/>
          <p:cNvSpPr>
            <a:spLocks noGrp="1"/>
          </p:cNvSpPr>
          <p:nvPr>
            <p:ph type="sldNum" sz="quarter" idx="5"/>
          </p:nvPr>
        </p:nvSpPr>
        <p:spPr/>
        <p:txBody>
          <a:bodyPr/>
          <a:lstStyle/>
          <a:p>
            <a:pPr>
              <a:defRPr/>
            </a:pPr>
            <a:fld id="{EFFA60F2-7B6B-41E3-9388-5264FB16925A}" type="slidenum">
              <a:rPr lang="es-ES">
                <a:solidFill>
                  <a:prstClr val="black"/>
                </a:solidFill>
              </a:rPr>
              <a:pPr>
                <a:defRPr/>
              </a:pPr>
              <a:t>114</a:t>
            </a:fld>
            <a:endParaRPr lang="es-ES" dirty="0">
              <a:solidFill>
                <a:prstClr val="black"/>
              </a:solidFill>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56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Singapore Botanic Gardens</a:t>
            </a:r>
          </a:p>
        </p:txBody>
      </p:sp>
      <p:sp>
        <p:nvSpPr>
          <p:cNvPr id="4" name="3 Marcador de número de diapositiva"/>
          <p:cNvSpPr>
            <a:spLocks noGrp="1"/>
          </p:cNvSpPr>
          <p:nvPr>
            <p:ph type="sldNum" sz="quarter" idx="5"/>
          </p:nvPr>
        </p:nvSpPr>
        <p:spPr/>
        <p:txBody>
          <a:bodyPr/>
          <a:lstStyle/>
          <a:p>
            <a:pPr>
              <a:defRPr/>
            </a:pPr>
            <a:fld id="{8FC7B853-F577-4C56-8087-41BB352F59A4}" type="slidenum">
              <a:rPr lang="es-ES">
                <a:solidFill>
                  <a:prstClr val="black"/>
                </a:solidFill>
              </a:rPr>
              <a:pPr>
                <a:defRPr/>
              </a:pPr>
              <a:t>115</a:t>
            </a:fld>
            <a:endParaRPr lang="es-ES" dirty="0">
              <a:solidFill>
                <a:prstClr val="black"/>
              </a:solidFill>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Singapur Botanic Gardens</a:t>
            </a:r>
          </a:p>
        </p:txBody>
      </p:sp>
      <p:sp>
        <p:nvSpPr>
          <p:cNvPr id="4" name="3 Marcador de número de diapositiva"/>
          <p:cNvSpPr>
            <a:spLocks noGrp="1"/>
          </p:cNvSpPr>
          <p:nvPr>
            <p:ph type="sldNum" sz="quarter" idx="5"/>
          </p:nvPr>
        </p:nvSpPr>
        <p:spPr/>
        <p:txBody>
          <a:bodyPr/>
          <a:lstStyle/>
          <a:p>
            <a:pPr>
              <a:defRPr/>
            </a:pPr>
            <a:fld id="{806A0CA1-849F-46C7-BB13-134FCF21E029}" type="slidenum">
              <a:rPr lang="es-ES">
                <a:solidFill>
                  <a:prstClr val="black"/>
                </a:solidFill>
              </a:rPr>
              <a:pPr>
                <a:defRPr/>
              </a:pPr>
              <a:t>116</a:t>
            </a:fld>
            <a:endParaRPr lang="es-ES" dirty="0">
              <a:solidFill>
                <a:prstClr val="black"/>
              </a:solidFill>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77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Singapore Botanic Garden</a:t>
            </a:r>
          </a:p>
        </p:txBody>
      </p:sp>
      <p:sp>
        <p:nvSpPr>
          <p:cNvPr id="4" name="3 Marcador de número de diapositiva"/>
          <p:cNvSpPr>
            <a:spLocks noGrp="1"/>
          </p:cNvSpPr>
          <p:nvPr>
            <p:ph type="sldNum" sz="quarter" idx="5"/>
          </p:nvPr>
        </p:nvSpPr>
        <p:spPr/>
        <p:txBody>
          <a:bodyPr/>
          <a:lstStyle/>
          <a:p>
            <a:pPr>
              <a:defRPr/>
            </a:pPr>
            <a:fld id="{FBA4FFBC-AF80-4005-A13B-79175D4FDC79}" type="slidenum">
              <a:rPr lang="es-ES">
                <a:solidFill>
                  <a:prstClr val="black"/>
                </a:solidFill>
              </a:rPr>
              <a:pPr>
                <a:defRPr/>
              </a:pPr>
              <a:t>117</a:t>
            </a:fld>
            <a:endParaRPr lang="es-ES" dirty="0">
              <a:solidFill>
                <a:prstClr val="black"/>
              </a:solidFill>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87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Singapore Botanic Garden</a:t>
            </a:r>
          </a:p>
        </p:txBody>
      </p:sp>
      <p:sp>
        <p:nvSpPr>
          <p:cNvPr id="4" name="3 Marcador de número de diapositiva"/>
          <p:cNvSpPr>
            <a:spLocks noGrp="1"/>
          </p:cNvSpPr>
          <p:nvPr>
            <p:ph type="sldNum" sz="quarter" idx="5"/>
          </p:nvPr>
        </p:nvSpPr>
        <p:spPr/>
        <p:txBody>
          <a:bodyPr/>
          <a:lstStyle/>
          <a:p>
            <a:pPr>
              <a:defRPr/>
            </a:pPr>
            <a:fld id="{423D7B34-9399-48F1-A489-2D822C010CA7}" type="slidenum">
              <a:rPr lang="es-ES">
                <a:solidFill>
                  <a:prstClr val="black"/>
                </a:solidFill>
              </a:rPr>
              <a:pPr>
                <a:defRPr/>
              </a:pPr>
              <a:t>118</a:t>
            </a:fld>
            <a:endParaRPr lang="es-ES" dirty="0">
              <a:solidFill>
                <a:prstClr val="black"/>
              </a:solidFill>
            </a:endParaRPr>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97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Singapore Gazebo</a:t>
            </a:r>
          </a:p>
        </p:txBody>
      </p:sp>
      <p:sp>
        <p:nvSpPr>
          <p:cNvPr id="4" name="3 Marcador de número de diapositiva"/>
          <p:cNvSpPr>
            <a:spLocks noGrp="1"/>
          </p:cNvSpPr>
          <p:nvPr>
            <p:ph type="sldNum" sz="quarter" idx="5"/>
          </p:nvPr>
        </p:nvSpPr>
        <p:spPr/>
        <p:txBody>
          <a:bodyPr/>
          <a:lstStyle/>
          <a:p>
            <a:pPr>
              <a:defRPr/>
            </a:pPr>
            <a:fld id="{69706395-4C45-4F5E-B696-F1997271A660}" type="slidenum">
              <a:rPr lang="es-ES">
                <a:solidFill>
                  <a:prstClr val="black"/>
                </a:solidFill>
              </a:rPr>
              <a:pPr>
                <a:defRPr/>
              </a:pPr>
              <a:t>119</a:t>
            </a:fld>
            <a:endParaRPr lang="es-ES" dirty="0">
              <a:solidFill>
                <a:prstClr val="black"/>
              </a:solidFill>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08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Singapore Botanic Garden</a:t>
            </a:r>
          </a:p>
        </p:txBody>
      </p:sp>
      <p:sp>
        <p:nvSpPr>
          <p:cNvPr id="4" name="3 Marcador de número de diapositiva"/>
          <p:cNvSpPr>
            <a:spLocks noGrp="1"/>
          </p:cNvSpPr>
          <p:nvPr>
            <p:ph type="sldNum" sz="quarter" idx="5"/>
          </p:nvPr>
        </p:nvSpPr>
        <p:spPr/>
        <p:txBody>
          <a:bodyPr/>
          <a:lstStyle/>
          <a:p>
            <a:pPr>
              <a:defRPr/>
            </a:pPr>
            <a:fld id="{65FDCAC9-FC1E-47B3-9B02-C22CB9281238}" type="slidenum">
              <a:rPr lang="es-ES">
                <a:solidFill>
                  <a:prstClr val="black"/>
                </a:solidFill>
              </a:rPr>
              <a:pPr>
                <a:defRPr/>
              </a:pPr>
              <a:t>120</a:t>
            </a:fld>
            <a:endParaRPr lang="es-ES" dirty="0">
              <a:solidFill>
                <a:prstClr val="black"/>
              </a:solidFill>
            </a:endParaRPr>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18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Singapore National Orchid Garden</a:t>
            </a:r>
          </a:p>
        </p:txBody>
      </p:sp>
      <p:sp>
        <p:nvSpPr>
          <p:cNvPr id="4" name="3 Marcador de número de diapositiva"/>
          <p:cNvSpPr>
            <a:spLocks noGrp="1"/>
          </p:cNvSpPr>
          <p:nvPr>
            <p:ph type="sldNum" sz="quarter" idx="5"/>
          </p:nvPr>
        </p:nvSpPr>
        <p:spPr/>
        <p:txBody>
          <a:bodyPr/>
          <a:lstStyle/>
          <a:p>
            <a:pPr>
              <a:defRPr/>
            </a:pPr>
            <a:fld id="{21A0C7A4-816A-4AAC-A9D1-AE65F0E06BB9}" type="slidenum">
              <a:rPr lang="es-ES">
                <a:solidFill>
                  <a:prstClr val="black"/>
                </a:solidFill>
              </a:rPr>
              <a:pPr>
                <a:defRPr/>
              </a:pPr>
              <a:t>121</a:t>
            </a:fld>
            <a:endParaRPr lang="es-ES" dirty="0">
              <a:solidFill>
                <a:prstClr val="black"/>
              </a:solidFill>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28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Singapore</a:t>
            </a:r>
          </a:p>
        </p:txBody>
      </p:sp>
      <p:sp>
        <p:nvSpPr>
          <p:cNvPr id="4" name="3 Marcador de número de diapositiva"/>
          <p:cNvSpPr>
            <a:spLocks noGrp="1"/>
          </p:cNvSpPr>
          <p:nvPr>
            <p:ph type="sldNum" sz="quarter" idx="5"/>
          </p:nvPr>
        </p:nvSpPr>
        <p:spPr/>
        <p:txBody>
          <a:bodyPr/>
          <a:lstStyle/>
          <a:p>
            <a:pPr>
              <a:defRPr/>
            </a:pPr>
            <a:fld id="{73F2E2E6-DC3D-45FF-8A47-C9B20451EDBF}" type="slidenum">
              <a:rPr lang="es-ES">
                <a:solidFill>
                  <a:prstClr val="black"/>
                </a:solidFill>
              </a:rPr>
              <a:pPr>
                <a:defRPr/>
              </a:pPr>
              <a:t>122</a:t>
            </a:fld>
            <a:endParaRPr lang="es-ES" dirty="0">
              <a:solidFill>
                <a:prstClr val="black"/>
              </a:solidFill>
            </a:endParaRPr>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38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Singapore.-Bilcare</a:t>
            </a:r>
          </a:p>
        </p:txBody>
      </p:sp>
      <p:sp>
        <p:nvSpPr>
          <p:cNvPr id="4" name="3 Marcador de número de diapositiva"/>
          <p:cNvSpPr>
            <a:spLocks noGrp="1"/>
          </p:cNvSpPr>
          <p:nvPr>
            <p:ph type="sldNum" sz="quarter" idx="5"/>
          </p:nvPr>
        </p:nvSpPr>
        <p:spPr/>
        <p:txBody>
          <a:bodyPr/>
          <a:lstStyle/>
          <a:p>
            <a:pPr>
              <a:defRPr/>
            </a:pPr>
            <a:fld id="{A4EF7261-6C0F-411F-84D1-81477851475B}" type="slidenum">
              <a:rPr lang="es-ES">
                <a:solidFill>
                  <a:prstClr val="black"/>
                </a:solidFill>
              </a:rPr>
              <a:pPr>
                <a:defRPr/>
              </a:pPr>
              <a:t>123</a:t>
            </a:fld>
            <a:endParaRPr lang="es-ES" dirty="0">
              <a:solidFill>
                <a:prstClr val="black"/>
              </a:solidFill>
            </a:endParaRPr>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49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Singapore</a:t>
            </a:r>
          </a:p>
        </p:txBody>
      </p:sp>
      <p:sp>
        <p:nvSpPr>
          <p:cNvPr id="4" name="3 Marcador de número de diapositiva"/>
          <p:cNvSpPr>
            <a:spLocks noGrp="1"/>
          </p:cNvSpPr>
          <p:nvPr>
            <p:ph type="sldNum" sz="quarter" idx="5"/>
          </p:nvPr>
        </p:nvSpPr>
        <p:spPr/>
        <p:txBody>
          <a:bodyPr/>
          <a:lstStyle/>
          <a:p>
            <a:pPr>
              <a:defRPr/>
            </a:pPr>
            <a:fld id="{F633C3BE-660B-4ED6-9704-F1678A9E6A31}" type="slidenum">
              <a:rPr lang="es-ES">
                <a:solidFill>
                  <a:prstClr val="black"/>
                </a:solidFill>
              </a:rPr>
              <a:pPr>
                <a:defRPr/>
              </a:pPr>
              <a:t>124</a:t>
            </a:fld>
            <a:endParaRPr lang="es-ES" dirty="0">
              <a:solidFill>
                <a:prstClr val="black"/>
              </a:solidFill>
            </a:endParaRPr>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59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Singapore Botanic Garden</a:t>
            </a:r>
          </a:p>
        </p:txBody>
      </p:sp>
      <p:sp>
        <p:nvSpPr>
          <p:cNvPr id="4" name="3 Marcador de número de diapositiva"/>
          <p:cNvSpPr>
            <a:spLocks noGrp="1"/>
          </p:cNvSpPr>
          <p:nvPr>
            <p:ph type="sldNum" sz="quarter" idx="5"/>
          </p:nvPr>
        </p:nvSpPr>
        <p:spPr/>
        <p:txBody>
          <a:bodyPr/>
          <a:lstStyle/>
          <a:p>
            <a:pPr>
              <a:defRPr/>
            </a:pPr>
            <a:fld id="{4290D138-7BF7-4A2C-9E10-F99A1C810BCF}" type="slidenum">
              <a:rPr lang="es-ES">
                <a:solidFill>
                  <a:prstClr val="black"/>
                </a:solidFill>
              </a:rPr>
              <a:pPr>
                <a:defRPr/>
              </a:pPr>
              <a:t>125</a:t>
            </a:fld>
            <a:endParaRPr lang="es-ES" dirty="0">
              <a:solidFill>
                <a:prstClr val="black"/>
              </a:solidFill>
            </a:endParaRPr>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Tailandia .-Palais Royal</a:t>
            </a:r>
          </a:p>
        </p:txBody>
      </p:sp>
      <p:sp>
        <p:nvSpPr>
          <p:cNvPr id="4" name="3 Marcador de número de diapositiva"/>
          <p:cNvSpPr>
            <a:spLocks noGrp="1"/>
          </p:cNvSpPr>
          <p:nvPr>
            <p:ph type="sldNum" sz="quarter" idx="5"/>
          </p:nvPr>
        </p:nvSpPr>
        <p:spPr/>
        <p:txBody>
          <a:bodyPr/>
          <a:lstStyle/>
          <a:p>
            <a:pPr>
              <a:defRPr/>
            </a:pPr>
            <a:fld id="{8A8D05DB-6B6B-4976-A190-912E6F9A7B7D}" type="slidenum">
              <a:rPr lang="es-ES">
                <a:solidFill>
                  <a:prstClr val="black"/>
                </a:solidFill>
              </a:rPr>
              <a:pPr>
                <a:defRPr/>
              </a:pPr>
              <a:t>127</a:t>
            </a:fld>
            <a:endParaRPr lang="es-ES" dirty="0">
              <a:solidFill>
                <a:prstClr val="black"/>
              </a:solidFill>
            </a:endParaRPr>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79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Tailandia</a:t>
            </a:r>
          </a:p>
        </p:txBody>
      </p:sp>
      <p:sp>
        <p:nvSpPr>
          <p:cNvPr id="4" name="3 Marcador de número de diapositiva"/>
          <p:cNvSpPr>
            <a:spLocks noGrp="1"/>
          </p:cNvSpPr>
          <p:nvPr>
            <p:ph type="sldNum" sz="quarter" idx="5"/>
          </p:nvPr>
        </p:nvSpPr>
        <p:spPr/>
        <p:txBody>
          <a:bodyPr/>
          <a:lstStyle/>
          <a:p>
            <a:pPr>
              <a:defRPr/>
            </a:pPr>
            <a:fld id="{5E4A944A-74C1-4EDF-9EF8-7A702F4EC35B}" type="slidenum">
              <a:rPr lang="es-ES">
                <a:solidFill>
                  <a:prstClr val="black"/>
                </a:solidFill>
              </a:rPr>
              <a:pPr>
                <a:defRPr/>
              </a:pPr>
              <a:t>128</a:t>
            </a:fld>
            <a:endParaRPr lang="es-ES" dirty="0">
              <a:solidFill>
                <a:prstClr val="black"/>
              </a:solidFill>
            </a:endParaRPr>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90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Tailandia</a:t>
            </a:r>
          </a:p>
        </p:txBody>
      </p:sp>
      <p:sp>
        <p:nvSpPr>
          <p:cNvPr id="4" name="3 Marcador de número de diapositiva"/>
          <p:cNvSpPr>
            <a:spLocks noGrp="1"/>
          </p:cNvSpPr>
          <p:nvPr>
            <p:ph type="sldNum" sz="quarter" idx="5"/>
          </p:nvPr>
        </p:nvSpPr>
        <p:spPr/>
        <p:txBody>
          <a:bodyPr/>
          <a:lstStyle/>
          <a:p>
            <a:pPr>
              <a:defRPr/>
            </a:pPr>
            <a:fld id="{7FE61998-FB69-4822-B8D1-ABFDDF41AF20}" type="slidenum">
              <a:rPr lang="es-ES">
                <a:solidFill>
                  <a:prstClr val="black"/>
                </a:solidFill>
              </a:rPr>
              <a:pPr>
                <a:defRPr/>
              </a:pPr>
              <a:t>129</a:t>
            </a:fld>
            <a:endParaRPr lang="es-ES" dirty="0">
              <a:solidFill>
                <a:prstClr val="black"/>
              </a:solidFill>
            </a:endParaRPr>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00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Taiwan Garden</a:t>
            </a:r>
          </a:p>
        </p:txBody>
      </p:sp>
      <p:sp>
        <p:nvSpPr>
          <p:cNvPr id="4" name="3 Marcador de número de diapositiva"/>
          <p:cNvSpPr>
            <a:spLocks noGrp="1"/>
          </p:cNvSpPr>
          <p:nvPr>
            <p:ph type="sldNum" sz="quarter" idx="5"/>
          </p:nvPr>
        </p:nvSpPr>
        <p:spPr/>
        <p:txBody>
          <a:bodyPr/>
          <a:lstStyle/>
          <a:p>
            <a:pPr>
              <a:defRPr/>
            </a:pPr>
            <a:fld id="{69BA7C37-1457-4514-9B6E-A8477E7F5262}" type="slidenum">
              <a:rPr lang="es-ES">
                <a:solidFill>
                  <a:prstClr val="black"/>
                </a:solidFill>
              </a:rPr>
              <a:pPr>
                <a:defRPr/>
              </a:pPr>
              <a:t>130</a:t>
            </a:fld>
            <a:endParaRPr lang="es-ES" dirty="0">
              <a:solidFill>
                <a:prstClr val="black"/>
              </a:solidFill>
            </a:endParaRPr>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10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Taj Majal</a:t>
            </a:r>
          </a:p>
        </p:txBody>
      </p:sp>
      <p:sp>
        <p:nvSpPr>
          <p:cNvPr id="4" name="3 Marcador de número de diapositiva"/>
          <p:cNvSpPr>
            <a:spLocks noGrp="1"/>
          </p:cNvSpPr>
          <p:nvPr>
            <p:ph type="sldNum" sz="quarter" idx="5"/>
          </p:nvPr>
        </p:nvSpPr>
        <p:spPr/>
        <p:txBody>
          <a:bodyPr/>
          <a:lstStyle/>
          <a:p>
            <a:pPr>
              <a:defRPr/>
            </a:pPr>
            <a:fld id="{A2721161-F191-4646-BE7E-06D75EDF7F43}" type="slidenum">
              <a:rPr lang="es-ES">
                <a:solidFill>
                  <a:prstClr val="black"/>
                </a:solidFill>
              </a:rPr>
              <a:pPr>
                <a:defRPr/>
              </a:pPr>
              <a:t>133</a:t>
            </a:fld>
            <a:endParaRPr lang="es-ES" dirty="0">
              <a:solidFill>
                <a:prstClr val="black"/>
              </a:solidFill>
            </a:endParaRPr>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20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Taj Majal</a:t>
            </a:r>
          </a:p>
        </p:txBody>
      </p:sp>
      <p:sp>
        <p:nvSpPr>
          <p:cNvPr id="4" name="3 Marcador de número de diapositiva"/>
          <p:cNvSpPr>
            <a:spLocks noGrp="1"/>
          </p:cNvSpPr>
          <p:nvPr>
            <p:ph type="sldNum" sz="quarter" idx="5"/>
          </p:nvPr>
        </p:nvSpPr>
        <p:spPr/>
        <p:txBody>
          <a:bodyPr/>
          <a:lstStyle/>
          <a:p>
            <a:pPr>
              <a:defRPr/>
            </a:pPr>
            <a:fld id="{C9564B3E-C711-4AD1-8D08-C3BF35951B99}" type="slidenum">
              <a:rPr lang="es-ES">
                <a:solidFill>
                  <a:prstClr val="black"/>
                </a:solidFill>
              </a:rPr>
              <a:pPr>
                <a:defRPr/>
              </a:pPr>
              <a:t>134</a:t>
            </a:fld>
            <a:endParaRPr lang="es-ES" dirty="0">
              <a:solidFill>
                <a:prstClr val="black"/>
              </a:solidFill>
            </a:endParaRPr>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31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Mughal Gardens.-Taj Majal</a:t>
            </a:r>
          </a:p>
        </p:txBody>
      </p:sp>
      <p:sp>
        <p:nvSpPr>
          <p:cNvPr id="4" name="3 Marcador de número de diapositiva"/>
          <p:cNvSpPr>
            <a:spLocks noGrp="1"/>
          </p:cNvSpPr>
          <p:nvPr>
            <p:ph type="sldNum" sz="quarter" idx="5"/>
          </p:nvPr>
        </p:nvSpPr>
        <p:spPr/>
        <p:txBody>
          <a:bodyPr/>
          <a:lstStyle/>
          <a:p>
            <a:pPr>
              <a:defRPr/>
            </a:pPr>
            <a:fld id="{4E8F0895-B176-48A8-A178-2FDF7EC6846D}" type="slidenum">
              <a:rPr lang="es-ES">
                <a:solidFill>
                  <a:prstClr val="black"/>
                </a:solidFill>
              </a:rPr>
              <a:pPr>
                <a:defRPr/>
              </a:pPr>
              <a:t>135</a:t>
            </a:fld>
            <a:endParaRPr lang="es-ES" dirty="0">
              <a:solidFill>
                <a:prstClr val="black"/>
              </a:solidFill>
            </a:endParaRPr>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41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Mughal Gardens.-Taj Majal</a:t>
            </a:r>
          </a:p>
        </p:txBody>
      </p:sp>
      <p:sp>
        <p:nvSpPr>
          <p:cNvPr id="4" name="3 Marcador de número de diapositiva"/>
          <p:cNvSpPr>
            <a:spLocks noGrp="1"/>
          </p:cNvSpPr>
          <p:nvPr>
            <p:ph type="sldNum" sz="quarter" idx="5"/>
          </p:nvPr>
        </p:nvSpPr>
        <p:spPr/>
        <p:txBody>
          <a:bodyPr/>
          <a:lstStyle/>
          <a:p>
            <a:pPr>
              <a:defRPr/>
            </a:pPr>
            <a:fld id="{F673C458-5875-4D8B-9B2B-0E4A32E2C90B}" type="slidenum">
              <a:rPr lang="es-ES">
                <a:solidFill>
                  <a:prstClr val="black"/>
                </a:solidFill>
              </a:rPr>
              <a:pPr>
                <a:defRPr/>
              </a:pPr>
              <a:t>136</a:t>
            </a:fld>
            <a:endParaRPr lang="es-ES" dirty="0">
              <a:solidFill>
                <a:prstClr val="black"/>
              </a:solidFill>
            </a:endParaRPr>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51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Taj Majal</a:t>
            </a:r>
          </a:p>
        </p:txBody>
      </p:sp>
      <p:sp>
        <p:nvSpPr>
          <p:cNvPr id="4" name="3 Marcador de número de diapositiva"/>
          <p:cNvSpPr>
            <a:spLocks noGrp="1"/>
          </p:cNvSpPr>
          <p:nvPr>
            <p:ph type="sldNum" sz="quarter" idx="5"/>
          </p:nvPr>
        </p:nvSpPr>
        <p:spPr/>
        <p:txBody>
          <a:bodyPr/>
          <a:lstStyle/>
          <a:p>
            <a:pPr>
              <a:defRPr/>
            </a:pPr>
            <a:fld id="{82BC292B-BD8A-4D79-B93B-6BB236A8253F}" type="slidenum">
              <a:rPr lang="es-ES">
                <a:solidFill>
                  <a:prstClr val="black"/>
                </a:solidFill>
              </a:rPr>
              <a:pPr>
                <a:defRPr/>
              </a:pPr>
              <a:t>137</a:t>
            </a:fld>
            <a:endParaRPr lang="es-ES" dirty="0">
              <a:solidFill>
                <a:prstClr val="black"/>
              </a:solidFill>
            </a:endParaRPr>
          </a:p>
        </p:txBody>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61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Taj Majal</a:t>
            </a:r>
          </a:p>
        </p:txBody>
      </p:sp>
      <p:sp>
        <p:nvSpPr>
          <p:cNvPr id="4" name="3 Marcador de número de diapositiva"/>
          <p:cNvSpPr>
            <a:spLocks noGrp="1"/>
          </p:cNvSpPr>
          <p:nvPr>
            <p:ph type="sldNum" sz="quarter" idx="5"/>
          </p:nvPr>
        </p:nvSpPr>
        <p:spPr/>
        <p:txBody>
          <a:bodyPr/>
          <a:lstStyle/>
          <a:p>
            <a:pPr>
              <a:defRPr/>
            </a:pPr>
            <a:fld id="{B6216497-55C2-4825-9BA3-33FBC05E94BD}" type="slidenum">
              <a:rPr lang="es-ES">
                <a:solidFill>
                  <a:prstClr val="black"/>
                </a:solidFill>
              </a:rPr>
              <a:pPr>
                <a:defRPr/>
              </a:pPr>
              <a:t>138</a:t>
            </a:fld>
            <a:endParaRPr lang="es-ES" dirty="0">
              <a:solidFill>
                <a:prstClr val="black"/>
              </a:solidFill>
            </a:endParaRPr>
          </a:p>
        </p:txBody>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Peradeniya Botanic Garden</a:t>
            </a:r>
          </a:p>
        </p:txBody>
      </p:sp>
      <p:sp>
        <p:nvSpPr>
          <p:cNvPr id="4" name="3 Marcador de número de diapositiva"/>
          <p:cNvSpPr>
            <a:spLocks noGrp="1"/>
          </p:cNvSpPr>
          <p:nvPr>
            <p:ph type="sldNum" sz="quarter" idx="5"/>
          </p:nvPr>
        </p:nvSpPr>
        <p:spPr/>
        <p:txBody>
          <a:bodyPr/>
          <a:lstStyle/>
          <a:p>
            <a:pPr>
              <a:defRPr/>
            </a:pPr>
            <a:fld id="{979445AD-14C7-4BAF-89B7-7BA34FB10ADA}" type="slidenum">
              <a:rPr lang="es-ES">
                <a:solidFill>
                  <a:prstClr val="black"/>
                </a:solidFill>
              </a:rPr>
              <a:pPr>
                <a:defRPr/>
              </a:pPr>
              <a:t>140</a:t>
            </a:fld>
            <a:endParaRPr lang="es-ES" dirty="0">
              <a:solidFill>
                <a:prstClr val="black"/>
              </a:solidFill>
            </a:endParaRPr>
          </a:p>
        </p:txBody>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82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Kandy Botanical Gardens</a:t>
            </a:r>
          </a:p>
        </p:txBody>
      </p:sp>
      <p:sp>
        <p:nvSpPr>
          <p:cNvPr id="4" name="3 Marcador de número de diapositiva"/>
          <p:cNvSpPr>
            <a:spLocks noGrp="1"/>
          </p:cNvSpPr>
          <p:nvPr>
            <p:ph type="sldNum" sz="quarter" idx="5"/>
          </p:nvPr>
        </p:nvSpPr>
        <p:spPr/>
        <p:txBody>
          <a:bodyPr/>
          <a:lstStyle/>
          <a:p>
            <a:pPr>
              <a:defRPr/>
            </a:pPr>
            <a:fld id="{635239DD-EAAC-4DB6-A31C-DF65C570DFD5}" type="slidenum">
              <a:rPr lang="es-ES">
                <a:solidFill>
                  <a:prstClr val="black"/>
                </a:solidFill>
              </a:rPr>
              <a:pPr>
                <a:defRPr/>
              </a:pPr>
              <a:t>142</a:t>
            </a:fld>
            <a:endParaRPr lang="es-ES" dirty="0">
              <a:solidFill>
                <a:prstClr val="black"/>
              </a:solidFill>
            </a:endParaRPr>
          </a:p>
        </p:txBody>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92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Kandy Botanical Garden</a:t>
            </a:r>
          </a:p>
        </p:txBody>
      </p:sp>
      <p:sp>
        <p:nvSpPr>
          <p:cNvPr id="4" name="3 Marcador de número de diapositiva"/>
          <p:cNvSpPr>
            <a:spLocks noGrp="1"/>
          </p:cNvSpPr>
          <p:nvPr>
            <p:ph type="sldNum" sz="quarter" idx="5"/>
          </p:nvPr>
        </p:nvSpPr>
        <p:spPr/>
        <p:txBody>
          <a:bodyPr/>
          <a:lstStyle/>
          <a:p>
            <a:pPr>
              <a:defRPr/>
            </a:pPr>
            <a:fld id="{1D0E8A94-916F-4317-BFCA-C03AFF3C02F1}" type="slidenum">
              <a:rPr lang="es-ES">
                <a:solidFill>
                  <a:prstClr val="black"/>
                </a:solidFill>
              </a:rPr>
              <a:pPr>
                <a:defRPr/>
              </a:pPr>
              <a:t>143</a:t>
            </a:fld>
            <a:endParaRPr lang="es-ES" dirty="0">
              <a:solidFill>
                <a:prstClr val="black"/>
              </a:solidFill>
            </a:endParaRPr>
          </a:p>
        </p:txBody>
      </p:sp>
    </p:spTree>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02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Kandy Botanical Gardens</a:t>
            </a:r>
          </a:p>
        </p:txBody>
      </p:sp>
      <p:sp>
        <p:nvSpPr>
          <p:cNvPr id="4" name="3 Marcador de número de diapositiva"/>
          <p:cNvSpPr>
            <a:spLocks noGrp="1"/>
          </p:cNvSpPr>
          <p:nvPr>
            <p:ph type="sldNum" sz="quarter" idx="5"/>
          </p:nvPr>
        </p:nvSpPr>
        <p:spPr/>
        <p:txBody>
          <a:bodyPr/>
          <a:lstStyle/>
          <a:p>
            <a:pPr>
              <a:defRPr/>
            </a:pPr>
            <a:fld id="{91276238-6883-4AC6-A87E-33CC1A52CFD1}" type="slidenum">
              <a:rPr lang="es-ES">
                <a:solidFill>
                  <a:prstClr val="black"/>
                </a:solidFill>
              </a:rPr>
              <a:pPr>
                <a:defRPr/>
              </a:pPr>
              <a:t>144</a:t>
            </a:fld>
            <a:endParaRPr lang="es-ES" dirty="0">
              <a:solidFill>
                <a:prstClr val="black"/>
              </a:solidFill>
            </a:endParaRPr>
          </a:p>
        </p:txBody>
      </p:sp>
    </p:spTree>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12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Kandy Botanical Gardens</a:t>
            </a:r>
          </a:p>
        </p:txBody>
      </p:sp>
      <p:sp>
        <p:nvSpPr>
          <p:cNvPr id="4" name="3 Marcador de número de diapositiva"/>
          <p:cNvSpPr>
            <a:spLocks noGrp="1"/>
          </p:cNvSpPr>
          <p:nvPr>
            <p:ph type="sldNum" sz="quarter" idx="5"/>
          </p:nvPr>
        </p:nvSpPr>
        <p:spPr/>
        <p:txBody>
          <a:bodyPr/>
          <a:lstStyle/>
          <a:p>
            <a:pPr>
              <a:defRPr/>
            </a:pPr>
            <a:fld id="{974FFA69-78EB-41C2-91BF-96331B20DBF0}" type="slidenum">
              <a:rPr lang="es-ES">
                <a:solidFill>
                  <a:prstClr val="black"/>
                </a:solidFill>
              </a:rPr>
              <a:pPr>
                <a:defRPr/>
              </a:pPr>
              <a:t>145</a:t>
            </a:fld>
            <a:endParaRPr lang="es-ES" dirty="0">
              <a:solidFill>
                <a:prstClr val="black"/>
              </a:solidFill>
            </a:endParaRPr>
          </a:p>
        </p:txBody>
      </p:sp>
    </p:spTree>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23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Kandy Botanical Gardens.-Sri Lanka</a:t>
            </a:r>
          </a:p>
        </p:txBody>
      </p:sp>
      <p:sp>
        <p:nvSpPr>
          <p:cNvPr id="4" name="3 Marcador de número de diapositiva"/>
          <p:cNvSpPr>
            <a:spLocks noGrp="1"/>
          </p:cNvSpPr>
          <p:nvPr>
            <p:ph type="sldNum" sz="quarter" idx="5"/>
          </p:nvPr>
        </p:nvSpPr>
        <p:spPr/>
        <p:txBody>
          <a:bodyPr/>
          <a:lstStyle/>
          <a:p>
            <a:pPr>
              <a:defRPr/>
            </a:pPr>
            <a:fld id="{179D08BF-1C84-4C31-8830-ECE42F189B85}" type="slidenum">
              <a:rPr lang="es-ES">
                <a:solidFill>
                  <a:prstClr val="black"/>
                </a:solidFill>
              </a:rPr>
              <a:pPr>
                <a:defRPr/>
              </a:pPr>
              <a:t>146</a:t>
            </a:fld>
            <a:endParaRPr lang="es-ES" dirty="0">
              <a:solidFill>
                <a:prstClr val="black"/>
              </a:solidFill>
            </a:endParaRPr>
          </a:p>
        </p:txBody>
      </p:sp>
    </p:spTree>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33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Kandy Botanical Gardens</a:t>
            </a:r>
          </a:p>
        </p:txBody>
      </p:sp>
      <p:sp>
        <p:nvSpPr>
          <p:cNvPr id="4" name="3 Marcador de número de diapositiva"/>
          <p:cNvSpPr>
            <a:spLocks noGrp="1"/>
          </p:cNvSpPr>
          <p:nvPr>
            <p:ph type="sldNum" sz="quarter" idx="5"/>
          </p:nvPr>
        </p:nvSpPr>
        <p:spPr/>
        <p:txBody>
          <a:bodyPr/>
          <a:lstStyle/>
          <a:p>
            <a:pPr>
              <a:defRPr/>
            </a:pPr>
            <a:fld id="{050172D8-1EEB-4DD1-B925-58C490A137DB}" type="slidenum">
              <a:rPr lang="es-ES">
                <a:solidFill>
                  <a:prstClr val="black"/>
                </a:solidFill>
              </a:rPr>
              <a:pPr>
                <a:defRPr/>
              </a:pPr>
              <a:t>147</a:t>
            </a:fld>
            <a:endParaRPr lang="es-ES" dirty="0">
              <a:solidFill>
                <a:prstClr val="black"/>
              </a:solidFill>
            </a:endParaRPr>
          </a:p>
        </p:txBody>
      </p:sp>
    </p:spTree>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43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Kandy Botanical Garden</a:t>
            </a:r>
          </a:p>
        </p:txBody>
      </p:sp>
      <p:sp>
        <p:nvSpPr>
          <p:cNvPr id="4" name="3 Marcador de número de diapositiva"/>
          <p:cNvSpPr>
            <a:spLocks noGrp="1"/>
          </p:cNvSpPr>
          <p:nvPr>
            <p:ph type="sldNum" sz="quarter" idx="5"/>
          </p:nvPr>
        </p:nvSpPr>
        <p:spPr/>
        <p:txBody>
          <a:bodyPr/>
          <a:lstStyle/>
          <a:p>
            <a:pPr>
              <a:defRPr/>
            </a:pPr>
            <a:fld id="{0C34A8CB-8EA7-43CE-B3EC-CBF91E23C4C9}" type="slidenum">
              <a:rPr lang="es-ES">
                <a:solidFill>
                  <a:prstClr val="black"/>
                </a:solidFill>
              </a:rPr>
              <a:pPr>
                <a:defRPr/>
              </a:pPr>
              <a:t>148</a:t>
            </a:fld>
            <a:endParaRPr lang="es-ES" dirty="0">
              <a:solidFill>
                <a:prstClr val="black"/>
              </a:solidFill>
            </a:endParaRPr>
          </a:p>
        </p:txBody>
      </p:sp>
    </p:spTree>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53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Kandy Botanical Garden</a:t>
            </a:r>
          </a:p>
        </p:txBody>
      </p:sp>
      <p:sp>
        <p:nvSpPr>
          <p:cNvPr id="4" name="3 Marcador de número de diapositiva"/>
          <p:cNvSpPr>
            <a:spLocks noGrp="1"/>
          </p:cNvSpPr>
          <p:nvPr>
            <p:ph type="sldNum" sz="quarter" idx="5"/>
          </p:nvPr>
        </p:nvSpPr>
        <p:spPr/>
        <p:txBody>
          <a:bodyPr/>
          <a:lstStyle/>
          <a:p>
            <a:pPr>
              <a:defRPr/>
            </a:pPr>
            <a:fld id="{754C0509-9BF2-486B-A830-2730EECF122D}" type="slidenum">
              <a:rPr lang="es-ES">
                <a:solidFill>
                  <a:prstClr val="black"/>
                </a:solidFill>
              </a:rPr>
              <a:pPr>
                <a:defRPr/>
              </a:pPr>
              <a:t>149</a:t>
            </a:fld>
            <a:endParaRPr lang="es-ES" dirty="0">
              <a:solidFill>
                <a:prstClr val="black"/>
              </a:solidFill>
            </a:endParaRPr>
          </a:p>
        </p:txBody>
      </p:sp>
    </p:spTree>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4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64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Kandy Botanical Gardens</a:t>
            </a:r>
          </a:p>
        </p:txBody>
      </p:sp>
      <p:sp>
        <p:nvSpPr>
          <p:cNvPr id="4" name="3 Marcador de número de diapositiva"/>
          <p:cNvSpPr>
            <a:spLocks noGrp="1"/>
          </p:cNvSpPr>
          <p:nvPr>
            <p:ph type="sldNum" sz="quarter" idx="5"/>
          </p:nvPr>
        </p:nvSpPr>
        <p:spPr/>
        <p:txBody>
          <a:bodyPr/>
          <a:lstStyle/>
          <a:p>
            <a:pPr>
              <a:defRPr/>
            </a:pPr>
            <a:fld id="{13ED3123-AB39-44C0-A7FE-20B95511BDCF}" type="slidenum">
              <a:rPr lang="es-ES">
                <a:solidFill>
                  <a:prstClr val="black"/>
                </a:solidFill>
              </a:rPr>
              <a:pPr>
                <a:defRPr/>
              </a:pPr>
              <a:t>150</a:t>
            </a:fld>
            <a:endParaRPr lang="es-ES" dirty="0">
              <a:solidFill>
                <a:prstClr val="black"/>
              </a:solidFill>
            </a:endParaRPr>
          </a:p>
        </p:txBody>
      </p:sp>
    </p:spTree>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Kandy Botanical Gardens</a:t>
            </a:r>
          </a:p>
        </p:txBody>
      </p:sp>
      <p:sp>
        <p:nvSpPr>
          <p:cNvPr id="4" name="3 Marcador de número de diapositiva"/>
          <p:cNvSpPr>
            <a:spLocks noGrp="1"/>
          </p:cNvSpPr>
          <p:nvPr>
            <p:ph type="sldNum" sz="quarter" idx="5"/>
          </p:nvPr>
        </p:nvSpPr>
        <p:spPr/>
        <p:txBody>
          <a:bodyPr/>
          <a:lstStyle/>
          <a:p>
            <a:pPr>
              <a:defRPr/>
            </a:pPr>
            <a:fld id="{B7065B02-79F8-4EDA-BC30-31688369F3B0}" type="slidenum">
              <a:rPr lang="es-ES">
                <a:solidFill>
                  <a:prstClr val="black"/>
                </a:solidFill>
              </a:rPr>
              <a:pPr>
                <a:defRPr/>
              </a:pPr>
              <a:t>151</a:t>
            </a:fld>
            <a:endParaRPr lang="es-ES" dirty="0">
              <a:solidFill>
                <a:prstClr val="black"/>
              </a:solidFill>
            </a:endParaRPr>
          </a:p>
        </p:txBody>
      </p:sp>
    </p:spTree>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84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Kandy Botanical Gardens</a:t>
            </a:r>
          </a:p>
        </p:txBody>
      </p:sp>
      <p:sp>
        <p:nvSpPr>
          <p:cNvPr id="4" name="3 Marcador de número de diapositiva"/>
          <p:cNvSpPr>
            <a:spLocks noGrp="1"/>
          </p:cNvSpPr>
          <p:nvPr>
            <p:ph type="sldNum" sz="quarter" idx="5"/>
          </p:nvPr>
        </p:nvSpPr>
        <p:spPr/>
        <p:txBody>
          <a:bodyPr/>
          <a:lstStyle/>
          <a:p>
            <a:pPr>
              <a:defRPr/>
            </a:pPr>
            <a:fld id="{6FAFB295-627F-465D-BDCD-165388A815D4}" type="slidenum">
              <a:rPr lang="es-ES">
                <a:solidFill>
                  <a:prstClr val="black"/>
                </a:solidFill>
              </a:rPr>
              <a:pPr>
                <a:defRPr/>
              </a:pPr>
              <a:t>152</a:t>
            </a:fld>
            <a:endParaRPr lang="es-ES" dirty="0">
              <a:solidFill>
                <a:prstClr val="black"/>
              </a:solidFill>
            </a:endParaRPr>
          </a:p>
        </p:txBody>
      </p:sp>
    </p:spTree>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94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94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Kandy Botanical Gardens</a:t>
            </a:r>
          </a:p>
        </p:txBody>
      </p:sp>
      <p:sp>
        <p:nvSpPr>
          <p:cNvPr id="4" name="3 Marcador de número de diapositiva"/>
          <p:cNvSpPr>
            <a:spLocks noGrp="1"/>
          </p:cNvSpPr>
          <p:nvPr>
            <p:ph type="sldNum" sz="quarter" idx="5"/>
          </p:nvPr>
        </p:nvSpPr>
        <p:spPr/>
        <p:txBody>
          <a:bodyPr/>
          <a:lstStyle/>
          <a:p>
            <a:pPr>
              <a:defRPr/>
            </a:pPr>
            <a:fld id="{8CD2B2EC-2E31-414F-87A8-F4C2BB2F2456}" type="slidenum">
              <a:rPr lang="es-ES">
                <a:solidFill>
                  <a:prstClr val="black"/>
                </a:solidFill>
              </a:rPr>
              <a:pPr>
                <a:defRPr/>
              </a:pPr>
              <a:t>153</a:t>
            </a:fld>
            <a:endParaRPr lang="es-ES" dirty="0">
              <a:solidFill>
                <a:prstClr val="black"/>
              </a:solidFill>
            </a:endParaRPr>
          </a:p>
        </p:txBody>
      </p:sp>
    </p:spTree>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5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05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Kandy Botanic Gardens</a:t>
            </a:r>
          </a:p>
        </p:txBody>
      </p:sp>
      <p:sp>
        <p:nvSpPr>
          <p:cNvPr id="4" name="3 Marcador de número de diapositiva"/>
          <p:cNvSpPr>
            <a:spLocks noGrp="1"/>
          </p:cNvSpPr>
          <p:nvPr>
            <p:ph type="sldNum" sz="quarter" idx="5"/>
          </p:nvPr>
        </p:nvSpPr>
        <p:spPr/>
        <p:txBody>
          <a:bodyPr/>
          <a:lstStyle/>
          <a:p>
            <a:pPr>
              <a:defRPr/>
            </a:pPr>
            <a:fld id="{7517E050-FA21-4642-98DA-3ABA910F4CBE}" type="slidenum">
              <a:rPr lang="es-ES">
                <a:solidFill>
                  <a:prstClr val="black"/>
                </a:solidFill>
              </a:rPr>
              <a:pPr>
                <a:defRPr/>
              </a:pPr>
              <a:t>154</a:t>
            </a:fld>
            <a:endParaRPr lang="es-ES" dirty="0">
              <a:solidFill>
                <a:prstClr val="black"/>
              </a:solidFill>
            </a:endParaRPr>
          </a:p>
        </p:txBody>
      </p:sp>
    </p:spTree>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15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Kandys Botanical Garden</a:t>
            </a:r>
          </a:p>
        </p:txBody>
      </p:sp>
      <p:sp>
        <p:nvSpPr>
          <p:cNvPr id="4" name="3 Marcador de número de diapositiva"/>
          <p:cNvSpPr>
            <a:spLocks noGrp="1"/>
          </p:cNvSpPr>
          <p:nvPr>
            <p:ph type="sldNum" sz="quarter" idx="5"/>
          </p:nvPr>
        </p:nvSpPr>
        <p:spPr/>
        <p:txBody>
          <a:bodyPr/>
          <a:lstStyle/>
          <a:p>
            <a:pPr>
              <a:defRPr/>
            </a:pPr>
            <a:fld id="{E85843E6-D346-4F89-8BB9-3065ED87727B}" type="slidenum">
              <a:rPr lang="es-ES">
                <a:solidFill>
                  <a:prstClr val="black"/>
                </a:solidFill>
              </a:rPr>
              <a:pPr>
                <a:defRPr/>
              </a:pPr>
              <a:t>155</a:t>
            </a:fld>
            <a:endParaRPr lang="es-ES" dirty="0">
              <a:solidFill>
                <a:prstClr val="black"/>
              </a:solidFill>
            </a:endParaRPr>
          </a:p>
        </p:txBody>
      </p:sp>
    </p:spTree>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25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Kandys Botanical Garden</a:t>
            </a:r>
          </a:p>
        </p:txBody>
      </p:sp>
      <p:sp>
        <p:nvSpPr>
          <p:cNvPr id="4" name="3 Marcador de número de diapositiva"/>
          <p:cNvSpPr>
            <a:spLocks noGrp="1"/>
          </p:cNvSpPr>
          <p:nvPr>
            <p:ph type="sldNum" sz="quarter" idx="5"/>
          </p:nvPr>
        </p:nvSpPr>
        <p:spPr/>
        <p:txBody>
          <a:bodyPr/>
          <a:lstStyle/>
          <a:p>
            <a:pPr>
              <a:defRPr/>
            </a:pPr>
            <a:fld id="{E4FC83BE-0B98-43A7-B64F-0A8CFF69BBCC}" type="slidenum">
              <a:rPr lang="es-ES">
                <a:solidFill>
                  <a:prstClr val="black"/>
                </a:solidFill>
              </a:rPr>
              <a:pPr>
                <a:defRPr/>
              </a:pPr>
              <a:t>156</a:t>
            </a:fld>
            <a:endParaRPr lang="es-ES" dirty="0">
              <a:solidFill>
                <a:prstClr val="black"/>
              </a:solidFill>
            </a:endParaRPr>
          </a:p>
        </p:txBody>
      </p:sp>
    </p:spTree>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5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35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Kowloon Park</a:t>
            </a:r>
          </a:p>
        </p:txBody>
      </p:sp>
      <p:sp>
        <p:nvSpPr>
          <p:cNvPr id="4" name="3 Marcador de número de diapositiva"/>
          <p:cNvSpPr>
            <a:spLocks noGrp="1"/>
          </p:cNvSpPr>
          <p:nvPr>
            <p:ph type="sldNum" sz="quarter" idx="5"/>
          </p:nvPr>
        </p:nvSpPr>
        <p:spPr/>
        <p:txBody>
          <a:bodyPr/>
          <a:lstStyle/>
          <a:p>
            <a:pPr>
              <a:defRPr/>
            </a:pPr>
            <a:fld id="{1FBBD12E-CC54-40F0-B0ED-4BC633D25CF2}" type="slidenum">
              <a:rPr lang="es-ES">
                <a:solidFill>
                  <a:prstClr val="black"/>
                </a:solidFill>
              </a:rPr>
              <a:pPr>
                <a:defRPr/>
              </a:pPr>
              <a:t>158</a:t>
            </a:fld>
            <a:endParaRPr lang="es-ES" dirty="0">
              <a:solidFill>
                <a:prstClr val="black"/>
              </a:solidFill>
            </a:endParaRPr>
          </a:p>
        </p:txBody>
      </p:sp>
    </p:spTree>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6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46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Kowloon Park</a:t>
            </a:r>
          </a:p>
        </p:txBody>
      </p:sp>
      <p:sp>
        <p:nvSpPr>
          <p:cNvPr id="4" name="3 Marcador de número de diapositiva"/>
          <p:cNvSpPr>
            <a:spLocks noGrp="1"/>
          </p:cNvSpPr>
          <p:nvPr>
            <p:ph type="sldNum" sz="quarter" idx="5"/>
          </p:nvPr>
        </p:nvSpPr>
        <p:spPr/>
        <p:txBody>
          <a:bodyPr/>
          <a:lstStyle/>
          <a:p>
            <a:pPr>
              <a:defRPr/>
            </a:pPr>
            <a:fld id="{2DE94B2C-CA2E-4DAD-9312-1F0BAD444FCD}" type="slidenum">
              <a:rPr lang="es-ES">
                <a:solidFill>
                  <a:prstClr val="black"/>
                </a:solidFill>
              </a:rPr>
              <a:pPr>
                <a:defRPr/>
              </a:pPr>
              <a:t>159</a:t>
            </a:fld>
            <a:endParaRPr lang="es-ES" dirty="0">
              <a:solidFill>
                <a:prstClr val="black"/>
              </a:solidFill>
            </a:endParaRPr>
          </a:p>
        </p:txBody>
      </p:sp>
    </p:spTree>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56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56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Kowloon Park</a:t>
            </a:r>
          </a:p>
        </p:txBody>
      </p:sp>
      <p:sp>
        <p:nvSpPr>
          <p:cNvPr id="4" name="3 Marcador de número de diapositiva"/>
          <p:cNvSpPr>
            <a:spLocks noGrp="1"/>
          </p:cNvSpPr>
          <p:nvPr>
            <p:ph type="sldNum" sz="quarter" idx="5"/>
          </p:nvPr>
        </p:nvSpPr>
        <p:spPr/>
        <p:txBody>
          <a:bodyPr/>
          <a:lstStyle/>
          <a:p>
            <a:pPr>
              <a:defRPr/>
            </a:pPr>
            <a:fld id="{F62291E1-E102-4E6E-8B99-E3A9B5CAF11B}" type="slidenum">
              <a:rPr lang="es-ES">
                <a:solidFill>
                  <a:prstClr val="black"/>
                </a:solidFill>
              </a:rPr>
              <a:pPr>
                <a:defRPr/>
              </a:pPr>
              <a:t>160</a:t>
            </a:fld>
            <a:endParaRPr lang="es-ES" dirty="0">
              <a:solidFill>
                <a:prstClr val="black"/>
              </a:solidFill>
            </a:endParaRPr>
          </a:p>
        </p:txBody>
      </p:sp>
    </p:spTree>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6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66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Kowloon City Gardens</a:t>
            </a:r>
          </a:p>
        </p:txBody>
      </p:sp>
      <p:sp>
        <p:nvSpPr>
          <p:cNvPr id="4" name="3 Marcador de número de diapositiva"/>
          <p:cNvSpPr>
            <a:spLocks noGrp="1"/>
          </p:cNvSpPr>
          <p:nvPr>
            <p:ph type="sldNum" sz="quarter" idx="5"/>
          </p:nvPr>
        </p:nvSpPr>
        <p:spPr/>
        <p:txBody>
          <a:bodyPr/>
          <a:lstStyle/>
          <a:p>
            <a:pPr>
              <a:defRPr/>
            </a:pPr>
            <a:fld id="{B1A87118-BAF2-40E8-88FA-9DFEF8A362DA}" type="slidenum">
              <a:rPr lang="es-ES">
                <a:solidFill>
                  <a:prstClr val="black"/>
                </a:solidFill>
              </a:rPr>
              <a:pPr>
                <a:defRPr/>
              </a:pPr>
              <a:t>161</a:t>
            </a:fld>
            <a:endParaRPr lang="es-ES" dirty="0">
              <a:solidFill>
                <a:prstClr val="black"/>
              </a:solidFill>
            </a:endParaRPr>
          </a:p>
        </p:txBody>
      </p:sp>
    </p:spTree>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6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Kowloon City Gardens</a:t>
            </a:r>
          </a:p>
        </p:txBody>
      </p:sp>
      <p:sp>
        <p:nvSpPr>
          <p:cNvPr id="4" name="3 Marcador de número de diapositiva"/>
          <p:cNvSpPr>
            <a:spLocks noGrp="1"/>
          </p:cNvSpPr>
          <p:nvPr>
            <p:ph type="sldNum" sz="quarter" idx="5"/>
          </p:nvPr>
        </p:nvSpPr>
        <p:spPr/>
        <p:txBody>
          <a:bodyPr/>
          <a:lstStyle/>
          <a:p>
            <a:pPr>
              <a:defRPr/>
            </a:pPr>
            <a:fld id="{6F5CD457-2DB8-42D5-B7F4-C3D9B3523212}" type="slidenum">
              <a:rPr lang="es-ES">
                <a:solidFill>
                  <a:prstClr val="black"/>
                </a:solidFill>
              </a:rPr>
              <a:pPr>
                <a:defRPr/>
              </a:pPr>
              <a:t>162</a:t>
            </a:fld>
            <a:endParaRPr lang="es-ES" dirty="0">
              <a:solidFill>
                <a:prstClr val="black"/>
              </a:solidFill>
            </a:endParaRPr>
          </a:p>
        </p:txBody>
      </p:sp>
    </p:spTree>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7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87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Kowloon City Gardens</a:t>
            </a:r>
          </a:p>
        </p:txBody>
      </p:sp>
      <p:sp>
        <p:nvSpPr>
          <p:cNvPr id="4" name="3 Marcador de número de diapositiva"/>
          <p:cNvSpPr>
            <a:spLocks noGrp="1"/>
          </p:cNvSpPr>
          <p:nvPr>
            <p:ph type="sldNum" sz="quarter" idx="5"/>
          </p:nvPr>
        </p:nvSpPr>
        <p:spPr/>
        <p:txBody>
          <a:bodyPr/>
          <a:lstStyle/>
          <a:p>
            <a:pPr>
              <a:defRPr/>
            </a:pPr>
            <a:fld id="{93631171-F0BF-4F8B-8545-DE3542CD1CA8}" type="slidenum">
              <a:rPr lang="es-ES">
                <a:solidFill>
                  <a:prstClr val="black"/>
                </a:solidFill>
              </a:rPr>
              <a:pPr>
                <a:defRPr/>
              </a:pPr>
              <a:t>163</a:t>
            </a:fld>
            <a:endParaRPr lang="es-ES" dirty="0">
              <a:solidFill>
                <a:prstClr val="black"/>
              </a:solidFill>
            </a:endParaRPr>
          </a:p>
        </p:txBody>
      </p:sp>
    </p:spTree>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97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97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Kowloon City Gardens</a:t>
            </a:r>
          </a:p>
        </p:txBody>
      </p:sp>
      <p:sp>
        <p:nvSpPr>
          <p:cNvPr id="4" name="3 Marcador de número de diapositiva"/>
          <p:cNvSpPr>
            <a:spLocks noGrp="1"/>
          </p:cNvSpPr>
          <p:nvPr>
            <p:ph type="sldNum" sz="quarter" idx="5"/>
          </p:nvPr>
        </p:nvSpPr>
        <p:spPr/>
        <p:txBody>
          <a:bodyPr/>
          <a:lstStyle/>
          <a:p>
            <a:pPr>
              <a:defRPr/>
            </a:pPr>
            <a:fld id="{7F8DD529-E5F8-469F-B0E0-7BB6C050C864}" type="slidenum">
              <a:rPr lang="es-ES">
                <a:solidFill>
                  <a:prstClr val="black"/>
                </a:solidFill>
              </a:rPr>
              <a:pPr>
                <a:defRPr/>
              </a:pPr>
              <a:t>164</a:t>
            </a:fld>
            <a:endParaRPr lang="es-ES" dirty="0">
              <a:solidFill>
                <a:prstClr val="black"/>
              </a:solidFill>
            </a:endParaRPr>
          </a:p>
        </p:txBody>
      </p:sp>
    </p:spTree>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07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Kowloon City Gardens</a:t>
            </a:r>
          </a:p>
        </p:txBody>
      </p:sp>
      <p:sp>
        <p:nvSpPr>
          <p:cNvPr id="4" name="3 Marcador de número de diapositiva"/>
          <p:cNvSpPr>
            <a:spLocks noGrp="1"/>
          </p:cNvSpPr>
          <p:nvPr>
            <p:ph type="sldNum" sz="quarter" idx="5"/>
          </p:nvPr>
        </p:nvSpPr>
        <p:spPr/>
        <p:txBody>
          <a:bodyPr/>
          <a:lstStyle/>
          <a:p>
            <a:pPr>
              <a:defRPr/>
            </a:pPr>
            <a:fld id="{CCA6700E-37C7-4C2A-9865-BEC596B728CB}" type="slidenum">
              <a:rPr lang="es-ES">
                <a:solidFill>
                  <a:prstClr val="black"/>
                </a:solidFill>
              </a:rPr>
              <a:pPr>
                <a:defRPr/>
              </a:pPr>
              <a:t>165</a:t>
            </a:fld>
            <a:endParaRPr lang="es-ES" dirty="0">
              <a:solidFill>
                <a:prstClr val="black"/>
              </a:solidFill>
            </a:endParaRPr>
          </a:p>
        </p:txBody>
      </p:sp>
    </p:spTree>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17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17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Kowloon City Gardens</a:t>
            </a:r>
          </a:p>
        </p:txBody>
      </p:sp>
      <p:sp>
        <p:nvSpPr>
          <p:cNvPr id="4" name="3 Marcador de número de diapositiva"/>
          <p:cNvSpPr>
            <a:spLocks noGrp="1"/>
          </p:cNvSpPr>
          <p:nvPr>
            <p:ph type="sldNum" sz="quarter" idx="5"/>
          </p:nvPr>
        </p:nvSpPr>
        <p:spPr/>
        <p:txBody>
          <a:bodyPr/>
          <a:lstStyle/>
          <a:p>
            <a:pPr>
              <a:defRPr/>
            </a:pPr>
            <a:fld id="{6F85389B-460F-489C-BBE4-31CBA55FE94B}" type="slidenum">
              <a:rPr lang="es-ES">
                <a:solidFill>
                  <a:prstClr val="black"/>
                </a:solidFill>
              </a:rPr>
              <a:pPr>
                <a:defRPr/>
              </a:pPr>
              <a:t>166</a:t>
            </a:fld>
            <a:endParaRPr lang="es-ES" dirty="0">
              <a:solidFill>
                <a:prstClr val="black"/>
              </a:solidFill>
            </a:endParaRPr>
          </a:p>
        </p:txBody>
      </p:sp>
    </p:spTree>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8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28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Kowloon City Gardens</a:t>
            </a:r>
          </a:p>
        </p:txBody>
      </p:sp>
      <p:sp>
        <p:nvSpPr>
          <p:cNvPr id="4" name="3 Marcador de número de diapositiva"/>
          <p:cNvSpPr>
            <a:spLocks noGrp="1"/>
          </p:cNvSpPr>
          <p:nvPr>
            <p:ph type="sldNum" sz="quarter" idx="5"/>
          </p:nvPr>
        </p:nvSpPr>
        <p:spPr/>
        <p:txBody>
          <a:bodyPr/>
          <a:lstStyle/>
          <a:p>
            <a:pPr>
              <a:defRPr/>
            </a:pPr>
            <a:fld id="{52DCAAA6-98A3-4578-B989-D152F1E3D0FE}" type="slidenum">
              <a:rPr lang="es-ES">
                <a:solidFill>
                  <a:prstClr val="black"/>
                </a:solidFill>
              </a:rPr>
              <a:pPr>
                <a:defRPr/>
              </a:pPr>
              <a:t>167</a:t>
            </a:fld>
            <a:endParaRPr lang="es-ES" dirty="0">
              <a:solidFill>
                <a:prstClr val="black"/>
              </a:solidFill>
            </a:endParaRPr>
          </a:p>
        </p:txBody>
      </p:sp>
    </p:spTree>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38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38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Kowloon City Gardens</a:t>
            </a:r>
          </a:p>
        </p:txBody>
      </p:sp>
      <p:sp>
        <p:nvSpPr>
          <p:cNvPr id="4" name="3 Marcador de número de diapositiva"/>
          <p:cNvSpPr>
            <a:spLocks noGrp="1"/>
          </p:cNvSpPr>
          <p:nvPr>
            <p:ph type="sldNum" sz="quarter" idx="5"/>
          </p:nvPr>
        </p:nvSpPr>
        <p:spPr/>
        <p:txBody>
          <a:bodyPr/>
          <a:lstStyle/>
          <a:p>
            <a:pPr>
              <a:defRPr/>
            </a:pPr>
            <a:fld id="{BD1EEC8E-03EF-474C-B596-31A8F26EC8F7}" type="slidenum">
              <a:rPr lang="es-ES">
                <a:solidFill>
                  <a:prstClr val="black"/>
                </a:solidFill>
              </a:rPr>
              <a:pPr>
                <a:defRPr/>
              </a:pPr>
              <a:t>168</a:t>
            </a:fld>
            <a:endParaRPr lang="es-ES" dirty="0">
              <a:solidFill>
                <a:prstClr val="black"/>
              </a:solidFill>
            </a:endParaRPr>
          </a:p>
        </p:txBody>
      </p:sp>
    </p:spTree>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8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48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Kowloon Public Garden</a:t>
            </a:r>
          </a:p>
        </p:txBody>
      </p:sp>
      <p:sp>
        <p:nvSpPr>
          <p:cNvPr id="4" name="3 Marcador de número de diapositiva"/>
          <p:cNvSpPr>
            <a:spLocks noGrp="1"/>
          </p:cNvSpPr>
          <p:nvPr>
            <p:ph type="sldNum" sz="quarter" idx="5"/>
          </p:nvPr>
        </p:nvSpPr>
        <p:spPr/>
        <p:txBody>
          <a:bodyPr/>
          <a:lstStyle/>
          <a:p>
            <a:pPr>
              <a:defRPr/>
            </a:pPr>
            <a:fld id="{3CF4CE44-30F8-45A9-8DE2-C5CAC79F0DAB}" type="slidenum">
              <a:rPr lang="es-ES">
                <a:solidFill>
                  <a:prstClr val="black"/>
                </a:solidFill>
              </a:rPr>
              <a:pPr>
                <a:defRPr/>
              </a:pPr>
              <a:t>169</a:t>
            </a:fld>
            <a:endParaRPr lang="es-ES" dirty="0">
              <a:solidFill>
                <a:prstClr val="black"/>
              </a:solidFill>
            </a:endParaRPr>
          </a:p>
        </p:txBody>
      </p:sp>
    </p:spTree>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58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58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Kowloon Walled City</a:t>
            </a:r>
          </a:p>
        </p:txBody>
      </p:sp>
      <p:sp>
        <p:nvSpPr>
          <p:cNvPr id="4" name="3 Marcador de número de diapositiva"/>
          <p:cNvSpPr>
            <a:spLocks noGrp="1"/>
          </p:cNvSpPr>
          <p:nvPr>
            <p:ph type="sldNum" sz="quarter" idx="5"/>
          </p:nvPr>
        </p:nvSpPr>
        <p:spPr/>
        <p:txBody>
          <a:bodyPr/>
          <a:lstStyle/>
          <a:p>
            <a:pPr>
              <a:defRPr/>
            </a:pPr>
            <a:fld id="{C48301F1-987A-448D-BC19-42B9792D2D40}" type="slidenum">
              <a:rPr lang="es-ES">
                <a:solidFill>
                  <a:prstClr val="black"/>
                </a:solidFill>
              </a:rPr>
              <a:pPr>
                <a:defRPr/>
              </a:pPr>
              <a:t>170</a:t>
            </a:fld>
            <a:endParaRPr lang="es-ES" dirty="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3/2/2018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3/2/2018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3/2/2018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3/2/2018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4" name="3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5" name="4 Rectángulo"/>
          <p:cNvSpPr/>
          <p:nvPr/>
        </p:nvSpPr>
        <p:spPr bwMode="auto">
          <a:xfrm>
            <a:off x="276225" y="0"/>
            <a:ext cx="104775"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6" name="5 Rectángulo"/>
          <p:cNvSpPr/>
          <p:nvPr/>
        </p:nvSpPr>
        <p:spPr bwMode="auto">
          <a:xfrm>
            <a:off x="990600" y="0"/>
            <a:ext cx="182563"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7" name="6 Rectángulo"/>
          <p:cNvSpPr/>
          <p:nvPr/>
        </p:nvSpPr>
        <p:spPr bwMode="auto">
          <a:xfrm>
            <a:off x="1141413" y="0"/>
            <a:ext cx="230187"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0" name="9 Conector recto"/>
          <p:cNvSpPr>
            <a:spLocks noChangeShapeType="1"/>
          </p:cNvSpPr>
          <p:nvPr/>
        </p:nvSpPr>
        <p:spPr bwMode="auto">
          <a:xfrm>
            <a:off x="106363"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Arial" charset="0"/>
            </a:endParaRPr>
          </a:p>
        </p:txBody>
      </p:sp>
      <p:sp>
        <p:nvSpPr>
          <p:cNvPr id="11" name="10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Arial" charset="0"/>
            </a:endParaRPr>
          </a:p>
        </p:txBody>
      </p:sp>
      <p:sp>
        <p:nvSpPr>
          <p:cNvPr id="12" name="11 Conector recto"/>
          <p:cNvSpPr>
            <a:spLocks noChangeShapeType="1"/>
          </p:cNvSpPr>
          <p:nvPr/>
        </p:nvSpPr>
        <p:spPr bwMode="auto">
          <a:xfrm>
            <a:off x="854075"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Arial" charset="0"/>
            </a:endParaRPr>
          </a:p>
        </p:txBody>
      </p:sp>
      <p:sp>
        <p:nvSpPr>
          <p:cNvPr id="13" name="12 Conector recto"/>
          <p:cNvSpPr>
            <a:spLocks noChangeShapeType="1"/>
          </p:cNvSpPr>
          <p:nvPr/>
        </p:nvSpPr>
        <p:spPr bwMode="auto">
          <a:xfrm>
            <a:off x="172720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Arial" charset="0"/>
            </a:endParaRPr>
          </a:p>
        </p:txBody>
      </p:sp>
      <p:sp>
        <p:nvSpPr>
          <p:cNvPr id="14" name="13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Arial" charset="0"/>
            </a:endParaRPr>
          </a:p>
        </p:txBody>
      </p:sp>
      <p:sp>
        <p:nvSpPr>
          <p:cNvPr id="15" name="14 Conector recto"/>
          <p:cNvSpPr>
            <a:spLocks noChangeShapeType="1"/>
          </p:cNvSpPr>
          <p:nvPr/>
        </p:nvSpPr>
        <p:spPr bwMode="auto">
          <a:xfrm>
            <a:off x="9113838"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Arial" charset="0"/>
            </a:endParaRPr>
          </a:p>
        </p:txBody>
      </p:sp>
      <p:sp>
        <p:nvSpPr>
          <p:cNvPr id="16" name="15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7" name="16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8" name="17 Elipse"/>
          <p:cNvSpPr/>
          <p:nvPr/>
        </p:nvSpPr>
        <p:spPr bwMode="auto">
          <a:xfrm>
            <a:off x="1309688" y="4867275"/>
            <a:ext cx="641350" cy="64135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9" name="18 Elipse"/>
          <p:cNvSpPr/>
          <p:nvPr/>
        </p:nvSpPr>
        <p:spPr bwMode="auto">
          <a:xfrm>
            <a:off x="1090613" y="5500688"/>
            <a:ext cx="138112" cy="136525"/>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20" name="19 Elipse"/>
          <p:cNvSpPr/>
          <p:nvPr/>
        </p:nvSpPr>
        <p:spPr bwMode="auto">
          <a:xfrm>
            <a:off x="1663700" y="5788025"/>
            <a:ext cx="274638" cy="274638"/>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21" name="20 Elipse"/>
          <p:cNvSpPr/>
          <p:nvPr/>
        </p:nvSpPr>
        <p:spPr>
          <a:xfrm>
            <a:off x="1905000" y="4495800"/>
            <a:ext cx="365125" cy="365125"/>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8" name="7 Título"/>
          <p:cNvSpPr>
            <a:spLocks noGrp="1"/>
          </p:cNvSpPr>
          <p:nvPr>
            <p:ph type="ctrTitle"/>
          </p:nvPr>
        </p:nvSpPr>
        <p:spPr>
          <a:xfrm>
            <a:off x="2286000" y="3124200"/>
            <a:ext cx="6172200" cy="1894362"/>
          </a:xfrm>
        </p:spPr>
        <p:txBody>
          <a:bodyPr/>
          <a:lstStyle>
            <a:lvl1pPr>
              <a:defRPr b="1"/>
            </a:lvl1pPr>
          </a:lstStyle>
          <a:p>
            <a:r>
              <a:rPr lang="es-ES"/>
              <a:t>Haga clic para modificar el estilo de título del patrón</a:t>
            </a:r>
            <a:endParaRPr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s-ES"/>
              <a:t>Haga clic para modificar el estilo de subtítulo del patrón</a:t>
            </a:r>
            <a:endParaRPr lang="en-US"/>
          </a:p>
        </p:txBody>
      </p:sp>
      <p:sp>
        <p:nvSpPr>
          <p:cNvPr id="22" name="27 Marcador de fecha"/>
          <p:cNvSpPr>
            <a:spLocks noGrp="1"/>
          </p:cNvSpPr>
          <p:nvPr>
            <p:ph type="dt" sz="half" idx="10"/>
          </p:nvPr>
        </p:nvSpPr>
        <p:spPr bwMode="auto">
          <a:xfrm rot="5400000">
            <a:off x="7764463" y="1174750"/>
            <a:ext cx="2286000" cy="381000"/>
          </a:xfrm>
        </p:spPr>
        <p:txBody>
          <a:bodyPr/>
          <a:lstStyle>
            <a:lvl1pPr>
              <a:defRPr/>
            </a:lvl1pPr>
          </a:lstStyle>
          <a:p>
            <a:pPr>
              <a:defRPr/>
            </a:pPr>
            <a:fld id="{9886ED8E-33C1-4048-A72F-C3548BEA0476}" type="datetimeFigureOut">
              <a:rPr lang="es-ES">
                <a:solidFill>
                  <a:srgbClr val="FFF39D"/>
                </a:solidFill>
              </a:rPr>
              <a:pPr>
                <a:defRPr/>
              </a:pPr>
              <a:t>02/03/2018</a:t>
            </a:fld>
            <a:endParaRPr lang="es-ES" dirty="0">
              <a:solidFill>
                <a:srgbClr val="FFF39D"/>
              </a:solidFill>
            </a:endParaRPr>
          </a:p>
        </p:txBody>
      </p:sp>
      <p:sp>
        <p:nvSpPr>
          <p:cNvPr id="23" name="16 Marcador de pie de página"/>
          <p:cNvSpPr>
            <a:spLocks noGrp="1"/>
          </p:cNvSpPr>
          <p:nvPr>
            <p:ph type="ftr" sz="quarter" idx="11"/>
          </p:nvPr>
        </p:nvSpPr>
        <p:spPr bwMode="auto">
          <a:xfrm rot="5400000">
            <a:off x="7077076" y="4181475"/>
            <a:ext cx="3657600" cy="384175"/>
          </a:xfrm>
        </p:spPr>
        <p:txBody>
          <a:bodyPr/>
          <a:lstStyle>
            <a:lvl1pPr>
              <a:defRPr/>
            </a:lvl1pPr>
          </a:lstStyle>
          <a:p>
            <a:pPr>
              <a:defRPr/>
            </a:pPr>
            <a:endParaRPr lang="es-ES" dirty="0">
              <a:solidFill>
                <a:srgbClr val="FFF39D"/>
              </a:solidFill>
            </a:endParaRPr>
          </a:p>
        </p:txBody>
      </p:sp>
      <p:sp>
        <p:nvSpPr>
          <p:cNvPr id="24" name="28 Marcador de número de diapositiva"/>
          <p:cNvSpPr>
            <a:spLocks noGrp="1"/>
          </p:cNvSpPr>
          <p:nvPr>
            <p:ph type="sldNum" sz="quarter" idx="12"/>
          </p:nvPr>
        </p:nvSpPr>
        <p:spPr bwMode="auto">
          <a:xfrm>
            <a:off x="1325563" y="4929188"/>
            <a:ext cx="609600" cy="517525"/>
          </a:xfrm>
        </p:spPr>
        <p:txBody>
          <a:bodyPr/>
          <a:lstStyle>
            <a:lvl1pPr>
              <a:defRPr/>
            </a:lvl1pPr>
          </a:lstStyle>
          <a:p>
            <a:pPr>
              <a:defRPr/>
            </a:pPr>
            <a:fld id="{3B05D814-BF1B-4595-BE55-F003467088BE}" type="slidenum">
              <a:rPr lang="es-ES"/>
              <a:pPr>
                <a:defRPr/>
              </a:pPr>
              <a:t>‹Nº›</a:t>
            </a:fld>
            <a:endParaRPr lang="es-ES" dirty="0"/>
          </a:p>
        </p:txBody>
      </p:sp>
    </p:spTree>
    <p:extLst>
      <p:ext uri="{BB962C8B-B14F-4D97-AF65-F5344CB8AC3E}">
        <p14:creationId xmlns:p14="http://schemas.microsoft.com/office/powerpoint/2010/main" val="6283480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8" name="7 Marcador de contenido"/>
          <p:cNvSpPr>
            <a:spLocks noGrp="1"/>
          </p:cNvSpPr>
          <p:nvPr>
            <p:ph sz="quarter" idx="1"/>
          </p:nvPr>
        </p:nvSpPr>
        <p:spPr>
          <a:xfrm>
            <a:off x="457200" y="1600200"/>
            <a:ext cx="7467600" cy="4873752"/>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6 Marcador de fecha"/>
          <p:cNvSpPr>
            <a:spLocks noGrp="1"/>
          </p:cNvSpPr>
          <p:nvPr>
            <p:ph type="dt" sz="half" idx="10"/>
          </p:nvPr>
        </p:nvSpPr>
        <p:spPr/>
        <p:txBody>
          <a:bodyPr rtlCol="0"/>
          <a:lstStyle>
            <a:lvl1pPr>
              <a:defRPr/>
            </a:lvl1pPr>
          </a:lstStyle>
          <a:p>
            <a:pPr>
              <a:defRPr/>
            </a:pPr>
            <a:fld id="{83AB49C1-E1FE-4C47-B44D-D3044FF3696A}" type="datetimeFigureOut">
              <a:rPr lang="es-ES">
                <a:solidFill>
                  <a:srgbClr val="FFF39D"/>
                </a:solidFill>
              </a:rPr>
              <a:pPr>
                <a:defRPr/>
              </a:pPr>
              <a:t>02/03/2018</a:t>
            </a:fld>
            <a:endParaRPr lang="es-ES" dirty="0">
              <a:solidFill>
                <a:srgbClr val="FFF39D"/>
              </a:solidFill>
            </a:endParaRPr>
          </a:p>
        </p:txBody>
      </p:sp>
      <p:sp>
        <p:nvSpPr>
          <p:cNvPr id="5" name="8 Marcador de número de diapositiva"/>
          <p:cNvSpPr>
            <a:spLocks noGrp="1"/>
          </p:cNvSpPr>
          <p:nvPr>
            <p:ph type="sldNum" sz="quarter" idx="11"/>
          </p:nvPr>
        </p:nvSpPr>
        <p:spPr/>
        <p:txBody>
          <a:bodyPr rtlCol="0"/>
          <a:lstStyle>
            <a:lvl1pPr>
              <a:defRPr/>
            </a:lvl1pPr>
          </a:lstStyle>
          <a:p>
            <a:pPr>
              <a:defRPr/>
            </a:pPr>
            <a:fld id="{6EE8C47A-8961-4711-A35B-308528770A4D}" type="slidenum">
              <a:rPr lang="es-ES"/>
              <a:pPr>
                <a:defRPr/>
              </a:pPr>
              <a:t>‹Nº›</a:t>
            </a:fld>
            <a:endParaRPr lang="es-ES" dirty="0"/>
          </a:p>
        </p:txBody>
      </p:sp>
      <p:sp>
        <p:nvSpPr>
          <p:cNvPr id="6" name="9 Marcador de pie de página"/>
          <p:cNvSpPr>
            <a:spLocks noGrp="1"/>
          </p:cNvSpPr>
          <p:nvPr>
            <p:ph type="ftr" sz="quarter" idx="12"/>
          </p:nvPr>
        </p:nvSpPr>
        <p:spPr/>
        <p:txBody>
          <a:bodyPr rtlCol="0"/>
          <a:lstStyle>
            <a:lvl1pPr>
              <a:defRPr/>
            </a:lvl1pPr>
          </a:lstStyle>
          <a:p>
            <a:pPr>
              <a:defRPr/>
            </a:pPr>
            <a:endParaRPr lang="es-ES" dirty="0">
              <a:solidFill>
                <a:srgbClr val="FFF39D"/>
              </a:solidFill>
            </a:endParaRPr>
          </a:p>
        </p:txBody>
      </p:sp>
    </p:spTree>
    <p:extLst>
      <p:ext uri="{BB962C8B-B14F-4D97-AF65-F5344CB8AC3E}">
        <p14:creationId xmlns:p14="http://schemas.microsoft.com/office/powerpoint/2010/main" val="177549321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4" name="3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5" name="4 Rectángulo"/>
          <p:cNvSpPr/>
          <p:nvPr/>
        </p:nvSpPr>
        <p:spPr bwMode="auto">
          <a:xfrm>
            <a:off x="276225" y="0"/>
            <a:ext cx="104775"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6" name="5 Rectángulo"/>
          <p:cNvSpPr/>
          <p:nvPr/>
        </p:nvSpPr>
        <p:spPr bwMode="auto">
          <a:xfrm>
            <a:off x="990600" y="0"/>
            <a:ext cx="182563"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7" name="6 Rectángulo"/>
          <p:cNvSpPr/>
          <p:nvPr/>
        </p:nvSpPr>
        <p:spPr bwMode="auto">
          <a:xfrm>
            <a:off x="1141413" y="0"/>
            <a:ext cx="230187"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8" name="7 Conector recto"/>
          <p:cNvSpPr>
            <a:spLocks noChangeShapeType="1"/>
          </p:cNvSpPr>
          <p:nvPr/>
        </p:nvSpPr>
        <p:spPr bwMode="auto">
          <a:xfrm>
            <a:off x="106363"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Arial" charset="0"/>
            </a:endParaRPr>
          </a:p>
        </p:txBody>
      </p:sp>
      <p:sp>
        <p:nvSpPr>
          <p:cNvPr id="9" name="8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Arial" charset="0"/>
            </a:endParaRPr>
          </a:p>
        </p:txBody>
      </p:sp>
      <p:sp>
        <p:nvSpPr>
          <p:cNvPr id="10" name="9 Conector recto"/>
          <p:cNvSpPr>
            <a:spLocks noChangeShapeType="1"/>
          </p:cNvSpPr>
          <p:nvPr/>
        </p:nvSpPr>
        <p:spPr bwMode="auto">
          <a:xfrm>
            <a:off x="854075"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Arial" charset="0"/>
            </a:endParaRPr>
          </a:p>
        </p:txBody>
      </p:sp>
      <p:sp>
        <p:nvSpPr>
          <p:cNvPr id="11" name="10 Conector recto"/>
          <p:cNvSpPr>
            <a:spLocks noChangeShapeType="1"/>
          </p:cNvSpPr>
          <p:nvPr/>
        </p:nvSpPr>
        <p:spPr bwMode="auto">
          <a:xfrm>
            <a:off x="172720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Arial" charset="0"/>
            </a:endParaRPr>
          </a:p>
        </p:txBody>
      </p:sp>
      <p:sp>
        <p:nvSpPr>
          <p:cNvPr id="12" name="11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Arial" charset="0"/>
            </a:endParaRPr>
          </a:p>
        </p:txBody>
      </p:sp>
      <p:sp>
        <p:nvSpPr>
          <p:cNvPr id="13" name="12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4" name="13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5" name="14 Elipse"/>
          <p:cNvSpPr/>
          <p:nvPr/>
        </p:nvSpPr>
        <p:spPr bwMode="auto">
          <a:xfrm>
            <a:off x="1323975" y="4867275"/>
            <a:ext cx="642938" cy="64135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6" name="15 Elipse"/>
          <p:cNvSpPr/>
          <p:nvPr/>
        </p:nvSpPr>
        <p:spPr bwMode="auto">
          <a:xfrm>
            <a:off x="1090613" y="5500688"/>
            <a:ext cx="138112" cy="136525"/>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7" name="16 Elipse"/>
          <p:cNvSpPr/>
          <p:nvPr/>
        </p:nvSpPr>
        <p:spPr bwMode="auto">
          <a:xfrm>
            <a:off x="1663700" y="5791200"/>
            <a:ext cx="274638" cy="274638"/>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8" name="17 Elipse"/>
          <p:cNvSpPr/>
          <p:nvPr/>
        </p:nvSpPr>
        <p:spPr bwMode="auto">
          <a:xfrm>
            <a:off x="1879600" y="4479925"/>
            <a:ext cx="365125" cy="365125"/>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9" name="18 Conector recto"/>
          <p:cNvSpPr>
            <a:spLocks noChangeShapeType="1"/>
          </p:cNvSpPr>
          <p:nvPr/>
        </p:nvSpPr>
        <p:spPr bwMode="auto">
          <a:xfrm>
            <a:off x="9097963"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Arial" charset="0"/>
            </a:endParaRPr>
          </a:p>
        </p:txBody>
      </p:sp>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lang="es-ES"/>
              <a:t>Haga clic para modificar el estilo de título del patrón</a:t>
            </a:r>
            <a:endParaRPr lang="en-US"/>
          </a:p>
        </p:txBody>
      </p:sp>
      <p:sp>
        <p:nvSpPr>
          <p:cNvPr id="3" name="2 Marcador de texto"/>
          <p:cNvSpPr>
            <a:spLocks noGrp="1"/>
          </p:cNvSpPr>
          <p:nvPr>
            <p:ph type="body" idx="1"/>
          </p:nvPr>
        </p:nvSpPr>
        <p:spPr>
          <a:xfrm>
            <a:off x="2286000" y="5010150"/>
            <a:ext cx="6172200" cy="1371600"/>
          </a:xfrm>
        </p:spPr>
        <p:txBody>
          <a:bodyPr/>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s-ES"/>
              <a:t>Haga clic para modificar el estilo de texto del patrón</a:t>
            </a:r>
          </a:p>
        </p:txBody>
      </p:sp>
      <p:sp>
        <p:nvSpPr>
          <p:cNvPr id="20" name="3 Marcador de fecha"/>
          <p:cNvSpPr>
            <a:spLocks noGrp="1"/>
          </p:cNvSpPr>
          <p:nvPr>
            <p:ph type="dt" sz="half" idx="10"/>
          </p:nvPr>
        </p:nvSpPr>
        <p:spPr bwMode="auto">
          <a:xfrm rot="5400000">
            <a:off x="7762875" y="1169988"/>
            <a:ext cx="2286000" cy="381000"/>
          </a:xfrm>
        </p:spPr>
        <p:txBody>
          <a:bodyPr/>
          <a:lstStyle>
            <a:lvl1pPr>
              <a:defRPr/>
            </a:lvl1pPr>
          </a:lstStyle>
          <a:p>
            <a:pPr>
              <a:defRPr/>
            </a:pPr>
            <a:fld id="{F79115E4-3138-4ACE-91DD-F6F9AEF4C684}" type="datetimeFigureOut">
              <a:rPr lang="es-ES">
                <a:solidFill>
                  <a:srgbClr val="FFF39D"/>
                </a:solidFill>
              </a:rPr>
              <a:pPr>
                <a:defRPr/>
              </a:pPr>
              <a:t>02/03/2018</a:t>
            </a:fld>
            <a:endParaRPr lang="es-ES" dirty="0">
              <a:solidFill>
                <a:srgbClr val="FFF39D"/>
              </a:solidFill>
            </a:endParaRPr>
          </a:p>
        </p:txBody>
      </p:sp>
      <p:sp>
        <p:nvSpPr>
          <p:cNvPr id="21" name="4 Marcador de pie de página"/>
          <p:cNvSpPr>
            <a:spLocks noGrp="1"/>
          </p:cNvSpPr>
          <p:nvPr>
            <p:ph type="ftr" sz="quarter" idx="11"/>
          </p:nvPr>
        </p:nvSpPr>
        <p:spPr bwMode="auto">
          <a:xfrm rot="5400000">
            <a:off x="7077076" y="4178300"/>
            <a:ext cx="3657600" cy="384175"/>
          </a:xfrm>
        </p:spPr>
        <p:txBody>
          <a:bodyPr/>
          <a:lstStyle>
            <a:lvl1pPr>
              <a:defRPr/>
            </a:lvl1pPr>
          </a:lstStyle>
          <a:p>
            <a:pPr>
              <a:defRPr/>
            </a:pPr>
            <a:endParaRPr lang="es-ES" dirty="0">
              <a:solidFill>
                <a:srgbClr val="FFF39D"/>
              </a:solidFill>
            </a:endParaRPr>
          </a:p>
        </p:txBody>
      </p:sp>
      <p:sp>
        <p:nvSpPr>
          <p:cNvPr id="22" name="5 Marcador de número de diapositiva"/>
          <p:cNvSpPr>
            <a:spLocks noGrp="1"/>
          </p:cNvSpPr>
          <p:nvPr>
            <p:ph type="sldNum" sz="quarter" idx="12"/>
          </p:nvPr>
        </p:nvSpPr>
        <p:spPr bwMode="auto">
          <a:xfrm>
            <a:off x="1339850" y="4929188"/>
            <a:ext cx="609600" cy="517525"/>
          </a:xfrm>
        </p:spPr>
        <p:txBody>
          <a:bodyPr/>
          <a:lstStyle>
            <a:lvl1pPr>
              <a:defRPr/>
            </a:lvl1pPr>
          </a:lstStyle>
          <a:p>
            <a:pPr>
              <a:defRPr/>
            </a:pPr>
            <a:fld id="{FBA934D8-12EB-47B6-B846-CA6B89E98E14}" type="slidenum">
              <a:rPr lang="es-ES"/>
              <a:pPr>
                <a:defRPr/>
              </a:pPr>
              <a:t>‹Nº›</a:t>
            </a:fld>
            <a:endParaRPr lang="es-ES" dirty="0"/>
          </a:p>
        </p:txBody>
      </p:sp>
    </p:spTree>
    <p:extLst>
      <p:ext uri="{BB962C8B-B14F-4D97-AF65-F5344CB8AC3E}">
        <p14:creationId xmlns:p14="http://schemas.microsoft.com/office/powerpoint/2010/main" val="162817206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9" name="8 Marcador de contenido"/>
          <p:cNvSpPr>
            <a:spLocks noGrp="1"/>
          </p:cNvSpPr>
          <p:nvPr>
            <p:ph sz="quarter" idx="1"/>
          </p:nvPr>
        </p:nvSpPr>
        <p:spPr>
          <a:xfrm>
            <a:off x="457200" y="1600200"/>
            <a:ext cx="3657600" cy="45720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11" name="10 Marcador de contenido"/>
          <p:cNvSpPr>
            <a:spLocks noGrp="1"/>
          </p:cNvSpPr>
          <p:nvPr>
            <p:ph sz="quarter" idx="2"/>
          </p:nvPr>
        </p:nvSpPr>
        <p:spPr>
          <a:xfrm>
            <a:off x="4270248" y="1600200"/>
            <a:ext cx="3657600" cy="45720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13 Marcador de fecha"/>
          <p:cNvSpPr>
            <a:spLocks noGrp="1"/>
          </p:cNvSpPr>
          <p:nvPr>
            <p:ph type="dt" sz="half" idx="10"/>
          </p:nvPr>
        </p:nvSpPr>
        <p:spPr/>
        <p:txBody>
          <a:bodyPr/>
          <a:lstStyle>
            <a:lvl1pPr>
              <a:defRPr/>
            </a:lvl1pPr>
          </a:lstStyle>
          <a:p>
            <a:pPr>
              <a:defRPr/>
            </a:pPr>
            <a:fld id="{EFDED33B-8358-4648-A307-4D28D5310E92}" type="datetimeFigureOut">
              <a:rPr lang="es-ES">
                <a:solidFill>
                  <a:srgbClr val="FFF39D"/>
                </a:solidFill>
              </a:rPr>
              <a:pPr>
                <a:defRPr/>
              </a:pPr>
              <a:t>02/03/2018</a:t>
            </a:fld>
            <a:endParaRPr lang="es-ES" dirty="0">
              <a:solidFill>
                <a:srgbClr val="FFF39D"/>
              </a:solidFill>
            </a:endParaRPr>
          </a:p>
        </p:txBody>
      </p:sp>
      <p:sp>
        <p:nvSpPr>
          <p:cNvPr id="6" name="2 Marcador de pie de página"/>
          <p:cNvSpPr>
            <a:spLocks noGrp="1"/>
          </p:cNvSpPr>
          <p:nvPr>
            <p:ph type="ftr" sz="quarter" idx="11"/>
          </p:nvPr>
        </p:nvSpPr>
        <p:spPr/>
        <p:txBody>
          <a:bodyPr/>
          <a:lstStyle>
            <a:lvl1pPr>
              <a:defRPr/>
            </a:lvl1pPr>
          </a:lstStyle>
          <a:p>
            <a:pPr>
              <a:defRPr/>
            </a:pPr>
            <a:endParaRPr lang="es-ES" dirty="0">
              <a:solidFill>
                <a:srgbClr val="FFF39D"/>
              </a:solidFill>
            </a:endParaRPr>
          </a:p>
        </p:txBody>
      </p:sp>
      <p:sp>
        <p:nvSpPr>
          <p:cNvPr id="7" name="22 Marcador de número de diapositiva"/>
          <p:cNvSpPr>
            <a:spLocks noGrp="1"/>
          </p:cNvSpPr>
          <p:nvPr>
            <p:ph type="sldNum" sz="quarter" idx="12"/>
          </p:nvPr>
        </p:nvSpPr>
        <p:spPr/>
        <p:txBody>
          <a:bodyPr/>
          <a:lstStyle>
            <a:lvl1pPr>
              <a:defRPr/>
            </a:lvl1pPr>
          </a:lstStyle>
          <a:p>
            <a:pPr>
              <a:defRPr/>
            </a:pPr>
            <a:fld id="{48D9C625-5FF4-4522-9729-E866D306D967}" type="slidenum">
              <a:rPr lang="es-ES"/>
              <a:pPr>
                <a:defRPr/>
              </a:pPr>
              <a:t>‹Nº›</a:t>
            </a:fld>
            <a:endParaRPr lang="es-ES" dirty="0"/>
          </a:p>
        </p:txBody>
      </p:sp>
    </p:spTree>
    <p:extLst>
      <p:ext uri="{BB962C8B-B14F-4D97-AF65-F5344CB8AC3E}">
        <p14:creationId xmlns:p14="http://schemas.microsoft.com/office/powerpoint/2010/main" val="249954604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lstStyle>
            <a:lvl1pPr>
              <a:defRPr/>
            </a:lvl1pPr>
          </a:lstStyle>
          <a:p>
            <a:r>
              <a:rPr lang="es-ES"/>
              <a:t>Haga clic para modificar el estilo de título del patrón</a:t>
            </a:r>
            <a:endParaRPr lang="en-US"/>
          </a:p>
        </p:txBody>
      </p:sp>
      <p:sp>
        <p:nvSpPr>
          <p:cNvPr id="11" name="10 Marcador de contenido"/>
          <p:cNvSpPr>
            <a:spLocks noGrp="1"/>
          </p:cNvSpPr>
          <p:nvPr>
            <p:ph sz="quarter" idx="2"/>
          </p:nvPr>
        </p:nvSpPr>
        <p:spPr>
          <a:xfrm>
            <a:off x="457200" y="2362200"/>
            <a:ext cx="3657600" cy="38862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13" name="12 Marcador de contenido"/>
          <p:cNvSpPr>
            <a:spLocks noGrp="1"/>
          </p:cNvSpPr>
          <p:nvPr>
            <p:ph sz="quarter" idx="4"/>
          </p:nvPr>
        </p:nvSpPr>
        <p:spPr>
          <a:xfrm>
            <a:off x="4371975" y="2362200"/>
            <a:ext cx="3657600" cy="38862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a:r>
              <a:rPr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a:r>
              <a:rPr lang="es-ES"/>
              <a:t>Haga clic para modificar el estilo de texto del patrón</a:t>
            </a:r>
          </a:p>
        </p:txBody>
      </p:sp>
      <p:sp>
        <p:nvSpPr>
          <p:cNvPr id="7" name="13 Marcador de fecha"/>
          <p:cNvSpPr>
            <a:spLocks noGrp="1"/>
          </p:cNvSpPr>
          <p:nvPr>
            <p:ph type="dt" sz="half" idx="10"/>
          </p:nvPr>
        </p:nvSpPr>
        <p:spPr/>
        <p:txBody>
          <a:bodyPr/>
          <a:lstStyle>
            <a:lvl1pPr>
              <a:defRPr/>
            </a:lvl1pPr>
          </a:lstStyle>
          <a:p>
            <a:pPr>
              <a:defRPr/>
            </a:pPr>
            <a:fld id="{FE7F326F-DC13-4A60-80A5-14CBB69C1EF7}" type="datetimeFigureOut">
              <a:rPr lang="es-ES">
                <a:solidFill>
                  <a:srgbClr val="FFF39D"/>
                </a:solidFill>
              </a:rPr>
              <a:pPr>
                <a:defRPr/>
              </a:pPr>
              <a:t>02/03/2018</a:t>
            </a:fld>
            <a:endParaRPr lang="es-ES" dirty="0">
              <a:solidFill>
                <a:srgbClr val="FFF39D"/>
              </a:solidFill>
            </a:endParaRPr>
          </a:p>
        </p:txBody>
      </p:sp>
      <p:sp>
        <p:nvSpPr>
          <p:cNvPr id="8" name="2 Marcador de pie de página"/>
          <p:cNvSpPr>
            <a:spLocks noGrp="1"/>
          </p:cNvSpPr>
          <p:nvPr>
            <p:ph type="ftr" sz="quarter" idx="11"/>
          </p:nvPr>
        </p:nvSpPr>
        <p:spPr/>
        <p:txBody>
          <a:bodyPr/>
          <a:lstStyle>
            <a:lvl1pPr>
              <a:defRPr/>
            </a:lvl1pPr>
          </a:lstStyle>
          <a:p>
            <a:pPr>
              <a:defRPr/>
            </a:pPr>
            <a:endParaRPr lang="es-ES" dirty="0">
              <a:solidFill>
                <a:srgbClr val="FFF39D"/>
              </a:solidFill>
            </a:endParaRPr>
          </a:p>
        </p:txBody>
      </p:sp>
      <p:sp>
        <p:nvSpPr>
          <p:cNvPr id="9" name="22 Marcador de número de diapositiva"/>
          <p:cNvSpPr>
            <a:spLocks noGrp="1"/>
          </p:cNvSpPr>
          <p:nvPr>
            <p:ph type="sldNum" sz="quarter" idx="12"/>
          </p:nvPr>
        </p:nvSpPr>
        <p:spPr/>
        <p:txBody>
          <a:bodyPr/>
          <a:lstStyle>
            <a:lvl1pPr>
              <a:defRPr/>
            </a:lvl1pPr>
          </a:lstStyle>
          <a:p>
            <a:pPr>
              <a:defRPr/>
            </a:pPr>
            <a:fld id="{2C79F14E-3D50-4640-A8EC-555FC2ACC715}" type="slidenum">
              <a:rPr lang="es-ES"/>
              <a:pPr>
                <a:defRPr/>
              </a:pPr>
              <a:t>‹Nº›</a:t>
            </a:fld>
            <a:endParaRPr lang="es-ES" dirty="0"/>
          </a:p>
        </p:txBody>
      </p:sp>
    </p:spTree>
    <p:extLst>
      <p:ext uri="{BB962C8B-B14F-4D97-AF65-F5344CB8AC3E}">
        <p14:creationId xmlns:p14="http://schemas.microsoft.com/office/powerpoint/2010/main" val="187017184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3" name="5 Marcador de fecha"/>
          <p:cNvSpPr>
            <a:spLocks noGrp="1"/>
          </p:cNvSpPr>
          <p:nvPr>
            <p:ph type="dt" sz="half" idx="10"/>
          </p:nvPr>
        </p:nvSpPr>
        <p:spPr/>
        <p:txBody>
          <a:bodyPr rtlCol="0"/>
          <a:lstStyle>
            <a:lvl1pPr>
              <a:defRPr/>
            </a:lvl1pPr>
          </a:lstStyle>
          <a:p>
            <a:pPr>
              <a:defRPr/>
            </a:pPr>
            <a:fld id="{193AFF46-2287-4CE3-A8C3-059BE63989E7}" type="datetimeFigureOut">
              <a:rPr lang="es-ES">
                <a:solidFill>
                  <a:srgbClr val="FFF39D"/>
                </a:solidFill>
              </a:rPr>
              <a:pPr>
                <a:defRPr/>
              </a:pPr>
              <a:t>02/03/2018</a:t>
            </a:fld>
            <a:endParaRPr lang="es-ES" dirty="0">
              <a:solidFill>
                <a:srgbClr val="FFF39D"/>
              </a:solidFill>
            </a:endParaRPr>
          </a:p>
        </p:txBody>
      </p:sp>
      <p:sp>
        <p:nvSpPr>
          <p:cNvPr id="4" name="6 Marcador de número de diapositiva"/>
          <p:cNvSpPr>
            <a:spLocks noGrp="1"/>
          </p:cNvSpPr>
          <p:nvPr>
            <p:ph type="sldNum" sz="quarter" idx="11"/>
          </p:nvPr>
        </p:nvSpPr>
        <p:spPr/>
        <p:txBody>
          <a:bodyPr rtlCol="0"/>
          <a:lstStyle>
            <a:lvl1pPr>
              <a:defRPr/>
            </a:lvl1pPr>
          </a:lstStyle>
          <a:p>
            <a:pPr>
              <a:defRPr/>
            </a:pPr>
            <a:fld id="{D05E9C7E-8393-44D6-B7C4-DF2E1B1AC31A}" type="slidenum">
              <a:rPr lang="es-ES"/>
              <a:pPr>
                <a:defRPr/>
              </a:pPr>
              <a:t>‹Nº›</a:t>
            </a:fld>
            <a:endParaRPr lang="es-ES" dirty="0"/>
          </a:p>
        </p:txBody>
      </p:sp>
      <p:sp>
        <p:nvSpPr>
          <p:cNvPr id="5" name="7 Marcador de pie de página"/>
          <p:cNvSpPr>
            <a:spLocks noGrp="1"/>
          </p:cNvSpPr>
          <p:nvPr>
            <p:ph type="ftr" sz="quarter" idx="12"/>
          </p:nvPr>
        </p:nvSpPr>
        <p:spPr/>
        <p:txBody>
          <a:bodyPr rtlCol="0"/>
          <a:lstStyle>
            <a:lvl1pPr>
              <a:defRPr/>
            </a:lvl1pPr>
          </a:lstStyle>
          <a:p>
            <a:pPr>
              <a:defRPr/>
            </a:pPr>
            <a:endParaRPr lang="es-ES" dirty="0">
              <a:solidFill>
                <a:srgbClr val="FFF39D"/>
              </a:solidFill>
            </a:endParaRPr>
          </a:p>
        </p:txBody>
      </p:sp>
    </p:spTree>
    <p:extLst>
      <p:ext uri="{BB962C8B-B14F-4D97-AF65-F5344CB8AC3E}">
        <p14:creationId xmlns:p14="http://schemas.microsoft.com/office/powerpoint/2010/main" val="118873135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3 Marcador de fecha"/>
          <p:cNvSpPr>
            <a:spLocks noGrp="1"/>
          </p:cNvSpPr>
          <p:nvPr>
            <p:ph type="dt" sz="half" idx="10"/>
          </p:nvPr>
        </p:nvSpPr>
        <p:spPr/>
        <p:txBody>
          <a:bodyPr/>
          <a:lstStyle>
            <a:lvl1pPr>
              <a:defRPr/>
            </a:lvl1pPr>
          </a:lstStyle>
          <a:p>
            <a:pPr>
              <a:defRPr/>
            </a:pPr>
            <a:fld id="{217FFFD8-6526-4733-96C6-F7A0919A06E0}" type="datetimeFigureOut">
              <a:rPr lang="es-ES">
                <a:solidFill>
                  <a:srgbClr val="FFF39D"/>
                </a:solidFill>
              </a:rPr>
              <a:pPr>
                <a:defRPr/>
              </a:pPr>
              <a:t>02/03/2018</a:t>
            </a:fld>
            <a:endParaRPr lang="es-ES" dirty="0">
              <a:solidFill>
                <a:srgbClr val="FFF39D"/>
              </a:solidFill>
            </a:endParaRPr>
          </a:p>
        </p:txBody>
      </p:sp>
      <p:sp>
        <p:nvSpPr>
          <p:cNvPr id="3" name="2 Marcador de pie de página"/>
          <p:cNvSpPr>
            <a:spLocks noGrp="1"/>
          </p:cNvSpPr>
          <p:nvPr>
            <p:ph type="ftr" sz="quarter" idx="11"/>
          </p:nvPr>
        </p:nvSpPr>
        <p:spPr/>
        <p:txBody>
          <a:bodyPr/>
          <a:lstStyle>
            <a:lvl1pPr>
              <a:defRPr/>
            </a:lvl1pPr>
          </a:lstStyle>
          <a:p>
            <a:pPr>
              <a:defRPr/>
            </a:pPr>
            <a:endParaRPr lang="es-ES" dirty="0">
              <a:solidFill>
                <a:srgbClr val="FFF39D"/>
              </a:solidFill>
            </a:endParaRPr>
          </a:p>
        </p:txBody>
      </p:sp>
      <p:sp>
        <p:nvSpPr>
          <p:cNvPr id="4" name="22 Marcador de número de diapositiva"/>
          <p:cNvSpPr>
            <a:spLocks noGrp="1"/>
          </p:cNvSpPr>
          <p:nvPr>
            <p:ph type="sldNum" sz="quarter" idx="12"/>
          </p:nvPr>
        </p:nvSpPr>
        <p:spPr/>
        <p:txBody>
          <a:bodyPr/>
          <a:lstStyle>
            <a:lvl1pPr>
              <a:defRPr/>
            </a:lvl1pPr>
          </a:lstStyle>
          <a:p>
            <a:pPr>
              <a:defRPr/>
            </a:pPr>
            <a:fld id="{CB8B9B3D-C538-47A4-BF32-555E076378D5}" type="slidenum">
              <a:rPr lang="es-ES"/>
              <a:pPr>
                <a:defRPr/>
              </a:pPr>
              <a:t>‹Nº›</a:t>
            </a:fld>
            <a:endParaRPr lang="es-ES" dirty="0"/>
          </a:p>
        </p:txBody>
      </p:sp>
    </p:spTree>
    <p:extLst>
      <p:ext uri="{BB962C8B-B14F-4D97-AF65-F5344CB8AC3E}">
        <p14:creationId xmlns:p14="http://schemas.microsoft.com/office/powerpoint/2010/main" val="116411730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5" name="4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Arial" charset="0"/>
            </a:endParaRPr>
          </a:p>
        </p:txBody>
      </p:sp>
      <p:sp>
        <p:nvSpPr>
          <p:cNvPr id="6" name="5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Arial" charset="0"/>
            </a:endParaRPr>
          </a:p>
        </p:txBody>
      </p:sp>
      <p:sp>
        <p:nvSpPr>
          <p:cNvPr id="7" name="17 Conector recto"/>
          <p:cNvSpPr>
            <a:spLocks noChangeShapeType="1"/>
          </p:cNvSpPr>
          <p:nvPr/>
        </p:nvSpPr>
        <p:spPr bwMode="auto">
          <a:xfrm>
            <a:off x="6192838" y="0"/>
            <a:ext cx="0" cy="6858000"/>
          </a:xfrm>
          <a:prstGeom prst="line">
            <a:avLst/>
          </a:prstGeom>
          <a:noFill/>
          <a:ln w="12700" algn="ctr">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s-ES" dirty="0">
              <a:solidFill>
                <a:prstClr val="white"/>
              </a:solidFill>
              <a:latin typeface="Arial" pitchFamily="34" charset="0"/>
            </a:endParaRPr>
          </a:p>
        </p:txBody>
      </p:sp>
      <p:sp>
        <p:nvSpPr>
          <p:cNvPr id="8" name="18 Conector recto"/>
          <p:cNvSpPr>
            <a:spLocks noChangeShapeType="1"/>
          </p:cNvSpPr>
          <p:nvPr/>
        </p:nvSpPr>
        <p:spPr bwMode="auto">
          <a:xfrm>
            <a:off x="8991600" y="0"/>
            <a:ext cx="0" cy="6858000"/>
          </a:xfrm>
          <a:prstGeom prst="line">
            <a:avLst/>
          </a:prstGeom>
          <a:noFill/>
          <a:ln w="19050" algn="ctr">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s-ES" dirty="0">
              <a:solidFill>
                <a:prstClr val="white"/>
              </a:solidFill>
              <a:latin typeface="Arial" pitchFamily="34" charset="0"/>
            </a:endParaRPr>
          </a:p>
        </p:txBody>
      </p:sp>
      <p:sp>
        <p:nvSpPr>
          <p:cNvPr id="9" name="8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0" name="20 Conector recto"/>
          <p:cNvSpPr>
            <a:spLocks noChangeShapeType="1"/>
          </p:cNvSpPr>
          <p:nvPr/>
        </p:nvSpPr>
        <p:spPr bwMode="auto">
          <a:xfrm>
            <a:off x="8915400" y="0"/>
            <a:ext cx="0" cy="6858000"/>
          </a:xfrm>
          <a:prstGeom prst="line">
            <a:avLst/>
          </a:prstGeom>
          <a:noFill/>
          <a:ln w="9525" algn="ctr">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s-ES" dirty="0">
              <a:solidFill>
                <a:prstClr val="white"/>
              </a:solidFill>
              <a:latin typeface="Arial" pitchFamily="34" charset="0"/>
            </a:endParaRPr>
          </a:p>
        </p:txBody>
      </p:sp>
      <p:sp>
        <p:nvSpPr>
          <p:cNvPr id="11" name="10 Elipse"/>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lstStyle>
            <a:lvl1pPr algn="l">
              <a:buNone/>
              <a:defRPr sz="2000" b="1" cap="small" baseline="0"/>
            </a:lvl1pPr>
          </a:lstStyle>
          <a:p>
            <a:r>
              <a:rPr lang="es-ES"/>
              <a:t>Haga clic para modificar el estilo de título del patrón</a:t>
            </a:r>
            <a:endParaRPr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a:r>
              <a:rPr lang="es-ES"/>
              <a:t>Haga clic para modificar el estilo de texto del patrón</a:t>
            </a:r>
          </a:p>
        </p:txBody>
      </p:sp>
      <p:sp>
        <p:nvSpPr>
          <p:cNvPr id="18" name="17 Marcador de contenido"/>
          <p:cNvSpPr>
            <a:spLocks noGrp="1"/>
          </p:cNvSpPr>
          <p:nvPr>
            <p:ph sz="quarter" idx="1"/>
          </p:nvPr>
        </p:nvSpPr>
        <p:spPr>
          <a:xfrm>
            <a:off x="304800" y="274320"/>
            <a:ext cx="5638800" cy="632764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12" name="20 Marcador de fecha"/>
          <p:cNvSpPr>
            <a:spLocks noGrp="1"/>
          </p:cNvSpPr>
          <p:nvPr>
            <p:ph type="dt" sz="half" idx="10"/>
          </p:nvPr>
        </p:nvSpPr>
        <p:spPr/>
        <p:txBody>
          <a:bodyPr rtlCol="0"/>
          <a:lstStyle>
            <a:lvl1pPr>
              <a:defRPr/>
            </a:lvl1pPr>
          </a:lstStyle>
          <a:p>
            <a:pPr>
              <a:defRPr/>
            </a:pPr>
            <a:fld id="{EB1FBB5D-563E-4F69-A89E-2007838BFCED}" type="datetimeFigureOut">
              <a:rPr lang="es-ES">
                <a:solidFill>
                  <a:srgbClr val="FFF39D"/>
                </a:solidFill>
              </a:rPr>
              <a:pPr>
                <a:defRPr/>
              </a:pPr>
              <a:t>02/03/2018</a:t>
            </a:fld>
            <a:endParaRPr lang="es-ES" dirty="0">
              <a:solidFill>
                <a:srgbClr val="FFF39D"/>
              </a:solidFill>
            </a:endParaRPr>
          </a:p>
        </p:txBody>
      </p:sp>
      <p:sp>
        <p:nvSpPr>
          <p:cNvPr id="13" name="21 Marcador de número de diapositiva"/>
          <p:cNvSpPr>
            <a:spLocks noGrp="1"/>
          </p:cNvSpPr>
          <p:nvPr>
            <p:ph type="sldNum" sz="quarter" idx="11"/>
          </p:nvPr>
        </p:nvSpPr>
        <p:spPr/>
        <p:txBody>
          <a:bodyPr rtlCol="0"/>
          <a:lstStyle>
            <a:lvl1pPr>
              <a:defRPr/>
            </a:lvl1pPr>
          </a:lstStyle>
          <a:p>
            <a:pPr>
              <a:defRPr/>
            </a:pPr>
            <a:fld id="{E264E9B3-E785-41A7-87F1-0A8D00155881}" type="slidenum">
              <a:rPr lang="es-ES"/>
              <a:pPr>
                <a:defRPr/>
              </a:pPr>
              <a:t>‹Nº›</a:t>
            </a:fld>
            <a:endParaRPr lang="es-ES" dirty="0"/>
          </a:p>
        </p:txBody>
      </p:sp>
      <p:sp>
        <p:nvSpPr>
          <p:cNvPr id="14" name="22 Marcador de pie de página"/>
          <p:cNvSpPr>
            <a:spLocks noGrp="1"/>
          </p:cNvSpPr>
          <p:nvPr>
            <p:ph type="ftr" sz="quarter" idx="12"/>
          </p:nvPr>
        </p:nvSpPr>
        <p:spPr/>
        <p:txBody>
          <a:bodyPr rtlCol="0"/>
          <a:lstStyle>
            <a:lvl1pPr>
              <a:defRPr/>
            </a:lvl1pPr>
          </a:lstStyle>
          <a:p>
            <a:pPr>
              <a:defRPr/>
            </a:pPr>
            <a:endParaRPr lang="es-ES" dirty="0">
              <a:solidFill>
                <a:srgbClr val="FFF39D"/>
              </a:solidFill>
            </a:endParaRPr>
          </a:p>
        </p:txBody>
      </p:sp>
    </p:spTree>
    <p:extLst>
      <p:ext uri="{BB962C8B-B14F-4D97-AF65-F5344CB8AC3E}">
        <p14:creationId xmlns:p14="http://schemas.microsoft.com/office/powerpoint/2010/main" val="110241790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5" name="4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Arial" charset="0"/>
            </a:endParaRPr>
          </a:p>
        </p:txBody>
      </p:sp>
      <p:sp>
        <p:nvSpPr>
          <p:cNvPr id="6" name="5 Elipse"/>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7" name="17 Conector recto"/>
          <p:cNvSpPr>
            <a:spLocks noChangeShapeType="1"/>
          </p:cNvSpPr>
          <p:nvPr/>
        </p:nvSpPr>
        <p:spPr bwMode="auto">
          <a:xfrm>
            <a:off x="8991600" y="0"/>
            <a:ext cx="0" cy="685800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s-ES" dirty="0">
              <a:solidFill>
                <a:prstClr val="white"/>
              </a:solidFill>
              <a:latin typeface="Arial" pitchFamily="34" charset="0"/>
            </a:endParaRPr>
          </a:p>
        </p:txBody>
      </p:sp>
      <p:sp>
        <p:nvSpPr>
          <p:cNvPr id="8" name="7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9" name="19 Conector recto"/>
          <p:cNvSpPr>
            <a:spLocks noChangeShapeType="1"/>
          </p:cNvSpPr>
          <p:nvPr/>
        </p:nvSpPr>
        <p:spPr bwMode="auto">
          <a:xfrm>
            <a:off x="8915400" y="0"/>
            <a:ext cx="0" cy="6858000"/>
          </a:xfrm>
          <a:prstGeom prst="line">
            <a:avLst/>
          </a:prstGeom>
          <a:noFill/>
          <a:ln w="9525" algn="ctr">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s-ES" dirty="0">
              <a:solidFill>
                <a:prstClr val="white"/>
              </a:solidFill>
              <a:latin typeface="Arial" pitchFamily="34" charset="0"/>
            </a:endParaRPr>
          </a:p>
        </p:txBody>
      </p:sp>
      <p:sp>
        <p:nvSpPr>
          <p:cNvPr id="10" name="9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Arial" charset="0"/>
            </a:endParaRPr>
          </a:p>
        </p:txBody>
      </p:sp>
      <p:sp>
        <p:nvSpPr>
          <p:cNvPr id="11" name="23 Conector recto"/>
          <p:cNvSpPr>
            <a:spLocks noChangeShapeType="1"/>
          </p:cNvSpPr>
          <p:nvPr/>
        </p:nvSpPr>
        <p:spPr bwMode="auto">
          <a:xfrm>
            <a:off x="6192838" y="0"/>
            <a:ext cx="0" cy="6858000"/>
          </a:xfrm>
          <a:prstGeom prst="line">
            <a:avLst/>
          </a:prstGeom>
          <a:noFill/>
          <a:ln w="12700" algn="ctr">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s-ES" dirty="0">
              <a:solidFill>
                <a:prstClr val="white"/>
              </a:solidFill>
              <a:latin typeface="Arial" pitchFamily="34" charset="0"/>
            </a:endParaRPr>
          </a:p>
        </p:txBody>
      </p:sp>
      <p:sp>
        <p:nvSpPr>
          <p:cNvPr id="2" name="1 Título"/>
          <p:cNvSpPr>
            <a:spLocks noGrp="1"/>
          </p:cNvSpPr>
          <p:nvPr>
            <p:ph type="title"/>
          </p:nvPr>
        </p:nvSpPr>
        <p:spPr>
          <a:xfrm rot="5400000">
            <a:off x="3350133" y="3200400"/>
            <a:ext cx="6309360" cy="457200"/>
          </a:xfrm>
        </p:spPr>
        <p:txBody>
          <a:bodyPr/>
          <a:lstStyle>
            <a:lvl1pPr algn="l">
              <a:buNone/>
              <a:defRPr sz="2000" b="1"/>
            </a:lvl1pPr>
          </a:lstStyle>
          <a:p>
            <a:r>
              <a:rPr lang="es-ES"/>
              <a:t>Haga clic para modificar el estilo de título del patrón</a:t>
            </a:r>
            <a:endParaRPr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ormAutofit/>
          </a:bodyPr>
          <a:lstStyle>
            <a:lvl1pPr marL="0" indent="0">
              <a:buNone/>
              <a:defRPr sz="3200"/>
            </a:lvl1pPr>
          </a:lstStyle>
          <a:p>
            <a:pPr lvl="0"/>
            <a:r>
              <a:rPr lang="es-ES" noProof="0" dirty="0"/>
              <a:t>Haga clic en el icono para agregar una imagen</a:t>
            </a:r>
            <a:endParaRPr lang="en-US" noProof="0"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spcCol="274320" rtlCol="0" fromWordArt="0" forceAA="0">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a:r>
              <a:rPr lang="es-ES"/>
              <a:t>Haga clic para modificar el estilo de texto del patrón</a:t>
            </a:r>
          </a:p>
        </p:txBody>
      </p:sp>
      <p:sp>
        <p:nvSpPr>
          <p:cNvPr id="12" name="16 Marcador de fecha"/>
          <p:cNvSpPr>
            <a:spLocks noGrp="1"/>
          </p:cNvSpPr>
          <p:nvPr>
            <p:ph type="dt" sz="half" idx="10"/>
          </p:nvPr>
        </p:nvSpPr>
        <p:spPr/>
        <p:txBody>
          <a:bodyPr rtlCol="0"/>
          <a:lstStyle>
            <a:lvl1pPr>
              <a:defRPr/>
            </a:lvl1pPr>
          </a:lstStyle>
          <a:p>
            <a:pPr>
              <a:defRPr/>
            </a:pPr>
            <a:fld id="{8246162A-11B8-4300-B627-2F732332B5AF}" type="datetimeFigureOut">
              <a:rPr lang="es-ES">
                <a:solidFill>
                  <a:srgbClr val="FFF39D"/>
                </a:solidFill>
              </a:rPr>
              <a:pPr>
                <a:defRPr/>
              </a:pPr>
              <a:t>02/03/2018</a:t>
            </a:fld>
            <a:endParaRPr lang="es-ES" dirty="0">
              <a:solidFill>
                <a:srgbClr val="FFF39D"/>
              </a:solidFill>
            </a:endParaRPr>
          </a:p>
        </p:txBody>
      </p:sp>
      <p:sp>
        <p:nvSpPr>
          <p:cNvPr id="13" name="17 Marcador de número de diapositiva"/>
          <p:cNvSpPr>
            <a:spLocks noGrp="1"/>
          </p:cNvSpPr>
          <p:nvPr>
            <p:ph type="sldNum" sz="quarter" idx="11"/>
          </p:nvPr>
        </p:nvSpPr>
        <p:spPr/>
        <p:txBody>
          <a:bodyPr rtlCol="0"/>
          <a:lstStyle>
            <a:lvl1pPr>
              <a:defRPr/>
            </a:lvl1pPr>
          </a:lstStyle>
          <a:p>
            <a:pPr>
              <a:defRPr/>
            </a:pPr>
            <a:fld id="{2319EE04-731D-4104-9769-B9A4B7D5C54A}" type="slidenum">
              <a:rPr lang="es-ES"/>
              <a:pPr>
                <a:defRPr/>
              </a:pPr>
              <a:t>‹Nº›</a:t>
            </a:fld>
            <a:endParaRPr lang="es-ES" dirty="0"/>
          </a:p>
        </p:txBody>
      </p:sp>
      <p:sp>
        <p:nvSpPr>
          <p:cNvPr id="14" name="20 Marcador de pie de página"/>
          <p:cNvSpPr>
            <a:spLocks noGrp="1"/>
          </p:cNvSpPr>
          <p:nvPr>
            <p:ph type="ftr" sz="quarter" idx="12"/>
          </p:nvPr>
        </p:nvSpPr>
        <p:spPr/>
        <p:txBody>
          <a:bodyPr rtlCol="0"/>
          <a:lstStyle>
            <a:lvl1pPr>
              <a:defRPr/>
            </a:lvl1pPr>
          </a:lstStyle>
          <a:p>
            <a:pPr>
              <a:defRPr/>
            </a:pPr>
            <a:endParaRPr lang="es-ES" dirty="0">
              <a:solidFill>
                <a:srgbClr val="FFF39D"/>
              </a:solidFill>
            </a:endParaRPr>
          </a:p>
        </p:txBody>
      </p:sp>
    </p:spTree>
    <p:extLst>
      <p:ext uri="{BB962C8B-B14F-4D97-AF65-F5344CB8AC3E}">
        <p14:creationId xmlns:p14="http://schemas.microsoft.com/office/powerpoint/2010/main" val="113197593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13 Marcador de fecha"/>
          <p:cNvSpPr>
            <a:spLocks noGrp="1"/>
          </p:cNvSpPr>
          <p:nvPr>
            <p:ph type="dt" sz="half" idx="10"/>
          </p:nvPr>
        </p:nvSpPr>
        <p:spPr/>
        <p:txBody>
          <a:bodyPr/>
          <a:lstStyle>
            <a:lvl1pPr>
              <a:defRPr/>
            </a:lvl1pPr>
          </a:lstStyle>
          <a:p>
            <a:pPr>
              <a:defRPr/>
            </a:pPr>
            <a:fld id="{C9E7B2B0-5F88-4881-9285-6E7B84737F11}" type="datetimeFigureOut">
              <a:rPr lang="es-ES">
                <a:solidFill>
                  <a:srgbClr val="FFF39D"/>
                </a:solidFill>
              </a:rPr>
              <a:pPr>
                <a:defRPr/>
              </a:pPr>
              <a:t>02/03/2018</a:t>
            </a:fld>
            <a:endParaRPr lang="es-ES" dirty="0">
              <a:solidFill>
                <a:srgbClr val="FFF39D"/>
              </a:solidFill>
            </a:endParaRPr>
          </a:p>
        </p:txBody>
      </p:sp>
      <p:sp>
        <p:nvSpPr>
          <p:cNvPr id="5" name="2 Marcador de pie de página"/>
          <p:cNvSpPr>
            <a:spLocks noGrp="1"/>
          </p:cNvSpPr>
          <p:nvPr>
            <p:ph type="ftr" sz="quarter" idx="11"/>
          </p:nvPr>
        </p:nvSpPr>
        <p:spPr/>
        <p:txBody>
          <a:bodyPr/>
          <a:lstStyle>
            <a:lvl1pPr>
              <a:defRPr/>
            </a:lvl1pPr>
          </a:lstStyle>
          <a:p>
            <a:pPr>
              <a:defRPr/>
            </a:pPr>
            <a:endParaRPr lang="es-ES" dirty="0">
              <a:solidFill>
                <a:srgbClr val="FFF39D"/>
              </a:solidFill>
            </a:endParaRPr>
          </a:p>
        </p:txBody>
      </p:sp>
      <p:sp>
        <p:nvSpPr>
          <p:cNvPr id="6" name="22 Marcador de número de diapositiva"/>
          <p:cNvSpPr>
            <a:spLocks noGrp="1"/>
          </p:cNvSpPr>
          <p:nvPr>
            <p:ph type="sldNum" sz="quarter" idx="12"/>
          </p:nvPr>
        </p:nvSpPr>
        <p:spPr/>
        <p:txBody>
          <a:bodyPr/>
          <a:lstStyle>
            <a:lvl1pPr>
              <a:defRPr/>
            </a:lvl1pPr>
          </a:lstStyle>
          <a:p>
            <a:pPr>
              <a:defRPr/>
            </a:pPr>
            <a:fld id="{48A78B66-95D1-46A5-98CA-BE9162A71256}" type="slidenum">
              <a:rPr lang="es-ES"/>
              <a:pPr>
                <a:defRPr/>
              </a:pPr>
              <a:t>‹Nº›</a:t>
            </a:fld>
            <a:endParaRPr lang="es-ES" dirty="0"/>
          </a:p>
        </p:txBody>
      </p:sp>
    </p:spTree>
    <p:extLst>
      <p:ext uri="{BB962C8B-B14F-4D97-AF65-F5344CB8AC3E}">
        <p14:creationId xmlns:p14="http://schemas.microsoft.com/office/powerpoint/2010/main" val="389907169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lang="es-ES"/>
              <a:t>Haga clic para modificar el estilo de título del patrón</a:t>
            </a:r>
            <a:endParaRPr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13 Marcador de fecha"/>
          <p:cNvSpPr>
            <a:spLocks noGrp="1"/>
          </p:cNvSpPr>
          <p:nvPr>
            <p:ph type="dt" sz="half" idx="10"/>
          </p:nvPr>
        </p:nvSpPr>
        <p:spPr/>
        <p:txBody>
          <a:bodyPr/>
          <a:lstStyle>
            <a:lvl1pPr>
              <a:defRPr/>
            </a:lvl1pPr>
          </a:lstStyle>
          <a:p>
            <a:pPr>
              <a:defRPr/>
            </a:pPr>
            <a:fld id="{A107DA20-18A4-49B2-AA1C-D638B3E07D83}" type="datetimeFigureOut">
              <a:rPr lang="es-ES">
                <a:solidFill>
                  <a:srgbClr val="FFF39D"/>
                </a:solidFill>
              </a:rPr>
              <a:pPr>
                <a:defRPr/>
              </a:pPr>
              <a:t>02/03/2018</a:t>
            </a:fld>
            <a:endParaRPr lang="es-ES" dirty="0">
              <a:solidFill>
                <a:srgbClr val="FFF39D"/>
              </a:solidFill>
            </a:endParaRPr>
          </a:p>
        </p:txBody>
      </p:sp>
      <p:sp>
        <p:nvSpPr>
          <p:cNvPr id="5" name="2 Marcador de pie de página"/>
          <p:cNvSpPr>
            <a:spLocks noGrp="1"/>
          </p:cNvSpPr>
          <p:nvPr>
            <p:ph type="ftr" sz="quarter" idx="11"/>
          </p:nvPr>
        </p:nvSpPr>
        <p:spPr/>
        <p:txBody>
          <a:bodyPr/>
          <a:lstStyle>
            <a:lvl1pPr>
              <a:defRPr/>
            </a:lvl1pPr>
          </a:lstStyle>
          <a:p>
            <a:pPr>
              <a:defRPr/>
            </a:pPr>
            <a:endParaRPr lang="es-ES" dirty="0">
              <a:solidFill>
                <a:srgbClr val="FFF39D"/>
              </a:solidFill>
            </a:endParaRPr>
          </a:p>
        </p:txBody>
      </p:sp>
      <p:sp>
        <p:nvSpPr>
          <p:cNvPr id="6" name="22 Marcador de número de diapositiva"/>
          <p:cNvSpPr>
            <a:spLocks noGrp="1"/>
          </p:cNvSpPr>
          <p:nvPr>
            <p:ph type="sldNum" sz="quarter" idx="12"/>
          </p:nvPr>
        </p:nvSpPr>
        <p:spPr/>
        <p:txBody>
          <a:bodyPr/>
          <a:lstStyle>
            <a:lvl1pPr>
              <a:defRPr/>
            </a:lvl1pPr>
          </a:lstStyle>
          <a:p>
            <a:pPr>
              <a:defRPr/>
            </a:pPr>
            <a:fld id="{63AD1F7F-7514-45D6-AEB5-F9CF31627180}" type="slidenum">
              <a:rPr lang="es-ES"/>
              <a:pPr>
                <a:defRPr/>
              </a:pPr>
              <a:t>‹Nº›</a:t>
            </a:fld>
            <a:endParaRPr lang="es-ES" dirty="0"/>
          </a:p>
        </p:txBody>
      </p:sp>
    </p:spTree>
    <p:extLst>
      <p:ext uri="{BB962C8B-B14F-4D97-AF65-F5344CB8AC3E}">
        <p14:creationId xmlns:p14="http://schemas.microsoft.com/office/powerpoint/2010/main" val="6749557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3/2/2018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Arial" charset="0"/>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lang="es-ES"/>
              <a:t>Haga clic para modificar el estilo de título del patrón</a:t>
            </a:r>
            <a:endParaRPr lang="en-US"/>
          </a:p>
        </p:txBody>
      </p:sp>
      <p:sp>
        <p:nvSpPr>
          <p:cNvPr id="1028" name="12 Marcador de texto"/>
          <p:cNvSpPr>
            <a:spLocks noGrp="1"/>
          </p:cNvSpPr>
          <p:nvPr>
            <p:ph type="body" idx="1"/>
          </p:nvPr>
        </p:nvSpPr>
        <p:spPr bwMode="auto">
          <a:xfrm>
            <a:off x="457200" y="1600200"/>
            <a:ext cx="7467600" cy="4873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 altLang="es-ES"/>
              <a:t>Haga clic para modificar el estilo de texto del patrón</a:t>
            </a:r>
          </a:p>
          <a:p>
            <a:pPr lvl="1"/>
            <a:r>
              <a:rPr lang="es-ES" altLang="es-ES"/>
              <a:t>Segundo nivel</a:t>
            </a:r>
          </a:p>
          <a:p>
            <a:pPr lvl="2"/>
            <a:r>
              <a:rPr lang="es-ES" altLang="es-ES"/>
              <a:t>Tercer nivel</a:t>
            </a:r>
          </a:p>
          <a:p>
            <a:pPr lvl="3"/>
            <a:r>
              <a:rPr lang="es-ES" altLang="es-ES"/>
              <a:t>Cuarto nivel</a:t>
            </a:r>
          </a:p>
          <a:p>
            <a:pPr lvl="4"/>
            <a:r>
              <a:rPr lang="es-ES" altLang="es-ES"/>
              <a:t>Quinto nivel</a:t>
            </a:r>
            <a:endParaRPr lang="en-US" altLang="es-ES"/>
          </a:p>
        </p:txBody>
      </p:sp>
      <p:sp>
        <p:nvSpPr>
          <p:cNvPr id="14" name="13 Marcador de fecha"/>
          <p:cNvSpPr>
            <a:spLocks noGrp="1"/>
          </p:cNvSpPr>
          <p:nvPr>
            <p:ph type="dt" sz="half" idx="2"/>
          </p:nvPr>
        </p:nvSpPr>
        <p:spPr>
          <a:xfrm rot="5400000">
            <a:off x="7589045" y="1081881"/>
            <a:ext cx="2011362" cy="384175"/>
          </a:xfrm>
          <a:prstGeom prst="rect">
            <a:avLst/>
          </a:prstGeom>
        </p:spPr>
        <p:txBody>
          <a:bodyPr vert="horz" anchor="ctr" anchorCtr="0"/>
          <a:lstStyle>
            <a:lvl1pPr algn="r" eaLnBrk="1" latinLnBrk="0" hangingPunct="1">
              <a:defRPr kumimoji="0" sz="1200" smtClean="0">
                <a:solidFill>
                  <a:schemeClr val="tx2"/>
                </a:solidFill>
                <a:latin typeface="Arial" charset="0"/>
              </a:defRPr>
            </a:lvl1pPr>
          </a:lstStyle>
          <a:p>
            <a:pPr fontAlgn="base">
              <a:spcBef>
                <a:spcPct val="0"/>
              </a:spcBef>
              <a:spcAft>
                <a:spcPct val="0"/>
              </a:spcAft>
              <a:defRPr/>
            </a:pPr>
            <a:fld id="{8252A4EE-7E2E-4360-9916-E38318A38040}" type="datetimeFigureOut">
              <a:rPr lang="es-ES">
                <a:solidFill>
                  <a:srgbClr val="FFF39D"/>
                </a:solidFill>
              </a:rPr>
              <a:pPr fontAlgn="base">
                <a:spcBef>
                  <a:spcPct val="0"/>
                </a:spcBef>
                <a:spcAft>
                  <a:spcPct val="0"/>
                </a:spcAft>
                <a:defRPr/>
              </a:pPr>
              <a:t>02/03/2018</a:t>
            </a:fld>
            <a:endParaRPr lang="es-ES" dirty="0">
              <a:solidFill>
                <a:srgbClr val="FFF39D"/>
              </a:solidFill>
            </a:endParaRPr>
          </a:p>
        </p:txBody>
      </p:sp>
      <p:sp>
        <p:nvSpPr>
          <p:cNvPr id="3" name="2 Marcador de pie de página"/>
          <p:cNvSpPr>
            <a:spLocks noGrp="1"/>
          </p:cNvSpPr>
          <p:nvPr>
            <p:ph type="ftr" sz="quarter" idx="3"/>
          </p:nvPr>
        </p:nvSpPr>
        <p:spPr>
          <a:xfrm rot="5400000">
            <a:off x="6989763" y="3736975"/>
            <a:ext cx="3200400" cy="365125"/>
          </a:xfrm>
          <a:prstGeom prst="rect">
            <a:avLst/>
          </a:prstGeom>
        </p:spPr>
        <p:txBody>
          <a:bodyPr vert="horz" anchor="ctr" anchorCtr="0"/>
          <a:lstStyle>
            <a:lvl1pPr algn="l" eaLnBrk="1" latinLnBrk="0" hangingPunct="1">
              <a:defRPr kumimoji="0" sz="1200">
                <a:solidFill>
                  <a:schemeClr val="tx2"/>
                </a:solidFill>
                <a:latin typeface="Arial" charset="0"/>
              </a:defRPr>
            </a:lvl1pPr>
          </a:lstStyle>
          <a:p>
            <a:pPr fontAlgn="base">
              <a:spcBef>
                <a:spcPct val="0"/>
              </a:spcBef>
              <a:spcAft>
                <a:spcPct val="0"/>
              </a:spcAft>
              <a:defRPr/>
            </a:pPr>
            <a:endParaRPr lang="es-E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Arial" charset="0"/>
            </a:endParaRPr>
          </a:p>
        </p:txBody>
      </p:sp>
      <p:sp>
        <p:nvSpPr>
          <p:cNvPr id="1032" name="8 Conector recto"/>
          <p:cNvSpPr>
            <a:spLocks noChangeShapeType="1"/>
          </p:cNvSpPr>
          <p:nvPr/>
        </p:nvSpPr>
        <p:spPr bwMode="auto">
          <a:xfrm>
            <a:off x="8991600" y="0"/>
            <a:ext cx="0" cy="6858000"/>
          </a:xfrm>
          <a:prstGeom prst="line">
            <a:avLst/>
          </a:prstGeom>
          <a:noFill/>
          <a:ln w="19050" algn="ctr">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s-ES" dirty="0">
              <a:solidFill>
                <a:prstClr val="white"/>
              </a:solidFill>
              <a:latin typeface="Arial" pitchFamily="34" charset="0"/>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034" name="10 Conector recto"/>
          <p:cNvSpPr>
            <a:spLocks noChangeShapeType="1"/>
          </p:cNvSpPr>
          <p:nvPr/>
        </p:nvSpPr>
        <p:spPr bwMode="auto">
          <a:xfrm>
            <a:off x="8915400" y="0"/>
            <a:ext cx="0" cy="6858000"/>
          </a:xfrm>
          <a:prstGeom prst="line">
            <a:avLst/>
          </a:prstGeom>
          <a:noFill/>
          <a:ln w="9525" algn="ctr">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s-ES" dirty="0">
              <a:solidFill>
                <a:prstClr val="white"/>
              </a:solidFill>
              <a:latin typeface="Arial" pitchFamily="34" charset="0"/>
            </a:endParaRPr>
          </a:p>
        </p:txBody>
      </p:sp>
      <p:sp>
        <p:nvSpPr>
          <p:cNvPr id="12" name="11 Elipse"/>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23" name="22 Marcador de número de diapositiva"/>
          <p:cNvSpPr>
            <a:spLocks noGrp="1"/>
          </p:cNvSpPr>
          <p:nvPr>
            <p:ph type="sldNum" sz="quarter" idx="4"/>
          </p:nvPr>
        </p:nvSpPr>
        <p:spPr>
          <a:xfrm>
            <a:off x="8129588" y="5734050"/>
            <a:ext cx="609600" cy="520700"/>
          </a:xfrm>
          <a:prstGeom prst="rect">
            <a:avLst/>
          </a:prstGeom>
        </p:spPr>
        <p:txBody>
          <a:bodyPr vert="horz" anchor="ctr"/>
          <a:lstStyle>
            <a:lvl1pPr algn="ctr" eaLnBrk="1" latinLnBrk="0" hangingPunct="1">
              <a:defRPr kumimoji="0" sz="1400" b="1" smtClean="0">
                <a:solidFill>
                  <a:srgbClr val="FFFFFF"/>
                </a:solidFill>
                <a:latin typeface="Arial" charset="0"/>
              </a:defRPr>
            </a:lvl1pPr>
          </a:lstStyle>
          <a:p>
            <a:pPr fontAlgn="base">
              <a:spcBef>
                <a:spcPct val="0"/>
              </a:spcBef>
              <a:spcAft>
                <a:spcPct val="0"/>
              </a:spcAft>
              <a:defRPr/>
            </a:pPr>
            <a:fld id="{C66C8E3C-9704-471E-A52B-EA9350856E03}" type="slidenum">
              <a:rPr lang="es-ES"/>
              <a:pPr fontAlgn="base">
                <a:spcBef>
                  <a:spcPct val="0"/>
                </a:spcBef>
                <a:spcAft>
                  <a:spcPct val="0"/>
                </a:spcAft>
                <a:defRPr/>
              </a:pPr>
              <a:t>‹Nº›</a:t>
            </a:fld>
            <a:endParaRPr lang="es-ES" dirty="0"/>
          </a:p>
        </p:txBody>
      </p:sp>
    </p:spTree>
    <p:extLst>
      <p:ext uri="{BB962C8B-B14F-4D97-AF65-F5344CB8AC3E}">
        <p14:creationId xmlns:p14="http://schemas.microsoft.com/office/powerpoint/2010/main" val="2677229659"/>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fontAlgn="base">
        <a:spcBef>
          <a:spcPct val="0"/>
        </a:spcBef>
        <a:spcAft>
          <a:spcPct val="0"/>
        </a:spcAft>
        <a:defRPr sz="3000" kern="1200" cap="small">
          <a:solidFill>
            <a:schemeClr val="tx2"/>
          </a:solidFill>
          <a:latin typeface="+mj-lt"/>
          <a:ea typeface="+mj-ea"/>
          <a:cs typeface="+mj-cs"/>
        </a:defRPr>
      </a:lvl1pPr>
      <a:lvl2pPr algn="l" rtl="0" fontAlgn="base">
        <a:spcBef>
          <a:spcPct val="0"/>
        </a:spcBef>
        <a:spcAft>
          <a:spcPct val="0"/>
        </a:spcAft>
        <a:defRPr sz="3000">
          <a:solidFill>
            <a:schemeClr val="tx2"/>
          </a:solidFill>
          <a:latin typeface="Century Schoolbook"/>
        </a:defRPr>
      </a:lvl2pPr>
      <a:lvl3pPr algn="l" rtl="0" fontAlgn="base">
        <a:spcBef>
          <a:spcPct val="0"/>
        </a:spcBef>
        <a:spcAft>
          <a:spcPct val="0"/>
        </a:spcAft>
        <a:defRPr sz="3000">
          <a:solidFill>
            <a:schemeClr val="tx2"/>
          </a:solidFill>
          <a:latin typeface="Century Schoolbook"/>
        </a:defRPr>
      </a:lvl3pPr>
      <a:lvl4pPr algn="l" rtl="0" fontAlgn="base">
        <a:spcBef>
          <a:spcPct val="0"/>
        </a:spcBef>
        <a:spcAft>
          <a:spcPct val="0"/>
        </a:spcAft>
        <a:defRPr sz="3000">
          <a:solidFill>
            <a:schemeClr val="tx2"/>
          </a:solidFill>
          <a:latin typeface="Century Schoolbook"/>
        </a:defRPr>
      </a:lvl4pPr>
      <a:lvl5pPr algn="l" rtl="0" fontAlgn="base">
        <a:spcBef>
          <a:spcPct val="0"/>
        </a:spcBef>
        <a:spcAft>
          <a:spcPct val="0"/>
        </a:spcAft>
        <a:defRPr sz="3000">
          <a:solidFill>
            <a:schemeClr val="tx2"/>
          </a:solidFill>
          <a:latin typeface="Century Schoolbook"/>
        </a:defRPr>
      </a:lvl5pPr>
      <a:lvl6pPr marL="457200" algn="l" rtl="0" fontAlgn="base">
        <a:spcBef>
          <a:spcPct val="0"/>
        </a:spcBef>
        <a:spcAft>
          <a:spcPct val="0"/>
        </a:spcAft>
        <a:defRPr sz="3000">
          <a:solidFill>
            <a:schemeClr val="tx2"/>
          </a:solidFill>
          <a:latin typeface="Century Schoolbook"/>
        </a:defRPr>
      </a:lvl6pPr>
      <a:lvl7pPr marL="914400" algn="l" rtl="0" fontAlgn="base">
        <a:spcBef>
          <a:spcPct val="0"/>
        </a:spcBef>
        <a:spcAft>
          <a:spcPct val="0"/>
        </a:spcAft>
        <a:defRPr sz="3000">
          <a:solidFill>
            <a:schemeClr val="tx2"/>
          </a:solidFill>
          <a:latin typeface="Century Schoolbook"/>
        </a:defRPr>
      </a:lvl7pPr>
      <a:lvl8pPr marL="1371600" algn="l" rtl="0" fontAlgn="base">
        <a:spcBef>
          <a:spcPct val="0"/>
        </a:spcBef>
        <a:spcAft>
          <a:spcPct val="0"/>
        </a:spcAft>
        <a:defRPr sz="3000">
          <a:solidFill>
            <a:schemeClr val="tx2"/>
          </a:solidFill>
          <a:latin typeface="Century Schoolbook"/>
        </a:defRPr>
      </a:lvl8pPr>
      <a:lvl9pPr marL="1828800" algn="l" rtl="0" fontAlgn="base">
        <a:spcBef>
          <a:spcPct val="0"/>
        </a:spcBef>
        <a:spcAft>
          <a:spcPct val="0"/>
        </a:spcAft>
        <a:defRPr sz="3000">
          <a:solidFill>
            <a:schemeClr val="tx2"/>
          </a:solidFill>
          <a:latin typeface="Century Schoolbook"/>
        </a:defRPr>
      </a:lvl9pPr>
    </p:titleStyle>
    <p:bodyStyle>
      <a:lvl1pPr marL="273050" indent="-273050" algn="l" rtl="0" fontAlgn="base">
        <a:spcBef>
          <a:spcPts val="600"/>
        </a:spcBef>
        <a:spcAft>
          <a:spcPct val="0"/>
        </a:spcAft>
        <a:buClr>
          <a:schemeClr val="accent1"/>
        </a:buClr>
        <a:buSzPct val="70000"/>
        <a:buFont typeface="Wingdings" pitchFamily="2" charset="2"/>
        <a:buChar char=""/>
        <a:defRPr sz="2400" kern="1200">
          <a:solidFill>
            <a:schemeClr val="tx1"/>
          </a:solidFill>
          <a:latin typeface="+mn-lt"/>
          <a:ea typeface="+mn-ea"/>
          <a:cs typeface="+mn-cs"/>
        </a:defRPr>
      </a:lvl1pPr>
      <a:lvl2pPr marL="639763" indent="-273050" algn="l" rtl="0" fontAlgn="base">
        <a:spcBef>
          <a:spcPct val="20000"/>
        </a:spcBef>
        <a:spcAft>
          <a:spcPct val="0"/>
        </a:spcAft>
        <a:buClr>
          <a:schemeClr val="accent1"/>
        </a:buClr>
        <a:buSzPct val="80000"/>
        <a:buFont typeface="Wingdings 2" pitchFamily="18" charset="2"/>
        <a:buChar char=""/>
        <a:defRPr sz="2100" kern="1200">
          <a:solidFill>
            <a:schemeClr val="tx1"/>
          </a:solidFill>
          <a:latin typeface="+mn-lt"/>
          <a:ea typeface="+mn-ea"/>
          <a:cs typeface="+mn-cs"/>
        </a:defRPr>
      </a:lvl2pPr>
      <a:lvl3pPr marL="914400" indent="-182563" algn="l" rtl="0" fontAlgn="base">
        <a:spcBef>
          <a:spcPct val="20000"/>
        </a:spcBef>
        <a:spcAft>
          <a:spcPct val="0"/>
        </a:spcAft>
        <a:buClr>
          <a:srgbClr val="E0752F"/>
        </a:buClr>
        <a:buSzPct val="60000"/>
        <a:buFont typeface="Wingdings" pitchFamily="2" charset="2"/>
        <a:buChar char=""/>
        <a:defRPr kern="1200">
          <a:solidFill>
            <a:schemeClr val="tx1"/>
          </a:solidFill>
          <a:latin typeface="+mn-lt"/>
          <a:ea typeface="+mn-ea"/>
          <a:cs typeface="+mn-cs"/>
        </a:defRPr>
      </a:lvl3pPr>
      <a:lvl4pPr marL="1187450" indent="-182563" algn="l" rtl="0" fontAlgn="base">
        <a:spcBef>
          <a:spcPct val="20000"/>
        </a:spcBef>
        <a:spcAft>
          <a:spcPct val="0"/>
        </a:spcAft>
        <a:buClr>
          <a:srgbClr val="FEC3AE"/>
        </a:buClr>
        <a:buSzPct val="60000"/>
        <a:buFont typeface="Wingdings" pitchFamily="2" charset="2"/>
        <a:buChar char=""/>
        <a:defRPr kern="1200">
          <a:solidFill>
            <a:schemeClr val="tx1"/>
          </a:solidFill>
          <a:latin typeface="+mn-lt"/>
          <a:ea typeface="+mn-ea"/>
          <a:cs typeface="+mn-cs"/>
        </a:defRPr>
      </a:lvl4pPr>
      <a:lvl5pPr marL="1462088" indent="-182563" algn="l" rtl="0" fontAlgn="base">
        <a:spcBef>
          <a:spcPct val="20000"/>
        </a:spcBef>
        <a:spcAft>
          <a:spcPct val="0"/>
        </a:spcAft>
        <a:buClr>
          <a:srgbClr val="BDCAE9"/>
        </a:buClr>
        <a:buSzPct val="68000"/>
        <a:buFont typeface="Wingdings 2" pitchFamily="18" charset="2"/>
        <a:buChar char=""/>
        <a:defRPr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18.xml"/><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4.xml"/><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5.xml"/><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6.xml"/><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7.xml"/><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8.xml"/><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9.xml"/><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0.xml"/><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1.xml"/><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2.xml"/><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3.xml"/><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4.xml"/><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5.xml"/><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6.xml"/><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7.xml"/><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8.xml"/><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9.xml"/><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0.xml"/><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1.xml"/><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2.xml"/><Relationship Id="rId1" Type="http://schemas.openxmlformats.org/officeDocument/2006/relationships/slideLayout" Target="../slideLayouts/slideLayout18.xml"/></Relationships>
</file>

<file path=ppt/slides/_rels/slide3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3.xml"/><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4.xml"/><Relationship Id="rId1" Type="http://schemas.openxmlformats.org/officeDocument/2006/relationships/slideLayout" Target="../slideLayouts/slideLayout18.xml"/></Relationships>
</file>

<file path=ppt/slides/_rels/slide4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5.xml"/><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6.xml"/><Relationship Id="rId1" Type="http://schemas.openxmlformats.org/officeDocument/2006/relationships/slideLayout" Target="../slideLayouts/slideLayout18.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7.xml"/><Relationship Id="rId1" Type="http://schemas.openxmlformats.org/officeDocument/2006/relationships/slideLayout" Target="../slideLayouts/slideLayout18.xml"/></Relationships>
</file>

<file path=ppt/slides/_rels/slide4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8.xml"/><Relationship Id="rId1" Type="http://schemas.openxmlformats.org/officeDocument/2006/relationships/slideLayout" Target="../slideLayouts/slideLayout18.xml"/></Relationships>
</file>

<file path=ppt/slides/_rels/slide46.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9.xml"/><Relationship Id="rId1" Type="http://schemas.openxmlformats.org/officeDocument/2006/relationships/slideLayout" Target="../slideLayouts/slideLayout18.xml"/></Relationships>
</file>

<file path=ppt/slides/_rels/slide4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0.xml"/><Relationship Id="rId1" Type="http://schemas.openxmlformats.org/officeDocument/2006/relationships/slideLayout" Target="../slideLayouts/slideLayout18.xml"/></Relationships>
</file>

<file path=ppt/slides/_rels/slide48.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1.xml"/><Relationship Id="rId1" Type="http://schemas.openxmlformats.org/officeDocument/2006/relationships/slideLayout" Target="../slideLayouts/slideLayout18.xml"/></Relationships>
</file>

<file path=ppt/slides/_rels/slide49.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2.xml"/><Relationship Id="rId1" Type="http://schemas.openxmlformats.org/officeDocument/2006/relationships/slideLayout" Target="../slideLayouts/slideLayout18.xml"/></Relationships>
</file>

<file path=ppt/slides/_rels/slide50.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3.xml"/><Relationship Id="rId1" Type="http://schemas.openxmlformats.org/officeDocument/2006/relationships/slideLayout" Target="../slideLayouts/slideLayout18.xml"/></Relationships>
</file>

<file path=ppt/slides/_rels/slide51.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4.xml"/><Relationship Id="rId1" Type="http://schemas.openxmlformats.org/officeDocument/2006/relationships/slideLayout" Target="../slideLayouts/slideLayout18.xml"/></Relationships>
</file>

<file path=ppt/slides/_rels/slide52.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5.xml"/><Relationship Id="rId1" Type="http://schemas.openxmlformats.org/officeDocument/2006/relationships/slideLayout" Target="../slideLayouts/slideLayout18.xml"/></Relationships>
</file>

<file path=ppt/slides/_rels/slide53.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6.xml"/><Relationship Id="rId1" Type="http://schemas.openxmlformats.org/officeDocument/2006/relationships/slideLayout" Target="../slideLayouts/slideLayout18.xml"/></Relationships>
</file>

<file path=ppt/slides/_rels/slide54.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7.xml"/><Relationship Id="rId1" Type="http://schemas.openxmlformats.org/officeDocument/2006/relationships/slideLayout" Target="../slideLayouts/slideLayout18.xml"/></Relationships>
</file>

<file path=ppt/slides/_rels/slide55.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8.xml"/><Relationship Id="rId1" Type="http://schemas.openxmlformats.org/officeDocument/2006/relationships/slideLayout" Target="../slideLayouts/slideLayout18.xml"/></Relationships>
</file>

<file path=ppt/slides/_rels/slide56.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9.xml"/><Relationship Id="rId1" Type="http://schemas.openxmlformats.org/officeDocument/2006/relationships/slideLayout" Target="../slideLayouts/slideLayout18.xml"/></Relationships>
</file>

<file path=ppt/slides/_rels/slide57.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50.xml"/><Relationship Id="rId1" Type="http://schemas.openxmlformats.org/officeDocument/2006/relationships/slideLayout" Target="../slideLayouts/slideLayout18.xml"/></Relationships>
</file>

<file path=ppt/slides/_rels/slide58.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51.xml"/><Relationship Id="rId1" Type="http://schemas.openxmlformats.org/officeDocument/2006/relationships/slideLayout" Target="../slideLayouts/slideLayout18.xml"/></Relationships>
</file>

<file path=ppt/slides/_rels/slide59.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18.xml"/></Relationships>
</file>

<file path=ppt/slides/_rels/slide60.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52.xml"/><Relationship Id="rId1" Type="http://schemas.openxmlformats.org/officeDocument/2006/relationships/slideLayout" Target="../slideLayouts/slideLayout18.xml"/></Relationships>
</file>

<file path=ppt/slides/_rels/slide61.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3.xml"/><Relationship Id="rId1" Type="http://schemas.openxmlformats.org/officeDocument/2006/relationships/slideLayout" Target="../slideLayouts/slideLayout18.xml"/></Relationships>
</file>

<file path=ppt/slides/_rels/slide62.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4.xml"/><Relationship Id="rId1" Type="http://schemas.openxmlformats.org/officeDocument/2006/relationships/slideLayout" Target="../slideLayouts/slideLayout18.xml"/></Relationships>
</file>

<file path=ppt/slides/_rels/slide63.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5.xml"/><Relationship Id="rId1" Type="http://schemas.openxmlformats.org/officeDocument/2006/relationships/slideLayout" Target="../slideLayouts/slideLayout18.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5.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6.xml"/><Relationship Id="rId1" Type="http://schemas.openxmlformats.org/officeDocument/2006/relationships/slideLayout" Target="../slideLayouts/slideLayout18.xml"/></Relationships>
</file>

<file path=ppt/slides/_rels/slide66.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7.xml"/><Relationship Id="rId1" Type="http://schemas.openxmlformats.org/officeDocument/2006/relationships/slideLayout" Target="../slideLayouts/slideLayout18.xml"/></Relationships>
</file>

<file path=ppt/slides/_rels/slide67.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58.xml"/><Relationship Id="rId1" Type="http://schemas.openxmlformats.org/officeDocument/2006/relationships/slideLayout" Target="../slideLayouts/slideLayout18.xml"/></Relationships>
</file>

<file path=ppt/slides/_rels/slide68.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59.xml"/><Relationship Id="rId1" Type="http://schemas.openxmlformats.org/officeDocument/2006/relationships/slideLayout" Target="../slideLayouts/slideLayout18.xml"/></Relationships>
</file>

<file path=ppt/slides/_rels/slide69.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60.xml"/><Relationship Id="rId1" Type="http://schemas.openxmlformats.org/officeDocument/2006/relationships/slideLayout" Target="../slideLayouts/slideLayout18.xml"/></Relationships>
</file>

<file path=ppt/slides/_rels/slide70.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61.xml"/><Relationship Id="rId1" Type="http://schemas.openxmlformats.org/officeDocument/2006/relationships/slideLayout" Target="../slideLayouts/slideLayout18.xml"/></Relationships>
</file>

<file path=ppt/slides/_rels/slide71.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2.xml"/><Relationship Id="rId1" Type="http://schemas.openxmlformats.org/officeDocument/2006/relationships/slideLayout" Target="../slideLayouts/slideLayout18.xml"/></Relationships>
</file>

<file path=ppt/slides/_rels/slide72.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3.xml"/><Relationship Id="rId1" Type="http://schemas.openxmlformats.org/officeDocument/2006/relationships/slideLayout" Target="../slideLayouts/slideLayout18.xml"/></Relationships>
</file>

<file path=ppt/slides/_rels/slide73.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4.xml"/><Relationship Id="rId1" Type="http://schemas.openxmlformats.org/officeDocument/2006/relationships/slideLayout" Target="../slideLayouts/slideLayout18.xml"/></Relationships>
</file>

<file path=ppt/slides/_rels/slide74.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5.xml"/><Relationship Id="rId1" Type="http://schemas.openxmlformats.org/officeDocument/2006/relationships/slideLayout" Target="../slideLayouts/slideLayout18.xml"/></Relationships>
</file>

<file path=ppt/slides/_rels/slide75.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6.xml"/><Relationship Id="rId1" Type="http://schemas.openxmlformats.org/officeDocument/2006/relationships/slideLayout" Target="../slideLayouts/slideLayout18.xml"/></Relationships>
</file>

<file path=ppt/slides/_rels/slide76.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7.xml"/><Relationship Id="rId1" Type="http://schemas.openxmlformats.org/officeDocument/2006/relationships/slideLayout" Target="../slideLayouts/slideLayout18.xml"/></Relationships>
</file>

<file path=ppt/slides/_rels/slide77.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68.xml"/><Relationship Id="rId1" Type="http://schemas.openxmlformats.org/officeDocument/2006/relationships/slideLayout" Target="../slideLayouts/slideLayout18.xml"/></Relationships>
</file>

<file path=ppt/slides/_rels/slide78.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69.xml"/><Relationship Id="rId1" Type="http://schemas.openxmlformats.org/officeDocument/2006/relationships/slideLayout" Target="../slideLayouts/slideLayout18.xml"/></Relationships>
</file>

<file path=ppt/slides/_rels/slide79.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70.xml"/><Relationship Id="rId1" Type="http://schemas.openxmlformats.org/officeDocument/2006/relationships/slideLayout" Target="../slideLayouts/slideLayout18.xml"/></Relationships>
</file>

<file path=ppt/slides/_rels/slide80.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71.xml"/><Relationship Id="rId1" Type="http://schemas.openxmlformats.org/officeDocument/2006/relationships/slideLayout" Target="../slideLayouts/slideLayout18.xml"/></Relationships>
</file>

<file path=ppt/slides/_rels/slide81.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72.xml"/><Relationship Id="rId1" Type="http://schemas.openxmlformats.org/officeDocument/2006/relationships/slideLayout" Target="../slideLayouts/slideLayout18.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3.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73.xml"/><Relationship Id="rId1" Type="http://schemas.openxmlformats.org/officeDocument/2006/relationships/slideLayout" Target="../slideLayouts/slideLayout18.xml"/></Relationships>
</file>

<file path=ppt/slides/_rels/slide84.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4.xml"/><Relationship Id="rId1" Type="http://schemas.openxmlformats.org/officeDocument/2006/relationships/slideLayout" Target="../slideLayouts/slideLayout18.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7.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5.xml"/><Relationship Id="rId1" Type="http://schemas.openxmlformats.org/officeDocument/2006/relationships/slideLayout" Target="../slideLayouts/slideLayout18.xml"/></Relationships>
</file>

<file path=ppt/slides/_rels/slide88.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6.xml"/><Relationship Id="rId1" Type="http://schemas.openxmlformats.org/officeDocument/2006/relationships/slideLayout" Target="../slideLayouts/slideLayout18.xml"/></Relationships>
</file>

<file path=ppt/slides/_rels/slide89.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7.xml"/><Relationship Id="rId1" Type="http://schemas.openxmlformats.org/officeDocument/2006/relationships/slideLayout" Target="../slideLayouts/slideLayout18.xml"/></Relationships>
</file>

<file path=ppt/slides/_rels/slide90.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78.xml"/><Relationship Id="rId1" Type="http://schemas.openxmlformats.org/officeDocument/2006/relationships/slideLayout" Target="../slideLayouts/slideLayout18.xml"/></Relationships>
</file>

<file path=ppt/slides/_rels/slide91.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79.xml"/><Relationship Id="rId1" Type="http://schemas.openxmlformats.org/officeDocument/2006/relationships/slideLayout" Target="../slideLayouts/slideLayout18.xml"/></Relationships>
</file>

<file path=ppt/slides/_rels/slide92.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80.xml"/><Relationship Id="rId1" Type="http://schemas.openxmlformats.org/officeDocument/2006/relationships/slideLayout" Target="../slideLayouts/slideLayout18.xml"/></Relationships>
</file>

<file path=ppt/slides/_rels/slide93.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81.xml"/><Relationship Id="rId1" Type="http://schemas.openxmlformats.org/officeDocument/2006/relationships/slideLayout" Target="../slideLayouts/slideLayout18.xml"/></Relationships>
</file>

<file path=ppt/slides/_rels/slide9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82.xml"/><Relationship Id="rId1" Type="http://schemas.openxmlformats.org/officeDocument/2006/relationships/slideLayout" Target="../slideLayouts/slideLayout18.xml"/></Relationships>
</file>

<file path=ppt/slides/_rels/slide95.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83.xml"/><Relationship Id="rId1" Type="http://schemas.openxmlformats.org/officeDocument/2006/relationships/slideLayout" Target="../slideLayouts/slideLayout18.xml"/></Relationships>
</file>

<file path=ppt/slides/_rels/slide96.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84.xml"/><Relationship Id="rId1" Type="http://schemas.openxmlformats.org/officeDocument/2006/relationships/slideLayout" Target="../slideLayouts/slideLayout18.xml"/></Relationships>
</file>

<file path=ppt/slides/_rels/slide97.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85.xml"/><Relationship Id="rId1" Type="http://schemas.openxmlformats.org/officeDocument/2006/relationships/slideLayout" Target="../slideLayouts/slideLayout18.xml"/></Relationships>
</file>

<file path=ppt/slides/_rels/slide98.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86.xml"/><Relationship Id="rId1" Type="http://schemas.openxmlformats.org/officeDocument/2006/relationships/slideLayout" Target="../slideLayouts/slideLayout18.xml"/></Relationships>
</file>

<file path=ppt/slides/_rels/slide99.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87.xml"/><Relationship Id="rId1" Type="http://schemas.openxmlformats.org/officeDocument/2006/relationships/slideLayout" Target="../slideLayouts/slideLayout18.xml"/></Relationships>
</file>

<file path=ppt/slides/_rels/slide100.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88.xml"/><Relationship Id="rId1" Type="http://schemas.openxmlformats.org/officeDocument/2006/relationships/slideLayout" Target="../slideLayouts/slideLayout18.xml"/></Relationships>
</file>

<file path=ppt/slides/_rels/slide101.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89.xml"/><Relationship Id="rId1" Type="http://schemas.openxmlformats.org/officeDocument/2006/relationships/slideLayout" Target="../slideLayouts/slideLayout18.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4.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90.xml"/><Relationship Id="rId1" Type="http://schemas.openxmlformats.org/officeDocument/2006/relationships/slideLayout" Target="../slideLayouts/slideLayout18.xml"/></Relationships>
</file>

<file path=ppt/slides/_rels/slide105.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91.xml"/><Relationship Id="rId1" Type="http://schemas.openxmlformats.org/officeDocument/2006/relationships/slideLayout" Target="../slideLayouts/slideLayout18.xml"/></Relationships>
</file>

<file path=ppt/slides/_rels/slide106.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92.xml"/><Relationship Id="rId1" Type="http://schemas.openxmlformats.org/officeDocument/2006/relationships/slideLayout" Target="../slideLayouts/slideLayout18.xml"/></Relationships>
</file>

<file path=ppt/slides/_rels/slide107.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93.xml"/><Relationship Id="rId1" Type="http://schemas.openxmlformats.org/officeDocument/2006/relationships/slideLayout" Target="../slideLayouts/slideLayout18.xml"/></Relationships>
</file>

<file path=ppt/slides/_rels/slide108.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94.xml"/><Relationship Id="rId1" Type="http://schemas.openxmlformats.org/officeDocument/2006/relationships/slideLayout" Target="../slideLayouts/slideLayout18.xml"/></Relationships>
</file>

<file path=ppt/slides/_rels/slide109.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95.xml"/><Relationship Id="rId1" Type="http://schemas.openxmlformats.org/officeDocument/2006/relationships/slideLayout" Target="../slideLayouts/slideLayout18.xml"/></Relationships>
</file>

<file path=ppt/slides/_rels/slide110.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96.xml"/><Relationship Id="rId1" Type="http://schemas.openxmlformats.org/officeDocument/2006/relationships/slideLayout" Target="../slideLayouts/slideLayout18.xml"/></Relationships>
</file>

<file path=ppt/slides/_rels/slide111.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97.xml"/><Relationship Id="rId1" Type="http://schemas.openxmlformats.org/officeDocument/2006/relationships/slideLayout" Target="../slideLayouts/slideLayout18.xml"/></Relationships>
</file>

<file path=ppt/slides/_rels/slide112.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98.xml"/><Relationship Id="rId1" Type="http://schemas.openxmlformats.org/officeDocument/2006/relationships/slideLayout" Target="../slideLayouts/slideLayout18.xml"/><Relationship Id="rId4" Type="http://schemas.openxmlformats.org/officeDocument/2006/relationships/image" Target="../media/image100.jpeg"/></Relationships>
</file>

<file path=ppt/slides/_rels/slide113.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99.xml"/><Relationship Id="rId1" Type="http://schemas.openxmlformats.org/officeDocument/2006/relationships/slideLayout" Target="../slideLayouts/slideLayout18.xml"/></Relationships>
</file>

<file path=ppt/slides/_rels/slide114.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100.xml"/><Relationship Id="rId1" Type="http://schemas.openxmlformats.org/officeDocument/2006/relationships/slideLayout" Target="../slideLayouts/slideLayout18.xml"/></Relationships>
</file>

<file path=ppt/slides/_rels/slide115.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101.xml"/><Relationship Id="rId1" Type="http://schemas.openxmlformats.org/officeDocument/2006/relationships/slideLayout" Target="../slideLayouts/slideLayout18.xml"/></Relationships>
</file>

<file path=ppt/slides/_rels/slide116.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102.xml"/><Relationship Id="rId1" Type="http://schemas.openxmlformats.org/officeDocument/2006/relationships/slideLayout" Target="../slideLayouts/slideLayout18.xml"/></Relationships>
</file>

<file path=ppt/slides/_rels/slide117.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103.xml"/><Relationship Id="rId1" Type="http://schemas.openxmlformats.org/officeDocument/2006/relationships/slideLayout" Target="../slideLayouts/slideLayout18.xml"/></Relationships>
</file>

<file path=ppt/slides/_rels/slide118.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104.xml"/><Relationship Id="rId1" Type="http://schemas.openxmlformats.org/officeDocument/2006/relationships/slideLayout" Target="../slideLayouts/slideLayout18.xml"/></Relationships>
</file>

<file path=ppt/slides/_rels/slide119.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105.xml"/><Relationship Id="rId1" Type="http://schemas.openxmlformats.org/officeDocument/2006/relationships/slideLayout" Target="../slideLayouts/slideLayout18.xml"/></Relationships>
</file>

<file path=ppt/slides/_rels/slide120.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106.xml"/><Relationship Id="rId1" Type="http://schemas.openxmlformats.org/officeDocument/2006/relationships/slideLayout" Target="../slideLayouts/slideLayout18.xml"/></Relationships>
</file>

<file path=ppt/slides/_rels/slide121.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107.xml"/><Relationship Id="rId1" Type="http://schemas.openxmlformats.org/officeDocument/2006/relationships/slideLayout" Target="../slideLayouts/slideLayout18.xml"/></Relationships>
</file>

<file path=ppt/slides/_rels/slide122.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108.xml"/><Relationship Id="rId1" Type="http://schemas.openxmlformats.org/officeDocument/2006/relationships/slideLayout" Target="../slideLayouts/slideLayout18.xml"/></Relationships>
</file>

<file path=ppt/slides/_rels/slide123.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109.xml"/><Relationship Id="rId1" Type="http://schemas.openxmlformats.org/officeDocument/2006/relationships/slideLayout" Target="../slideLayouts/slideLayout18.xml"/></Relationships>
</file>

<file path=ppt/slides/_rels/slide124.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10.xml"/><Relationship Id="rId1" Type="http://schemas.openxmlformats.org/officeDocument/2006/relationships/slideLayout" Target="../slideLayouts/slideLayout18.xml"/></Relationships>
</file>

<file path=ppt/slides/_rels/slide125.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11.xml"/><Relationship Id="rId1" Type="http://schemas.openxmlformats.org/officeDocument/2006/relationships/slideLayout" Target="../slideLayouts/slideLayout18.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7.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112.xml"/><Relationship Id="rId1" Type="http://schemas.openxmlformats.org/officeDocument/2006/relationships/slideLayout" Target="../slideLayouts/slideLayout18.xml"/></Relationships>
</file>

<file path=ppt/slides/_rels/slide128.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13.xml"/><Relationship Id="rId1" Type="http://schemas.openxmlformats.org/officeDocument/2006/relationships/slideLayout" Target="../slideLayouts/slideLayout18.xml"/></Relationships>
</file>

<file path=ppt/slides/_rels/slide129.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14.xml"/><Relationship Id="rId1" Type="http://schemas.openxmlformats.org/officeDocument/2006/relationships/slideLayout" Target="../slideLayouts/slideLayout18.xml"/></Relationships>
</file>

<file path=ppt/slides/_rels/slide130.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115.xml"/><Relationship Id="rId1" Type="http://schemas.openxmlformats.org/officeDocument/2006/relationships/slideLayout" Target="../slideLayouts/slideLayout18.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3.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16.xml"/><Relationship Id="rId1" Type="http://schemas.openxmlformats.org/officeDocument/2006/relationships/slideLayout" Target="../slideLayouts/slideLayout18.xml"/></Relationships>
</file>

<file path=ppt/slides/_rels/slide134.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17.xml"/><Relationship Id="rId1" Type="http://schemas.openxmlformats.org/officeDocument/2006/relationships/slideLayout" Target="../slideLayouts/slideLayout18.xml"/></Relationships>
</file>

<file path=ppt/slides/_rels/slide135.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118.xml"/><Relationship Id="rId1" Type="http://schemas.openxmlformats.org/officeDocument/2006/relationships/slideLayout" Target="../slideLayouts/slideLayout18.xml"/></Relationships>
</file>

<file path=ppt/slides/_rels/slide136.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119.xml"/><Relationship Id="rId1" Type="http://schemas.openxmlformats.org/officeDocument/2006/relationships/slideLayout" Target="../slideLayouts/slideLayout18.xml"/></Relationships>
</file>

<file path=ppt/slides/_rels/slide137.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120.xml"/><Relationship Id="rId1" Type="http://schemas.openxmlformats.org/officeDocument/2006/relationships/slideLayout" Target="../slideLayouts/slideLayout18.xml"/></Relationships>
</file>

<file path=ppt/slides/_rels/slide138.xml.rels><?xml version="1.0" encoding="UTF-8" standalone="yes"?>
<Relationships xmlns="http://schemas.openxmlformats.org/package/2006/relationships"><Relationship Id="rId3" Type="http://schemas.openxmlformats.org/officeDocument/2006/relationships/image" Target="../media/image123.jpeg"/><Relationship Id="rId2" Type="http://schemas.openxmlformats.org/officeDocument/2006/relationships/notesSlide" Target="../notesSlides/notesSlide121.xml"/><Relationship Id="rId1" Type="http://schemas.openxmlformats.org/officeDocument/2006/relationships/slideLayout" Target="../slideLayouts/slideLayout18.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0.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notesSlide" Target="../notesSlides/notesSlide122.xml"/><Relationship Id="rId1" Type="http://schemas.openxmlformats.org/officeDocument/2006/relationships/slideLayout" Target="../slideLayouts/slideLayout18.xml"/></Relationships>
</file>

<file path=ppt/slides/_rels/slide141.xml.rels><?xml version="1.0" encoding="UTF-8" standalone="yes"?>
<Relationships xmlns="http://schemas.openxmlformats.org/package/2006/relationships"><Relationship Id="rId2" Type="http://schemas.openxmlformats.org/officeDocument/2006/relationships/image" Target="../media/image125.jpeg"/><Relationship Id="rId1" Type="http://schemas.openxmlformats.org/officeDocument/2006/relationships/slideLayout" Target="../slideLayouts/slideLayout18.xml"/></Relationships>
</file>

<file path=ppt/slides/_rels/slide142.xml.rels><?xml version="1.0" encoding="UTF-8" standalone="yes"?>
<Relationships xmlns="http://schemas.openxmlformats.org/package/2006/relationships"><Relationship Id="rId3" Type="http://schemas.openxmlformats.org/officeDocument/2006/relationships/image" Target="../media/image126.jpeg"/><Relationship Id="rId2" Type="http://schemas.openxmlformats.org/officeDocument/2006/relationships/notesSlide" Target="../notesSlides/notesSlide123.xml"/><Relationship Id="rId1" Type="http://schemas.openxmlformats.org/officeDocument/2006/relationships/slideLayout" Target="../slideLayouts/slideLayout18.xml"/></Relationships>
</file>

<file path=ppt/slides/_rels/slide143.xml.rels><?xml version="1.0" encoding="UTF-8" standalone="yes"?>
<Relationships xmlns="http://schemas.openxmlformats.org/package/2006/relationships"><Relationship Id="rId3" Type="http://schemas.openxmlformats.org/officeDocument/2006/relationships/image" Target="../media/image127.jpeg"/><Relationship Id="rId2" Type="http://schemas.openxmlformats.org/officeDocument/2006/relationships/notesSlide" Target="../notesSlides/notesSlide124.xml"/><Relationship Id="rId1" Type="http://schemas.openxmlformats.org/officeDocument/2006/relationships/slideLayout" Target="../slideLayouts/slideLayout18.xml"/></Relationships>
</file>

<file path=ppt/slides/_rels/slide144.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notesSlide" Target="../notesSlides/notesSlide125.xml"/><Relationship Id="rId1" Type="http://schemas.openxmlformats.org/officeDocument/2006/relationships/slideLayout" Target="../slideLayouts/slideLayout18.xml"/></Relationships>
</file>

<file path=ppt/slides/_rels/slide145.xml.rels><?xml version="1.0" encoding="UTF-8" standalone="yes"?>
<Relationships xmlns="http://schemas.openxmlformats.org/package/2006/relationships"><Relationship Id="rId3" Type="http://schemas.openxmlformats.org/officeDocument/2006/relationships/image" Target="../media/image129.jpeg"/><Relationship Id="rId2" Type="http://schemas.openxmlformats.org/officeDocument/2006/relationships/notesSlide" Target="../notesSlides/notesSlide126.xml"/><Relationship Id="rId1" Type="http://schemas.openxmlformats.org/officeDocument/2006/relationships/slideLayout" Target="../slideLayouts/slideLayout18.xml"/></Relationships>
</file>

<file path=ppt/slides/_rels/slide146.xml.rels><?xml version="1.0" encoding="UTF-8" standalone="yes"?>
<Relationships xmlns="http://schemas.openxmlformats.org/package/2006/relationships"><Relationship Id="rId3" Type="http://schemas.openxmlformats.org/officeDocument/2006/relationships/image" Target="../media/image130.jpeg"/><Relationship Id="rId2" Type="http://schemas.openxmlformats.org/officeDocument/2006/relationships/notesSlide" Target="../notesSlides/notesSlide127.xml"/><Relationship Id="rId1" Type="http://schemas.openxmlformats.org/officeDocument/2006/relationships/slideLayout" Target="../slideLayouts/slideLayout18.xml"/></Relationships>
</file>

<file path=ppt/slides/_rels/slide147.xml.rels><?xml version="1.0" encoding="UTF-8" standalone="yes"?>
<Relationships xmlns="http://schemas.openxmlformats.org/package/2006/relationships"><Relationship Id="rId3" Type="http://schemas.openxmlformats.org/officeDocument/2006/relationships/image" Target="../media/image131.jpeg"/><Relationship Id="rId2" Type="http://schemas.openxmlformats.org/officeDocument/2006/relationships/notesSlide" Target="../notesSlides/notesSlide128.xml"/><Relationship Id="rId1" Type="http://schemas.openxmlformats.org/officeDocument/2006/relationships/slideLayout" Target="../slideLayouts/slideLayout18.xml"/></Relationships>
</file>

<file path=ppt/slides/_rels/slide148.xml.rels><?xml version="1.0" encoding="UTF-8" standalone="yes"?>
<Relationships xmlns="http://schemas.openxmlformats.org/package/2006/relationships"><Relationship Id="rId3" Type="http://schemas.openxmlformats.org/officeDocument/2006/relationships/image" Target="../media/image132.jpeg"/><Relationship Id="rId2" Type="http://schemas.openxmlformats.org/officeDocument/2006/relationships/notesSlide" Target="../notesSlides/notesSlide129.xml"/><Relationship Id="rId1" Type="http://schemas.openxmlformats.org/officeDocument/2006/relationships/slideLayout" Target="../slideLayouts/slideLayout18.xml"/><Relationship Id="rId4" Type="http://schemas.openxmlformats.org/officeDocument/2006/relationships/image" Target="../media/image133.jpeg"/></Relationships>
</file>

<file path=ppt/slides/_rels/slide149.xml.rels><?xml version="1.0" encoding="UTF-8" standalone="yes"?>
<Relationships xmlns="http://schemas.openxmlformats.org/package/2006/relationships"><Relationship Id="rId3" Type="http://schemas.openxmlformats.org/officeDocument/2006/relationships/image" Target="../media/image134.jpeg"/><Relationship Id="rId2" Type="http://schemas.openxmlformats.org/officeDocument/2006/relationships/notesSlide" Target="../notesSlides/notesSlide130.xml"/><Relationship Id="rId1" Type="http://schemas.openxmlformats.org/officeDocument/2006/relationships/slideLayout" Target="../slideLayouts/slideLayout18.xml"/></Relationships>
</file>

<file path=ppt/slides/_rels/slide150.xml.rels><?xml version="1.0" encoding="UTF-8" standalone="yes"?>
<Relationships xmlns="http://schemas.openxmlformats.org/package/2006/relationships"><Relationship Id="rId3" Type="http://schemas.openxmlformats.org/officeDocument/2006/relationships/image" Target="../media/image135.jpeg"/><Relationship Id="rId2" Type="http://schemas.openxmlformats.org/officeDocument/2006/relationships/notesSlide" Target="../notesSlides/notesSlide131.xml"/><Relationship Id="rId1" Type="http://schemas.openxmlformats.org/officeDocument/2006/relationships/slideLayout" Target="../slideLayouts/slideLayout18.xml"/></Relationships>
</file>

<file path=ppt/slides/_rels/slide151.xml.rels><?xml version="1.0" encoding="UTF-8" standalone="yes"?>
<Relationships xmlns="http://schemas.openxmlformats.org/package/2006/relationships"><Relationship Id="rId3" Type="http://schemas.openxmlformats.org/officeDocument/2006/relationships/image" Target="../media/image136.jpeg"/><Relationship Id="rId2" Type="http://schemas.openxmlformats.org/officeDocument/2006/relationships/notesSlide" Target="../notesSlides/notesSlide132.xml"/><Relationship Id="rId1" Type="http://schemas.openxmlformats.org/officeDocument/2006/relationships/slideLayout" Target="../slideLayouts/slideLayout18.xml"/></Relationships>
</file>

<file path=ppt/slides/_rels/slide152.xml.rels><?xml version="1.0" encoding="UTF-8" standalone="yes"?>
<Relationships xmlns="http://schemas.openxmlformats.org/package/2006/relationships"><Relationship Id="rId3" Type="http://schemas.openxmlformats.org/officeDocument/2006/relationships/image" Target="../media/image137.jpeg"/><Relationship Id="rId2" Type="http://schemas.openxmlformats.org/officeDocument/2006/relationships/notesSlide" Target="../notesSlides/notesSlide133.xml"/><Relationship Id="rId1" Type="http://schemas.openxmlformats.org/officeDocument/2006/relationships/slideLayout" Target="../slideLayouts/slideLayout18.xml"/></Relationships>
</file>

<file path=ppt/slides/_rels/slide153.xml.rels><?xml version="1.0" encoding="UTF-8" standalone="yes"?>
<Relationships xmlns="http://schemas.openxmlformats.org/package/2006/relationships"><Relationship Id="rId3" Type="http://schemas.openxmlformats.org/officeDocument/2006/relationships/image" Target="../media/image138.jpeg"/><Relationship Id="rId2" Type="http://schemas.openxmlformats.org/officeDocument/2006/relationships/notesSlide" Target="../notesSlides/notesSlide134.xml"/><Relationship Id="rId1" Type="http://schemas.openxmlformats.org/officeDocument/2006/relationships/slideLayout" Target="../slideLayouts/slideLayout18.xml"/></Relationships>
</file>

<file path=ppt/slides/_rels/slide154.xml.rels><?xml version="1.0" encoding="UTF-8" standalone="yes"?>
<Relationships xmlns="http://schemas.openxmlformats.org/package/2006/relationships"><Relationship Id="rId3" Type="http://schemas.openxmlformats.org/officeDocument/2006/relationships/image" Target="../media/image139.jpeg"/><Relationship Id="rId2" Type="http://schemas.openxmlformats.org/officeDocument/2006/relationships/notesSlide" Target="../notesSlides/notesSlide135.xml"/><Relationship Id="rId1" Type="http://schemas.openxmlformats.org/officeDocument/2006/relationships/slideLayout" Target="../slideLayouts/slideLayout18.xml"/></Relationships>
</file>

<file path=ppt/slides/_rels/slide155.xml.rels><?xml version="1.0" encoding="UTF-8" standalone="yes"?>
<Relationships xmlns="http://schemas.openxmlformats.org/package/2006/relationships"><Relationship Id="rId3" Type="http://schemas.openxmlformats.org/officeDocument/2006/relationships/image" Target="../media/image140.jpeg"/><Relationship Id="rId2" Type="http://schemas.openxmlformats.org/officeDocument/2006/relationships/notesSlide" Target="../notesSlides/notesSlide136.xml"/><Relationship Id="rId1" Type="http://schemas.openxmlformats.org/officeDocument/2006/relationships/slideLayout" Target="../slideLayouts/slideLayout18.xml"/></Relationships>
</file>

<file path=ppt/slides/_rels/slide156.xml.rels><?xml version="1.0" encoding="UTF-8" standalone="yes"?>
<Relationships xmlns="http://schemas.openxmlformats.org/package/2006/relationships"><Relationship Id="rId3" Type="http://schemas.openxmlformats.org/officeDocument/2006/relationships/image" Target="../media/image141.jpeg"/><Relationship Id="rId2" Type="http://schemas.openxmlformats.org/officeDocument/2006/relationships/notesSlide" Target="../notesSlides/notesSlide137.xml"/><Relationship Id="rId1" Type="http://schemas.openxmlformats.org/officeDocument/2006/relationships/slideLayout" Target="../slideLayouts/slideLayout18.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8.xml.rels><?xml version="1.0" encoding="UTF-8" standalone="yes"?>
<Relationships xmlns="http://schemas.openxmlformats.org/package/2006/relationships"><Relationship Id="rId3" Type="http://schemas.openxmlformats.org/officeDocument/2006/relationships/image" Target="../media/image142.jpeg"/><Relationship Id="rId2" Type="http://schemas.openxmlformats.org/officeDocument/2006/relationships/notesSlide" Target="../notesSlides/notesSlide138.xml"/><Relationship Id="rId1" Type="http://schemas.openxmlformats.org/officeDocument/2006/relationships/slideLayout" Target="../slideLayouts/slideLayout18.xml"/></Relationships>
</file>

<file path=ppt/slides/_rels/slide159.xml.rels><?xml version="1.0" encoding="UTF-8" standalone="yes"?>
<Relationships xmlns="http://schemas.openxmlformats.org/package/2006/relationships"><Relationship Id="rId3" Type="http://schemas.openxmlformats.org/officeDocument/2006/relationships/image" Target="../media/image143.jpeg"/><Relationship Id="rId2" Type="http://schemas.openxmlformats.org/officeDocument/2006/relationships/notesSlide" Target="../notesSlides/notesSlide139.xml"/><Relationship Id="rId1" Type="http://schemas.openxmlformats.org/officeDocument/2006/relationships/slideLayout" Target="../slideLayouts/slideLayout18.xml"/></Relationships>
</file>

<file path=ppt/slides/_rels/slide160.xml.rels><?xml version="1.0" encoding="UTF-8" standalone="yes"?>
<Relationships xmlns="http://schemas.openxmlformats.org/package/2006/relationships"><Relationship Id="rId3" Type="http://schemas.openxmlformats.org/officeDocument/2006/relationships/image" Target="../media/image144.jpeg"/><Relationship Id="rId2" Type="http://schemas.openxmlformats.org/officeDocument/2006/relationships/notesSlide" Target="../notesSlides/notesSlide140.xml"/><Relationship Id="rId1" Type="http://schemas.openxmlformats.org/officeDocument/2006/relationships/slideLayout" Target="../slideLayouts/slideLayout18.xml"/></Relationships>
</file>

<file path=ppt/slides/_rels/slide161.xml.rels><?xml version="1.0" encoding="UTF-8" standalone="yes"?>
<Relationships xmlns="http://schemas.openxmlformats.org/package/2006/relationships"><Relationship Id="rId3" Type="http://schemas.openxmlformats.org/officeDocument/2006/relationships/image" Target="../media/image145.jpeg"/><Relationship Id="rId2" Type="http://schemas.openxmlformats.org/officeDocument/2006/relationships/notesSlide" Target="../notesSlides/notesSlide141.xml"/><Relationship Id="rId1" Type="http://schemas.openxmlformats.org/officeDocument/2006/relationships/slideLayout" Target="../slideLayouts/slideLayout18.xml"/></Relationships>
</file>

<file path=ppt/slides/_rels/slide162.xml.rels><?xml version="1.0" encoding="UTF-8" standalone="yes"?>
<Relationships xmlns="http://schemas.openxmlformats.org/package/2006/relationships"><Relationship Id="rId3" Type="http://schemas.openxmlformats.org/officeDocument/2006/relationships/image" Target="../media/image146.jpeg"/><Relationship Id="rId2" Type="http://schemas.openxmlformats.org/officeDocument/2006/relationships/notesSlide" Target="../notesSlides/notesSlide142.xml"/><Relationship Id="rId1" Type="http://schemas.openxmlformats.org/officeDocument/2006/relationships/slideLayout" Target="../slideLayouts/slideLayout18.xml"/></Relationships>
</file>

<file path=ppt/slides/_rels/slide163.xml.rels><?xml version="1.0" encoding="UTF-8" standalone="yes"?>
<Relationships xmlns="http://schemas.openxmlformats.org/package/2006/relationships"><Relationship Id="rId3" Type="http://schemas.openxmlformats.org/officeDocument/2006/relationships/image" Target="../media/image147.jpeg"/><Relationship Id="rId2" Type="http://schemas.openxmlformats.org/officeDocument/2006/relationships/notesSlide" Target="../notesSlides/notesSlide143.xml"/><Relationship Id="rId1" Type="http://schemas.openxmlformats.org/officeDocument/2006/relationships/slideLayout" Target="../slideLayouts/slideLayout18.xml"/></Relationships>
</file>

<file path=ppt/slides/_rels/slide164.xml.rels><?xml version="1.0" encoding="UTF-8" standalone="yes"?>
<Relationships xmlns="http://schemas.openxmlformats.org/package/2006/relationships"><Relationship Id="rId3" Type="http://schemas.openxmlformats.org/officeDocument/2006/relationships/image" Target="../media/image148.jpeg"/><Relationship Id="rId2" Type="http://schemas.openxmlformats.org/officeDocument/2006/relationships/notesSlide" Target="../notesSlides/notesSlide144.xml"/><Relationship Id="rId1" Type="http://schemas.openxmlformats.org/officeDocument/2006/relationships/slideLayout" Target="../slideLayouts/slideLayout18.xml"/></Relationships>
</file>

<file path=ppt/slides/_rels/slide165.xml.rels><?xml version="1.0" encoding="UTF-8" standalone="yes"?>
<Relationships xmlns="http://schemas.openxmlformats.org/package/2006/relationships"><Relationship Id="rId3" Type="http://schemas.openxmlformats.org/officeDocument/2006/relationships/image" Target="../media/image149.jpeg"/><Relationship Id="rId2" Type="http://schemas.openxmlformats.org/officeDocument/2006/relationships/notesSlide" Target="../notesSlides/notesSlide145.xml"/><Relationship Id="rId1" Type="http://schemas.openxmlformats.org/officeDocument/2006/relationships/slideLayout" Target="../slideLayouts/slideLayout18.xml"/></Relationships>
</file>

<file path=ppt/slides/_rels/slide166.xml.rels><?xml version="1.0" encoding="UTF-8" standalone="yes"?>
<Relationships xmlns="http://schemas.openxmlformats.org/package/2006/relationships"><Relationship Id="rId3" Type="http://schemas.openxmlformats.org/officeDocument/2006/relationships/image" Target="../media/image150.jpeg"/><Relationship Id="rId2" Type="http://schemas.openxmlformats.org/officeDocument/2006/relationships/notesSlide" Target="../notesSlides/notesSlide146.xml"/><Relationship Id="rId1" Type="http://schemas.openxmlformats.org/officeDocument/2006/relationships/slideLayout" Target="../slideLayouts/slideLayout18.xml"/></Relationships>
</file>

<file path=ppt/slides/_rels/slide167.xml.rels><?xml version="1.0" encoding="UTF-8" standalone="yes"?>
<Relationships xmlns="http://schemas.openxmlformats.org/package/2006/relationships"><Relationship Id="rId3" Type="http://schemas.openxmlformats.org/officeDocument/2006/relationships/image" Target="../media/image151.jpeg"/><Relationship Id="rId2" Type="http://schemas.openxmlformats.org/officeDocument/2006/relationships/notesSlide" Target="../notesSlides/notesSlide147.xml"/><Relationship Id="rId1" Type="http://schemas.openxmlformats.org/officeDocument/2006/relationships/slideLayout" Target="../slideLayouts/slideLayout18.xml"/></Relationships>
</file>

<file path=ppt/slides/_rels/slide168.xml.rels><?xml version="1.0" encoding="UTF-8" standalone="yes"?>
<Relationships xmlns="http://schemas.openxmlformats.org/package/2006/relationships"><Relationship Id="rId3" Type="http://schemas.openxmlformats.org/officeDocument/2006/relationships/image" Target="../media/image152.jpeg"/><Relationship Id="rId2" Type="http://schemas.openxmlformats.org/officeDocument/2006/relationships/notesSlide" Target="../notesSlides/notesSlide148.xml"/><Relationship Id="rId1" Type="http://schemas.openxmlformats.org/officeDocument/2006/relationships/slideLayout" Target="../slideLayouts/slideLayout18.xml"/></Relationships>
</file>

<file path=ppt/slides/_rels/slide169.xml.rels><?xml version="1.0" encoding="UTF-8" standalone="yes"?>
<Relationships xmlns="http://schemas.openxmlformats.org/package/2006/relationships"><Relationship Id="rId3" Type="http://schemas.openxmlformats.org/officeDocument/2006/relationships/image" Target="../media/image153.jpeg"/><Relationship Id="rId2" Type="http://schemas.openxmlformats.org/officeDocument/2006/relationships/notesSlide" Target="../notesSlides/notesSlide149.xml"/><Relationship Id="rId1" Type="http://schemas.openxmlformats.org/officeDocument/2006/relationships/slideLayout" Target="../slideLayouts/slideLayout18.xml"/></Relationships>
</file>

<file path=ppt/slides/_rels/slide170.xml.rels><?xml version="1.0" encoding="UTF-8" standalone="yes"?>
<Relationships xmlns="http://schemas.openxmlformats.org/package/2006/relationships"><Relationship Id="rId3" Type="http://schemas.openxmlformats.org/officeDocument/2006/relationships/image" Target="../media/image154.jpeg"/><Relationship Id="rId2" Type="http://schemas.openxmlformats.org/officeDocument/2006/relationships/notesSlide" Target="../notesSlides/notesSlide150.xm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268760"/>
            <a:ext cx="6172200" cy="1584176"/>
          </a:xfrm>
        </p:spPr>
        <p:txBody>
          <a:bodyPr>
            <a:normAutofit fontScale="90000"/>
          </a:bodyPr>
          <a:lstStyle/>
          <a:p>
            <a:r>
              <a:rPr lang="es-ES" sz="3600" dirty="0"/>
              <a:t>ASIA.-LA VUELTA AL MUNDO EN 885 JARDINES</a:t>
            </a:r>
            <a:r>
              <a:rPr lang="es-ES" dirty="0"/>
              <a:t>.</a:t>
            </a:r>
            <a:br>
              <a:rPr lang="es-ES" dirty="0"/>
            </a:br>
            <a:r>
              <a:rPr lang="es-ES" dirty="0"/>
              <a:t>JARDINES ASIATICOS.-B</a:t>
            </a:r>
          </a:p>
        </p:txBody>
      </p:sp>
      <p:sp>
        <p:nvSpPr>
          <p:cNvPr id="3" name="2 Subtítulo"/>
          <p:cNvSpPr>
            <a:spLocks noGrp="1"/>
          </p:cNvSpPr>
          <p:nvPr>
            <p:ph type="subTitle" idx="1"/>
          </p:nvPr>
        </p:nvSpPr>
        <p:spPr>
          <a:xfrm>
            <a:off x="4284549" y="4581128"/>
            <a:ext cx="4320480" cy="1371600"/>
          </a:xfrm>
        </p:spPr>
        <p:txBody>
          <a:bodyPr>
            <a:normAutofit fontScale="92500"/>
          </a:bodyPr>
          <a:lstStyle/>
          <a:p>
            <a:r>
              <a:rPr lang="es-ES" dirty="0"/>
              <a:t>Selección de textos y fotografías por</a:t>
            </a:r>
          </a:p>
          <a:p>
            <a:r>
              <a:rPr lang="es-ES" sz="2800" dirty="0"/>
              <a:t>JOSE ELIAS BONELLS</a:t>
            </a:r>
          </a:p>
          <a:p>
            <a:endParaRPr lang="es-ES" dirty="0"/>
          </a:p>
        </p:txBody>
      </p:sp>
    </p:spTree>
    <p:extLst>
      <p:ext uri="{BB962C8B-B14F-4D97-AF65-F5344CB8AC3E}">
        <p14:creationId xmlns:p14="http://schemas.microsoft.com/office/powerpoint/2010/main" val="9301636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1 Título"/>
          <p:cNvSpPr>
            <a:spLocks noGrp="1"/>
          </p:cNvSpPr>
          <p:nvPr>
            <p:ph type="title"/>
          </p:nvPr>
        </p:nvSpPr>
        <p:spPr/>
        <p:txBody>
          <a:bodyPr/>
          <a:lstStyle/>
          <a:p>
            <a:pPr fontAlgn="auto">
              <a:spcAft>
                <a:spcPts val="0"/>
              </a:spcAft>
              <a:defRPr/>
            </a:pPr>
            <a:r>
              <a:rPr lang="es-ES" sz="5400" b="1" dirty="0"/>
              <a:t>Irán</a:t>
            </a:r>
          </a:p>
        </p:txBody>
      </p:sp>
      <p:sp>
        <p:nvSpPr>
          <p:cNvPr id="9219" name="2 Marcador de contenido"/>
          <p:cNvSpPr>
            <a:spLocks noGrp="1"/>
          </p:cNvSpPr>
          <p:nvPr>
            <p:ph sz="quarter" idx="1"/>
          </p:nvPr>
        </p:nvSpPr>
        <p:spPr>
          <a:xfrm>
            <a:off x="457200" y="1600200"/>
            <a:ext cx="7467600" cy="4873625"/>
          </a:xfrm>
        </p:spPr>
        <p:txBody>
          <a:bodyPr/>
          <a:lstStyle/>
          <a:p>
            <a:r>
              <a:rPr lang="es-ES" altLang="es-ES" dirty="0"/>
              <a:t>Algunos jardines del Irán</a:t>
            </a:r>
          </a:p>
        </p:txBody>
      </p:sp>
    </p:spTree>
    <p:extLst>
      <p:ext uri="{BB962C8B-B14F-4D97-AF65-F5344CB8AC3E}">
        <p14:creationId xmlns:p14="http://schemas.microsoft.com/office/powerpoint/2010/main" val="42153602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1 Imagen" descr="js1024_iran2_025_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736052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1 Imagen" descr="js1024_iran2_037_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545401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1 Imagen" descr="js1024_iran2_056_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00563" y="0"/>
            <a:ext cx="46434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1" name="2 Imagen" descr="js1024_iran1_093_l.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933548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1 Imagen" descr="js1024_iran2_173_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218572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1 Imagen" descr="js1024_Iran.-Azadi.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760624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1 Título"/>
          <p:cNvSpPr>
            <a:spLocks noGrp="1"/>
          </p:cNvSpPr>
          <p:nvPr>
            <p:ph type="title"/>
          </p:nvPr>
        </p:nvSpPr>
        <p:spPr>
          <a:xfrm>
            <a:off x="683568" y="274638"/>
            <a:ext cx="7241232" cy="1143000"/>
          </a:xfrm>
        </p:spPr>
        <p:txBody>
          <a:bodyPr>
            <a:normAutofit/>
          </a:bodyPr>
          <a:lstStyle/>
          <a:p>
            <a:pPr fontAlgn="auto">
              <a:spcAft>
                <a:spcPts val="0"/>
              </a:spcAft>
              <a:defRPr/>
            </a:pPr>
            <a:r>
              <a:rPr lang="es-ES" sz="3600" dirty="0"/>
              <a:t>Bahai Gardens</a:t>
            </a:r>
          </a:p>
        </p:txBody>
      </p:sp>
      <p:sp>
        <p:nvSpPr>
          <p:cNvPr id="15363" name="2 Marcador de contenido"/>
          <p:cNvSpPr>
            <a:spLocks noGrp="1"/>
          </p:cNvSpPr>
          <p:nvPr>
            <p:ph sz="quarter" idx="1"/>
          </p:nvPr>
        </p:nvSpPr>
        <p:spPr>
          <a:xfrm>
            <a:off x="457200" y="1600200"/>
            <a:ext cx="7467600" cy="4873625"/>
          </a:xfrm>
        </p:spPr>
        <p:txBody>
          <a:bodyPr/>
          <a:lstStyle/>
          <a:p>
            <a:r>
              <a:rPr lang="es-ES_tradnl" altLang="es-ES" dirty="0"/>
              <a:t>Situados en la ladera del Monte Carmelo el jardín con 19 terrazas y 1.500 escalones ofrece unas importantes vistas sobre el puerto y la bahía de Haifa.</a:t>
            </a:r>
            <a:endParaRPr lang="es-ES" altLang="es-ES" i="1" dirty="0"/>
          </a:p>
          <a:p>
            <a:r>
              <a:rPr lang="es-ES_tradnl" altLang="es-ES" dirty="0"/>
              <a:t>La pieza central del jardín es la cúpula de oro abovedada del Shine of the Bab que contiene la tumba de Siyyiad Ali Muhammed un profeta musulmán que instituyo una religión que siguen muchos israelitas.</a:t>
            </a:r>
            <a:endParaRPr lang="es-ES" altLang="es-ES" dirty="0"/>
          </a:p>
        </p:txBody>
      </p:sp>
    </p:spTree>
    <p:extLst>
      <p:ext uri="{BB962C8B-B14F-4D97-AF65-F5344CB8AC3E}">
        <p14:creationId xmlns:p14="http://schemas.microsoft.com/office/powerpoint/2010/main" val="7109359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2 Marcador de contenido"/>
          <p:cNvSpPr>
            <a:spLocks noGrp="1"/>
          </p:cNvSpPr>
          <p:nvPr>
            <p:ph sz="quarter" idx="1"/>
          </p:nvPr>
        </p:nvSpPr>
        <p:spPr>
          <a:xfrm>
            <a:off x="457200" y="1125538"/>
            <a:ext cx="7499176" cy="5000625"/>
          </a:xfrm>
        </p:spPr>
        <p:txBody>
          <a:bodyPr/>
          <a:lstStyle/>
          <a:p>
            <a:r>
              <a:rPr lang="es-ES_tradnl" altLang="es-ES" dirty="0"/>
              <a:t>Describen el jardín como la octava maravilla del mundo-</a:t>
            </a:r>
            <a:endParaRPr lang="es-ES" altLang="es-ES" i="1" dirty="0"/>
          </a:p>
          <a:p>
            <a:r>
              <a:rPr lang="es-ES_tradnl" altLang="es-ES" dirty="0"/>
              <a:t>Las terrazas representan los primeros 19 discípulos del Bab.</a:t>
            </a:r>
          </a:p>
          <a:p>
            <a:r>
              <a:rPr lang="es-ES_tradnl" altLang="es-ES" dirty="0"/>
              <a:t>Nueve círculos concéntricos geometrizan el jardín.</a:t>
            </a:r>
            <a:endParaRPr lang="es-ES" altLang="es-ES" i="1" dirty="0"/>
          </a:p>
          <a:p>
            <a:r>
              <a:rPr lang="es-ES_tradnl" altLang="es-ES" dirty="0"/>
              <a:t>El jardín en terrazas fue abierto al publico en el año 2001.</a:t>
            </a:r>
            <a:endParaRPr lang="es-ES" altLang="es-ES" i="1" dirty="0"/>
          </a:p>
          <a:p>
            <a:r>
              <a:rPr lang="es-ES_tradnl" altLang="es-ES" dirty="0"/>
              <a:t>Alberga varios edificios públicos, el Palacio de Justicia, el World Trade Center, la biblioteca etc. -.</a:t>
            </a:r>
            <a:endParaRPr lang="es-ES" altLang="es-ES" i="1" dirty="0"/>
          </a:p>
        </p:txBody>
      </p:sp>
    </p:spTree>
    <p:extLst>
      <p:ext uri="{BB962C8B-B14F-4D97-AF65-F5344CB8AC3E}">
        <p14:creationId xmlns:p14="http://schemas.microsoft.com/office/powerpoint/2010/main" val="14377630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2 Imagen" descr="js1024_Israel.-Haifa.-Bahai_Gardens.-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975621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1 Imagen" descr="js1024_Israel.-Haifa.-Bahai_Gardens.-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609893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1 Imagen" descr="js1024_Israel.-Haifa.-Bahai_Gardens.-1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232139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1 Imagen" descr="js1024_Israel.-Haifa.-Bahai_Gardens.-2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904204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1 Imagen" descr="js1024_Israel_-_Haifa_-_Bahai_Gardens_00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365866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1 Imagen" descr="js1024_Israel.-Haifa.-Bahai_Gardens.-1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529058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1 Imagen" descr="js1024_Israel.-Haifa.-Bahai_gardens.-2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977621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1 Imagen" descr="js1024_Israel.-Haifa.-Bahai_Gardens.-2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981517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1 Imagen" descr="js1024_Israel.-Haifa.-Bahai_Gardens.-3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992022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1 Imagen" descr="js1024_Israel.-Haifa.-Bahai_Gardens.-3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782957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1 Imagen" descr="js1024_Israel.-Haifa.-Bahai_Gardens.-3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68555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1 Imagen" descr="js1024_Israel.-Haifa.-Bahai_Gardens.-3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026621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1 Imagen" descr="js1024_Israel.-Haifa.-Bahai_Gardens.-3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328429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1 Imagen" descr="js1024_Israel_-_Haifa_-_Bahai_Gardens_00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1172283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1 Imagen" descr="js1024_Israel.-Haifa.-Bahai_Gardens.-3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5626747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1 Imagen" descr="js1024_Israel.-Haifa.-Bhai_Gardens.-3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6530988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1 Título"/>
          <p:cNvSpPr>
            <a:spLocks noGrp="1"/>
          </p:cNvSpPr>
          <p:nvPr>
            <p:ph type="title"/>
          </p:nvPr>
        </p:nvSpPr>
        <p:spPr/>
        <p:txBody>
          <a:bodyPr>
            <a:normAutofit/>
          </a:bodyPr>
          <a:lstStyle/>
          <a:p>
            <a:pPr fontAlgn="auto">
              <a:spcAft>
                <a:spcPts val="0"/>
              </a:spcAft>
              <a:defRPr/>
            </a:pPr>
            <a:r>
              <a:rPr lang="es-ES" sz="3600" dirty="0"/>
              <a:t>Israel Gardens</a:t>
            </a:r>
          </a:p>
        </p:txBody>
      </p:sp>
      <p:sp>
        <p:nvSpPr>
          <p:cNvPr id="33795" name="2 Marcador de contenido"/>
          <p:cNvSpPr>
            <a:spLocks noGrp="1"/>
          </p:cNvSpPr>
          <p:nvPr>
            <p:ph sz="quarter" idx="1"/>
          </p:nvPr>
        </p:nvSpPr>
        <p:spPr>
          <a:xfrm>
            <a:off x="457200" y="1600200"/>
            <a:ext cx="7467600" cy="4873625"/>
          </a:xfrm>
        </p:spPr>
        <p:txBody>
          <a:bodyPr/>
          <a:lstStyle/>
          <a:p>
            <a:r>
              <a:rPr lang="es-ES" altLang="es-ES" dirty="0"/>
              <a:t>Algunos jardines de Israel</a:t>
            </a:r>
          </a:p>
        </p:txBody>
      </p:sp>
    </p:spTree>
    <p:extLst>
      <p:ext uri="{BB962C8B-B14F-4D97-AF65-F5344CB8AC3E}">
        <p14:creationId xmlns:p14="http://schemas.microsoft.com/office/powerpoint/2010/main" val="352486462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1 Imagen" descr="js1024_Israel.-Kafka_Machine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9074941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1 Imagen" descr="js1024_Israel.-Last_Supper_with_Broken_Obelisk.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0327888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1 Imagen" descr="js1024_Israel.-Macht_Arbeit_Frei%3F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4313" y="0"/>
            <a:ext cx="93583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0373539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1 Imagen" descr="js1024_Israel.-Old_yaffo_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6469665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1 Imagen" descr="js1024_Israel.-Old_yaffo_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3612065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1 Imagen" descr="js1024_Israel.-Stabile_Mobil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5554882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1 Imagen" descr="js1024_Jantar_Mant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6425547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1 Imagen" descr="js1024_Jantar_Mantar_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3583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5514374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1 Imagen" descr="js1024_Jantar_Mantar_Delhi.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3718188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Título"/>
          <p:cNvSpPr>
            <a:spLocks noGrp="1"/>
          </p:cNvSpPr>
          <p:nvPr>
            <p:ph type="title"/>
          </p:nvPr>
        </p:nvSpPr>
        <p:spPr>
          <a:xfrm>
            <a:off x="500063" y="785813"/>
            <a:ext cx="8229600" cy="1143000"/>
          </a:xfrm>
        </p:spPr>
        <p:txBody>
          <a:bodyPr>
            <a:normAutofit/>
          </a:bodyPr>
          <a:lstStyle/>
          <a:p>
            <a:pPr fontAlgn="auto">
              <a:spcAft>
                <a:spcPts val="0"/>
              </a:spcAft>
              <a:defRPr/>
            </a:pPr>
            <a:r>
              <a:rPr lang="es-ES" sz="3600" dirty="0"/>
              <a:t>Lahore Fort</a:t>
            </a:r>
          </a:p>
        </p:txBody>
      </p:sp>
      <p:sp>
        <p:nvSpPr>
          <p:cNvPr id="44035" name="2 Marcador de contenido"/>
          <p:cNvSpPr>
            <a:spLocks noGrp="1"/>
          </p:cNvSpPr>
          <p:nvPr>
            <p:ph sz="quarter" idx="1"/>
          </p:nvPr>
        </p:nvSpPr>
        <p:spPr>
          <a:xfrm>
            <a:off x="457200" y="2204864"/>
            <a:ext cx="7467600" cy="4268961"/>
          </a:xfrm>
        </p:spPr>
        <p:txBody>
          <a:bodyPr/>
          <a:lstStyle/>
          <a:p>
            <a:r>
              <a:rPr lang="es-ES" altLang="es-ES" dirty="0"/>
              <a:t>El Fuerte de Lahore es la ciudadela de la ciudad de Lahore en Punjab. Pakistán.</a:t>
            </a:r>
          </a:p>
          <a:p>
            <a:r>
              <a:rPr lang="es-ES" altLang="es-ES" dirty="0"/>
              <a:t>La composición trapezoidal de extiende sobre 20 hectáreas.</a:t>
            </a:r>
          </a:p>
          <a:p>
            <a:r>
              <a:rPr lang="es-ES" altLang="es-ES" dirty="0"/>
              <a:t>En 1981 el fuerte y los jardines fueron inscritos como Patrimonio de la Humanidad por la UNESCO.</a:t>
            </a:r>
          </a:p>
        </p:txBody>
      </p:sp>
    </p:spTree>
    <p:extLst>
      <p:ext uri="{BB962C8B-B14F-4D97-AF65-F5344CB8AC3E}">
        <p14:creationId xmlns:p14="http://schemas.microsoft.com/office/powerpoint/2010/main" val="28055618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3 Imagen" descr="Lahore Fort.-Alamgiri_Gat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0359072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1 Imagen" descr="796px-July_9_2005_-_The_Lahore_Fort-Front_center_view_of_hall_of_special_audienc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225" y="0"/>
            <a:ext cx="90995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7926199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2 Imagen" descr="js1024_Lahore_Fort-The_five_arches_of_the_Shish_Maha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6988" y="0"/>
            <a:ext cx="90900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0370696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1 Imagen" descr="js1024_Lahore_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495540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1 Imagen" descr="js1024_Mughal.-Lahore_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6988" y="0"/>
            <a:ext cx="90900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3763094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2 Imagen" descr="js1024_Lawn_outside_Taj_Mahal_Hotel.-Bombay.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754044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1 Título"/>
          <p:cNvSpPr>
            <a:spLocks noGrp="1"/>
          </p:cNvSpPr>
          <p:nvPr>
            <p:ph type="title"/>
          </p:nvPr>
        </p:nvSpPr>
        <p:spPr/>
        <p:txBody>
          <a:bodyPr>
            <a:normAutofit/>
          </a:bodyPr>
          <a:lstStyle/>
          <a:p>
            <a:pPr fontAlgn="auto">
              <a:spcAft>
                <a:spcPts val="0"/>
              </a:spcAft>
              <a:defRPr/>
            </a:pPr>
            <a:r>
              <a:rPr lang="es-ES" sz="3600" dirty="0"/>
              <a:t>Lodhi Gardens</a:t>
            </a:r>
          </a:p>
        </p:txBody>
      </p:sp>
      <p:sp>
        <p:nvSpPr>
          <p:cNvPr id="51203" name="2 Marcador de contenido"/>
          <p:cNvSpPr>
            <a:spLocks noGrp="1"/>
          </p:cNvSpPr>
          <p:nvPr>
            <p:ph sz="quarter" idx="1"/>
          </p:nvPr>
        </p:nvSpPr>
        <p:spPr>
          <a:xfrm>
            <a:off x="457200" y="1600200"/>
            <a:ext cx="7467600" cy="4873625"/>
          </a:xfrm>
        </p:spPr>
        <p:txBody>
          <a:bodyPr/>
          <a:lstStyle/>
          <a:p>
            <a:r>
              <a:rPr lang="es-ES" altLang="es-ES" dirty="0"/>
              <a:t>Se encuentra en Delhi. India</a:t>
            </a:r>
          </a:p>
          <a:p>
            <a:r>
              <a:rPr lang="es-ES" altLang="es-ES" dirty="0"/>
              <a:t>La Meca de todos los amantes.</a:t>
            </a:r>
          </a:p>
          <a:p>
            <a:r>
              <a:rPr lang="es-ES" altLang="es-ES" dirty="0"/>
              <a:t>En el dominio británico se llamo Lady Willington Park.</a:t>
            </a:r>
          </a:p>
          <a:p>
            <a:r>
              <a:rPr lang="es-ES" altLang="es-ES" dirty="0"/>
              <a:t>Hay varias tumbas en el recinto</a:t>
            </a:r>
            <a:r>
              <a:rPr lang="es-ES" altLang="es-ES" b="1" dirty="0"/>
              <a:t>.</a:t>
            </a:r>
          </a:p>
        </p:txBody>
      </p:sp>
    </p:spTree>
    <p:extLst>
      <p:ext uri="{BB962C8B-B14F-4D97-AF65-F5344CB8AC3E}">
        <p14:creationId xmlns:p14="http://schemas.microsoft.com/office/powerpoint/2010/main" val="368477087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1 Imagen" descr="js1024_Lodhi_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2929119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1 Imagen" descr="js1024_Lodhi_Gardens.-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0748014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1 Imagen" descr="js1024_Lodhi_Gardens.-athpul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3638793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1 Imagen" descr="js1024_Lodhi_Gardens.-baragumbad.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7703020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1 Imagen" descr="js1024_Lodhi_Gardens.bird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8199012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1 Imagen" descr="js1024_Lodhi_Gardens.-Muhammadshahtomb.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4705784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1 Imagen" descr="js1024_Lodhi_Gardens.-New_Delhi.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3321990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1 Imagen" descr="js1024_Lodhi_Gardens.-sheeshgumbad.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7561873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1 Imagen" descr="js1024_Lodhi_Gardens.-sheeshgumbad.-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4680998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1 Imagen" descr="js1024_Lodhi_Gardens.-sheeshgumbad.-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592639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1 Imagen" descr="js1024_Muhammad_shah_tomb_Lodhi_Gardens_New_DELHI.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3244185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1 Imagen" descr="js1024_LodiGarden0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8369180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1 Imagen" descr="js1024_LodiGarden0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0152063" cy="7613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3525954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1 Imagen" descr="js1024_LodiGarden0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742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4604738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1 Imagen" descr="js1024_LodiGarden20.jpg"/>
          <p:cNvPicPr>
            <a:picLocks noChangeAspect="1"/>
          </p:cNvPicPr>
          <p:nvPr/>
        </p:nvPicPr>
        <p:blipFill>
          <a:blip r:embed="rId3">
            <a:extLst>
              <a:ext uri="{28A0092B-C50C-407E-A947-70E740481C1C}">
                <a14:useLocalDpi xmlns:a14="http://schemas.microsoft.com/office/drawing/2010/main" val="0"/>
              </a:ext>
            </a:extLst>
          </a:blip>
          <a:srcRect r="6227"/>
          <a:stretch>
            <a:fillRect/>
          </a:stretch>
        </p:blipFill>
        <p:spPr bwMode="auto">
          <a:xfrm>
            <a:off x="0" y="0"/>
            <a:ext cx="9899650" cy="788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6863937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1 Imagen" descr="Lodhi Garden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3538579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1 Imagen" descr="Lodhi Gardens 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7786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300756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1 Imagen" descr="Lodhi Gardens.-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5191934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1 Imagen" descr="Lodhi Gardens.-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5160628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1 Imagen" descr="Lodhi Gardens.-abhaeysinghcoms.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6902863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1 Título"/>
          <p:cNvSpPr>
            <a:spLocks noGrp="1"/>
          </p:cNvSpPr>
          <p:nvPr>
            <p:ph type="title"/>
          </p:nvPr>
        </p:nvSpPr>
        <p:spPr/>
        <p:txBody>
          <a:bodyPr>
            <a:normAutofit/>
          </a:bodyPr>
          <a:lstStyle/>
          <a:p>
            <a:pPr fontAlgn="auto">
              <a:spcAft>
                <a:spcPts val="0"/>
              </a:spcAft>
              <a:defRPr/>
            </a:pPr>
            <a:r>
              <a:rPr lang="es-ES" sz="3600" dirty="0"/>
              <a:t>Mughal Gardens</a:t>
            </a:r>
          </a:p>
        </p:txBody>
      </p:sp>
      <p:sp>
        <p:nvSpPr>
          <p:cNvPr id="72707" name="2 Marcador de contenido"/>
          <p:cNvSpPr>
            <a:spLocks noGrp="1"/>
          </p:cNvSpPr>
          <p:nvPr>
            <p:ph sz="quarter" idx="1"/>
          </p:nvPr>
        </p:nvSpPr>
        <p:spPr>
          <a:xfrm>
            <a:off x="457200" y="1600200"/>
            <a:ext cx="7467600" cy="4873625"/>
          </a:xfrm>
        </p:spPr>
        <p:txBody>
          <a:bodyPr/>
          <a:lstStyle/>
          <a:p>
            <a:r>
              <a:rPr lang="es-ES" altLang="es-ES" dirty="0"/>
              <a:t>Jardines construidos por los mogoles en el estilo islámico de arquitectura.</a:t>
            </a:r>
          </a:p>
          <a:p>
            <a:r>
              <a:rPr lang="es-ES" altLang="es-ES" dirty="0"/>
              <a:t>Estilo influenciado por los jardines persas y jardines timuridas.</a:t>
            </a:r>
          </a:p>
          <a:p>
            <a:r>
              <a:rPr lang="es-ES" altLang="es-ES" dirty="0"/>
              <a:t>Diseños rectilíneos dentro de recintos amurallados generalmente</a:t>
            </a:r>
            <a:r>
              <a:rPr lang="es-ES" altLang="es-ES" b="1" dirty="0"/>
              <a:t>.</a:t>
            </a:r>
          </a:p>
        </p:txBody>
      </p:sp>
    </p:spTree>
    <p:extLst>
      <p:ext uri="{BB962C8B-B14F-4D97-AF65-F5344CB8AC3E}">
        <p14:creationId xmlns:p14="http://schemas.microsoft.com/office/powerpoint/2010/main" val="224516550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1 Imagen" descr="js1024_Mughal.-Srinagar_02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6560529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1 Imagen" descr="js1024_Mughal_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8371196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1 Imagen" descr="js1024_Mughal_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6641155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1 Imagen" descr="js1024_Mughal_Gardens.-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4021523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1 Imagen" descr="js1024_Mughal_Gardens.-Paul_Transindu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8586890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1 Imagen" descr="js1024_Mughal_Gardens.-Paul_Transindus.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5539582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1 Imagen" descr="js1024_Mughal_Gardens.-Paul_Transindus_.-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3915562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1 Imagen" descr="js1024_Mughal_Gardens.-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7397970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1 Imagen" descr="js1024_Mughal_Gardens.-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3338296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1 Imagen" descr="js1024_Mughal_Gardens.-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9803207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1 Imagen" descr="js1024_Mughal_Gardens.-Indi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3140570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1 Imagen" descr="js1024_Mughal_Gardens.-india12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1641203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1 Imagen" descr="js1024_Mughal_Gardens.-Kashmi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7745946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1 Imagen" descr="js1024_Mughal_Gardens.-Nishat.-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9383093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1 Imagen" descr="js1024_Mughal_Gardens.-Srinag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0930383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1 Imagen" descr="js1024_Mughal_Gardens_Pinjor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7441089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1 Imagen" descr="Nishat Bagh.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6935142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1 Título"/>
          <p:cNvSpPr>
            <a:spLocks noGrp="1"/>
          </p:cNvSpPr>
          <p:nvPr>
            <p:ph type="title"/>
          </p:nvPr>
        </p:nvSpPr>
        <p:spPr/>
        <p:txBody>
          <a:bodyPr/>
          <a:lstStyle/>
          <a:p>
            <a:pPr fontAlgn="auto">
              <a:spcAft>
                <a:spcPts val="0"/>
              </a:spcAft>
              <a:defRPr/>
            </a:pPr>
            <a:r>
              <a:rPr lang="es-ES" sz="5400" b="1" dirty="0"/>
              <a:t>    </a:t>
            </a:r>
            <a:r>
              <a:rPr lang="es-ES" sz="3600" dirty="0"/>
              <a:t>Naranjestan</a:t>
            </a:r>
          </a:p>
        </p:txBody>
      </p:sp>
      <p:sp>
        <p:nvSpPr>
          <p:cNvPr id="91139" name="2 Marcador de contenido"/>
          <p:cNvSpPr>
            <a:spLocks noGrp="1"/>
          </p:cNvSpPr>
          <p:nvPr>
            <p:ph sz="quarter" idx="1"/>
          </p:nvPr>
        </p:nvSpPr>
        <p:spPr>
          <a:xfrm>
            <a:off x="457200" y="1600200"/>
            <a:ext cx="7467600" cy="4873625"/>
          </a:xfrm>
        </p:spPr>
        <p:txBody>
          <a:bodyPr/>
          <a:lstStyle/>
          <a:p>
            <a:r>
              <a:rPr lang="es-ES" altLang="es-ES" dirty="0"/>
              <a:t>El nombre lo recibe por los muchos naranjos amargos plantados en el jardín.</a:t>
            </a:r>
          </a:p>
          <a:p>
            <a:r>
              <a:rPr lang="es-ES" altLang="es-ES" dirty="0"/>
              <a:t>El edificio era una casa  de Ghavan con los interiores decorados que se visita.</a:t>
            </a:r>
          </a:p>
          <a:p>
            <a:r>
              <a:rPr lang="es-ES" altLang="es-ES" dirty="0"/>
              <a:t>Se encuentra en Shiraz.</a:t>
            </a:r>
          </a:p>
        </p:txBody>
      </p:sp>
    </p:spTree>
    <p:extLst>
      <p:ext uri="{BB962C8B-B14F-4D97-AF65-F5344CB8AC3E}">
        <p14:creationId xmlns:p14="http://schemas.microsoft.com/office/powerpoint/2010/main" val="194989160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1 Imagen" descr="js1024_Naranjestan_e_Qavam_Yard.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1303651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1 Imagen" descr="js1024_Naranjestan-e-Gava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4083740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1 Título"/>
          <p:cNvSpPr>
            <a:spLocks noGrp="1"/>
          </p:cNvSpPr>
          <p:nvPr>
            <p:ph type="title"/>
          </p:nvPr>
        </p:nvSpPr>
        <p:spPr>
          <a:xfrm>
            <a:off x="457200" y="274638"/>
            <a:ext cx="8229600" cy="1368425"/>
          </a:xfrm>
        </p:spPr>
        <p:txBody>
          <a:bodyPr>
            <a:normAutofit/>
          </a:bodyPr>
          <a:lstStyle/>
          <a:p>
            <a:pPr fontAlgn="auto">
              <a:spcAft>
                <a:spcPts val="0"/>
              </a:spcAft>
              <a:defRPr/>
            </a:pPr>
            <a:r>
              <a:rPr lang="es-ES" sz="3600" dirty="0"/>
              <a:t>Shalamar Gardens</a:t>
            </a:r>
          </a:p>
        </p:txBody>
      </p:sp>
      <p:sp>
        <p:nvSpPr>
          <p:cNvPr id="94211" name="2 Marcador de contenido"/>
          <p:cNvSpPr>
            <a:spLocks noGrp="1"/>
          </p:cNvSpPr>
          <p:nvPr>
            <p:ph sz="quarter" idx="1"/>
          </p:nvPr>
        </p:nvSpPr>
        <p:spPr>
          <a:xfrm>
            <a:off x="457200" y="1928813"/>
            <a:ext cx="7355160" cy="4197350"/>
          </a:xfrm>
        </p:spPr>
        <p:txBody>
          <a:bodyPr/>
          <a:lstStyle/>
          <a:p>
            <a:r>
              <a:rPr lang="es-ES" altLang="es-ES" dirty="0"/>
              <a:t>Jardín persa construido por el Emperador mogol Shah Jahan en Lahore, hoy Pakistán.</a:t>
            </a:r>
          </a:p>
          <a:p>
            <a:r>
              <a:rPr lang="es-ES" altLang="es-ES" dirty="0"/>
              <a:t>Están incluidos como Patrimonio e la Humanidad por la UNESCO.</a:t>
            </a:r>
          </a:p>
          <a:p>
            <a:r>
              <a:rPr lang="es-ES" altLang="es-ES" dirty="0"/>
              <a:t>Los jardines han sido establecidos de sur a norte en tres terrazas descendentes.</a:t>
            </a:r>
          </a:p>
          <a:p>
            <a:r>
              <a:rPr lang="es-ES" altLang="es-ES" dirty="0"/>
              <a:t>Para regar los jardines el agua se trae por un canal de mas de 161 km,este atraviesa el jardín y deposita el agua en la alberca de mármol.</a:t>
            </a:r>
          </a:p>
        </p:txBody>
      </p:sp>
    </p:spTree>
    <p:extLst>
      <p:ext uri="{BB962C8B-B14F-4D97-AF65-F5344CB8AC3E}">
        <p14:creationId xmlns:p14="http://schemas.microsoft.com/office/powerpoint/2010/main" val="397895230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2 Marcador de contenido"/>
          <p:cNvSpPr>
            <a:spLocks noGrp="1"/>
          </p:cNvSpPr>
          <p:nvPr>
            <p:ph sz="quarter" idx="1"/>
          </p:nvPr>
        </p:nvSpPr>
        <p:spPr>
          <a:xfrm>
            <a:off x="395536" y="1340768"/>
            <a:ext cx="7632848" cy="4768850"/>
          </a:xfrm>
        </p:spPr>
        <p:txBody>
          <a:bodyPr/>
          <a:lstStyle/>
          <a:p>
            <a:r>
              <a:rPr lang="es-ES" altLang="es-ES" dirty="0"/>
              <a:t>410 fuentes vierten el agua en las fuentes de mármol de sus terrazas, tiene tres cascadas de agua.</a:t>
            </a:r>
          </a:p>
          <a:p>
            <a:r>
              <a:rPr lang="es-ES" altLang="es-ES" dirty="0"/>
              <a:t>En 1962 los jardines fueron nacionalizados, se encuentran cerca de Baghbanpura a 5 km. de Lahore.</a:t>
            </a:r>
          </a:p>
        </p:txBody>
      </p:sp>
    </p:spTree>
    <p:extLst>
      <p:ext uri="{BB962C8B-B14F-4D97-AF65-F5344CB8AC3E}">
        <p14:creationId xmlns:p14="http://schemas.microsoft.com/office/powerpoint/2010/main" val="127427482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1 Imagen" descr="js1024_Shalamar_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6988" y="0"/>
            <a:ext cx="90900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2201138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1 Imagen" descr="js1024_Shalamar_Garden.-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6988" y="0"/>
            <a:ext cx="90900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4391372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1 Imagen" descr="js1024_Shalamar_Garden.-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6988" y="0"/>
            <a:ext cx="90900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5732922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1 Imagen" descr="js1024_Shalamar_Garden_July.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6988" y="0"/>
            <a:ext cx="90900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6861194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1 Imagen" descr="js1024_Shalamar_Garden_Mughal_Garden-Lahor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393483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1 Imagen" descr="js1024_Shalim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3222633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1 Imagen" descr="js1024_Shalimar_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6988" y="0"/>
            <a:ext cx="90900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77344538"/>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1 Imagen" descr="js1024_Shalimar_Gardens.-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07924188"/>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1 Imagen" descr="js1024_Shalimar_Gardens.-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35386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1 Imagen" descr="js1024_Shalimar_Gardens.-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2319975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1 Imagen" descr="js1024_Shalimar_Gardens.-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24672371"/>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1 Imagen" descr="js1024_Shalimar_Gardens_Lahore_Pakista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9657625"/>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1 Imagen" descr="Shalimar Gardens.-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8346337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1 Imagen" descr="Shalimar 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78274451"/>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1 Imagen" descr="Shalimar_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53940138"/>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1 Título"/>
          <p:cNvSpPr>
            <a:spLocks noGrp="1"/>
          </p:cNvSpPr>
          <p:nvPr>
            <p:ph type="title"/>
          </p:nvPr>
        </p:nvSpPr>
        <p:spPr/>
        <p:txBody>
          <a:bodyPr>
            <a:normAutofit/>
          </a:bodyPr>
          <a:lstStyle/>
          <a:p>
            <a:pPr fontAlgn="auto">
              <a:spcAft>
                <a:spcPts val="0"/>
              </a:spcAft>
              <a:defRPr/>
            </a:pPr>
            <a:r>
              <a:rPr lang="es-ES" sz="3600" dirty="0"/>
              <a:t>Jardín Botánico de Singapur</a:t>
            </a:r>
          </a:p>
        </p:txBody>
      </p:sp>
      <p:sp>
        <p:nvSpPr>
          <p:cNvPr id="111619" name="2 Marcador de contenido"/>
          <p:cNvSpPr>
            <a:spLocks noGrp="1"/>
          </p:cNvSpPr>
          <p:nvPr>
            <p:ph sz="quarter" idx="1"/>
          </p:nvPr>
        </p:nvSpPr>
        <p:spPr>
          <a:xfrm>
            <a:off x="457200" y="1600200"/>
            <a:ext cx="7467600" cy="4873625"/>
          </a:xfrm>
        </p:spPr>
        <p:txBody>
          <a:bodyPr/>
          <a:lstStyle/>
          <a:p>
            <a:r>
              <a:rPr lang="es-ES" altLang="es-ES" dirty="0"/>
              <a:t>Con una superficie de 63´7 has. es el único jardín que abre desde las 5 de la mañana hasta las 12 de la noche todos los días.</a:t>
            </a:r>
          </a:p>
          <a:p>
            <a:r>
              <a:rPr lang="es-ES" altLang="es-ES" dirty="0"/>
              <a:t>No cobran entrada, a excepción del Jardín Nacional de las Orquídeas.</a:t>
            </a:r>
          </a:p>
          <a:p>
            <a:r>
              <a:rPr lang="es-ES" altLang="es-ES" dirty="0"/>
              <a:t>El primer jardín experimental se creo en 1822 por el naturalista Sir Stamford Raffler,fundador del Singapur moderno.</a:t>
            </a:r>
          </a:p>
        </p:txBody>
      </p:sp>
    </p:spTree>
    <p:extLst>
      <p:ext uri="{BB962C8B-B14F-4D97-AF65-F5344CB8AC3E}">
        <p14:creationId xmlns:p14="http://schemas.microsoft.com/office/powerpoint/2010/main" val="3037219934"/>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2 Marcador de contenido"/>
          <p:cNvSpPr>
            <a:spLocks noGrp="1"/>
          </p:cNvSpPr>
          <p:nvPr>
            <p:ph sz="quarter" idx="1"/>
          </p:nvPr>
        </p:nvSpPr>
        <p:spPr>
          <a:xfrm>
            <a:off x="457200" y="1357313"/>
            <a:ext cx="7571184" cy="4768850"/>
          </a:xfrm>
        </p:spPr>
        <p:txBody>
          <a:bodyPr/>
          <a:lstStyle/>
          <a:p>
            <a:r>
              <a:rPr lang="es-ES" altLang="es-ES" dirty="0"/>
              <a:t>El jardín Nacional de las Orquídeas es una de sus principales atracciones con 1.000 especies y 2.000 híbridos de orquídeas.</a:t>
            </a:r>
          </a:p>
          <a:p>
            <a:r>
              <a:rPr lang="es-ES" altLang="es-ES" dirty="0"/>
              <a:t>Contiene una de las mejores colecciones mundiales de Bromeliaceas,dispone de un bosque  de arboles tropicales de alrededor seis hectáreas.</a:t>
            </a:r>
          </a:p>
        </p:txBody>
      </p:sp>
    </p:spTree>
    <p:extLst>
      <p:ext uri="{BB962C8B-B14F-4D97-AF65-F5344CB8AC3E}">
        <p14:creationId xmlns:p14="http://schemas.microsoft.com/office/powerpoint/2010/main" val="380605008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1 Imagen" descr="js1024_Singapore_Botanic_Gardens%2C_Evolution_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05238148"/>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1 Imagen" descr="js1024_Singapore.-Bromeliad20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357188"/>
            <a:ext cx="9144000" cy="721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95898348"/>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2 Imagen" descr="js1024_Singapore_Botanic_Garden_Bamboos.-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83499108"/>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1 Imagen" descr="js1024_Singapore_Botanic_Garden_path.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62567209"/>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1 Imagen" descr="js1024_Singapore_Chinese_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6205099"/>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1 Imagen" descr="Singapore.-SaracaStream.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12969535"/>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1 Imagen" descr="Singapore_Botanic_Gardens_Palm_Valley.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38572480"/>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1 Imagen" descr="SingapotreSbg_greenroof.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84914599"/>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1 Imagen" descr="js1024_Singapore_Botanic_Gardens.-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1859" name="2 Imagen" descr="js1024_Singapore_Botanic_Gardens.-1.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6434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14517852"/>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1 Imagen" descr="js1024_Singapore_Botanic_Gardens.-Bukit_Timah_Cor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8634248"/>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1 Imagen" descr="js1024_Singapore_Botanic_Gardens.-Evolution_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34601643"/>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1 Imagen" descr="js1024_Singapore_Botanic_Gardens_Eco-lake_.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94486097"/>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2 Imagen" descr="js1024_Singapore_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30934985"/>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1 Imagen" descr="js1024_Singapore_Garden.-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4313" y="0"/>
            <a:ext cx="93583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59854526"/>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1 Imagen" descr="js1024_Singapore_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39016045"/>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6" name="1 Imagen" descr="js1024_Singapore_gazeb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5567965"/>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1 Imagen" descr="js1024_Singapore_Botanic_Gardens.-Crane_Fountai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21610428"/>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4" name="1 Imagen" descr="js1024_Singapore_National_Orchid_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45816198"/>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1 Imagen" descr="js1024_Singapor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06096291"/>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2" name="2 Imagen" descr="js1024_Singapore_Bilcar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48653856"/>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1 Imagen" descr="js1024_Singapore_SaracaStream.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4313" y="0"/>
            <a:ext cx="93583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48961911"/>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170" name="1 Imagen" descr="js1024_Singpore.-SunGarden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92931921"/>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sz="3600" dirty="0"/>
              <a:t>TAILANDIA</a:t>
            </a:r>
          </a:p>
        </p:txBody>
      </p:sp>
    </p:spTree>
    <p:extLst>
      <p:ext uri="{BB962C8B-B14F-4D97-AF65-F5344CB8AC3E}">
        <p14:creationId xmlns:p14="http://schemas.microsoft.com/office/powerpoint/2010/main" val="1025299615"/>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7218" name="1 Imagen" descr="js1024_Tailandia.-Palais_Roya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69451899"/>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242" name="1 Imagen" descr="js1024_Tailandia_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64724766"/>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9266" name="1 Imagen" descr="js1024_Tailandia_garden.-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78541837"/>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0290" name="1 Imagen" descr="js1024_Taiwan_Garden.-Chinese_Pavillo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1172257"/>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1 Título"/>
          <p:cNvSpPr>
            <a:spLocks noGrp="1"/>
          </p:cNvSpPr>
          <p:nvPr>
            <p:ph type="title"/>
          </p:nvPr>
        </p:nvSpPr>
        <p:spPr/>
        <p:txBody>
          <a:bodyPr>
            <a:normAutofit/>
          </a:bodyPr>
          <a:lstStyle/>
          <a:p>
            <a:pPr fontAlgn="auto">
              <a:spcAft>
                <a:spcPts val="0"/>
              </a:spcAft>
              <a:defRPr/>
            </a:pPr>
            <a:r>
              <a:rPr lang="es-ES" sz="3600" dirty="0"/>
              <a:t>Taj Majal</a:t>
            </a:r>
          </a:p>
        </p:txBody>
      </p:sp>
      <p:sp>
        <p:nvSpPr>
          <p:cNvPr id="141315" name="2 Marcador de contenido"/>
          <p:cNvSpPr>
            <a:spLocks noGrp="1"/>
          </p:cNvSpPr>
          <p:nvPr>
            <p:ph sz="quarter" idx="1"/>
          </p:nvPr>
        </p:nvSpPr>
        <p:spPr>
          <a:xfrm>
            <a:off x="457200" y="2214563"/>
            <a:ext cx="7643192" cy="3911600"/>
          </a:xfrm>
        </p:spPr>
        <p:txBody>
          <a:bodyPr/>
          <a:lstStyle/>
          <a:p>
            <a:r>
              <a:rPr lang="es-ES" altLang="es-ES" dirty="0"/>
              <a:t>El Taj Majal es un complejo de edificios construidos entre 1631 y 1634 en la ciudad de Agra en Uttar Pradesh.India.</a:t>
            </a:r>
          </a:p>
          <a:p>
            <a:r>
              <a:rPr lang="es-ES" altLang="es-ES" dirty="0"/>
              <a:t>Es el mas bello ejemplo de la arquitectura mogola, combinando elementos de la arquitectura islámica, persa, india e incluso turca.</a:t>
            </a:r>
          </a:p>
          <a:p>
            <a:r>
              <a:rPr lang="es-ES" altLang="es-ES" dirty="0"/>
              <a:t>En el 1983 fue reconocido por la UNESCO como Patrimonio de la Humanidad.</a:t>
            </a:r>
          </a:p>
          <a:p>
            <a:r>
              <a:rPr lang="es-ES" altLang="es-ES" dirty="0"/>
              <a:t>Fue nombrado como una de las Siete Maravillas del Mundo Moderno.</a:t>
            </a:r>
          </a:p>
          <a:p>
            <a:endParaRPr lang="es-ES" altLang="es-ES" dirty="0"/>
          </a:p>
        </p:txBody>
      </p:sp>
    </p:spTree>
    <p:extLst>
      <p:ext uri="{BB962C8B-B14F-4D97-AF65-F5344CB8AC3E}">
        <p14:creationId xmlns:p14="http://schemas.microsoft.com/office/powerpoint/2010/main" val="3978238239"/>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2 Marcador de contenido"/>
          <p:cNvSpPr>
            <a:spLocks noGrp="1"/>
          </p:cNvSpPr>
          <p:nvPr>
            <p:ph sz="quarter" idx="1"/>
          </p:nvPr>
        </p:nvSpPr>
        <p:spPr>
          <a:xfrm>
            <a:off x="457200" y="1071563"/>
            <a:ext cx="7427168" cy="5054600"/>
          </a:xfrm>
        </p:spPr>
        <p:txBody>
          <a:bodyPr/>
          <a:lstStyle/>
          <a:p>
            <a:r>
              <a:rPr lang="es-ES" altLang="es-ES" dirty="0"/>
              <a:t>El trazado de sus jardines, como las fuentes, los senderos de mármol y de ladrillo, sugiere que fueran diseñados por el mismo ingeniero que diseño Shalimar.</a:t>
            </a:r>
          </a:p>
          <a:p>
            <a:r>
              <a:rPr lang="es-ES" altLang="es-ES" dirty="0"/>
              <a:t>Con la declinación del imperio mogol decreció su mantenimiento y cuando los ingleses asumieron su control, introdujeron modificaciones al estilo ingles.</a:t>
            </a:r>
          </a:p>
        </p:txBody>
      </p:sp>
    </p:spTree>
    <p:extLst>
      <p:ext uri="{BB962C8B-B14F-4D97-AF65-F5344CB8AC3E}">
        <p14:creationId xmlns:p14="http://schemas.microsoft.com/office/powerpoint/2010/main" val="1276362963"/>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62" name="1 Imagen" descr="js1024_Taj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30775840"/>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386" name="1 Imagen" descr="js1024_Taj_1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47571192"/>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5410" name="1 Imagen" descr="js1024_Mughal_Gardens.-TAJ_MAHAL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30721218"/>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6434" name="1 Imagen" descr="js1024_Mughal_Gardens.-TajGardenWid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6279725"/>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7458" name="1 Imagen" descr="js1024_Taj_Mahal_in_March_200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66211535"/>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8482" name="1 Imagen" descr="Taj_4_agost_0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6831005"/>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1 Título"/>
          <p:cNvSpPr>
            <a:spLocks noGrp="1"/>
          </p:cNvSpPr>
          <p:nvPr>
            <p:ph type="title"/>
          </p:nvPr>
        </p:nvSpPr>
        <p:spPr>
          <a:xfrm>
            <a:off x="457200" y="548681"/>
            <a:ext cx="8229600" cy="576063"/>
          </a:xfrm>
        </p:spPr>
        <p:txBody>
          <a:bodyPr>
            <a:noAutofit/>
          </a:bodyPr>
          <a:lstStyle/>
          <a:p>
            <a:pPr fontAlgn="auto">
              <a:spcAft>
                <a:spcPts val="0"/>
              </a:spcAft>
              <a:defRPr/>
            </a:pPr>
            <a:r>
              <a:rPr lang="es-ES" sz="3600" dirty="0"/>
              <a:t>Jardín Botánico de Peradeniya</a:t>
            </a:r>
          </a:p>
        </p:txBody>
      </p:sp>
      <p:sp>
        <p:nvSpPr>
          <p:cNvPr id="149507" name="2 Marcador de contenido"/>
          <p:cNvSpPr>
            <a:spLocks noGrp="1"/>
          </p:cNvSpPr>
          <p:nvPr>
            <p:ph sz="quarter" idx="1"/>
          </p:nvPr>
        </p:nvSpPr>
        <p:spPr>
          <a:xfrm>
            <a:off x="467544" y="1484784"/>
            <a:ext cx="7560840" cy="5373216"/>
          </a:xfrm>
        </p:spPr>
        <p:txBody>
          <a:bodyPr/>
          <a:lstStyle/>
          <a:p>
            <a:r>
              <a:rPr lang="es-ES" altLang="es-ES" dirty="0"/>
              <a:t>Esta situado en las proximidades de Kandy en Sri Lanka.</a:t>
            </a:r>
          </a:p>
          <a:p>
            <a:r>
              <a:rPr lang="es-ES" altLang="es-ES" dirty="0"/>
              <a:t>Contiene mas de trescientas variedades de orquídeas.</a:t>
            </a:r>
          </a:p>
          <a:p>
            <a:r>
              <a:rPr lang="es-ES" altLang="es-ES" dirty="0"/>
              <a:t>El jardín con sus 147 has. fue formalmente establecido en 1843 y quedo bajo la administración del Departamento de Agricultura en 1912.</a:t>
            </a:r>
          </a:p>
          <a:p>
            <a:r>
              <a:rPr lang="es-ES" altLang="es-ES" dirty="0"/>
              <a:t>Durante la Segunda Guerra Mundial fue sede del Comando Sur de Asia Oriental por el Lord Louis  Mountbatten. </a:t>
            </a:r>
          </a:p>
          <a:p>
            <a:r>
              <a:rPr lang="es-ES" altLang="es-ES" dirty="0"/>
              <a:t>Contiene una gran colección de palmáceas y plantas tropicales.</a:t>
            </a:r>
          </a:p>
          <a:p>
            <a:endParaRPr lang="es-ES" altLang="es-ES" dirty="0"/>
          </a:p>
        </p:txBody>
      </p:sp>
    </p:spTree>
    <p:extLst>
      <p:ext uri="{BB962C8B-B14F-4D97-AF65-F5344CB8AC3E}">
        <p14:creationId xmlns:p14="http://schemas.microsoft.com/office/powerpoint/2010/main" val="3743873465"/>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0530" name="5 Imagen" descr="Botanical_Garden_of_Peradeniya_0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38360743"/>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1554" name="3 Imagen" descr="Botanical_Garden_of_Peradeniya_0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41443260"/>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2578" name="1 Imagen" descr="Kandy´s Botanical.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41736102"/>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02" name="1 Imagen" descr="Kandys Botanical.-4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57299964"/>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4626" name="1 Imagen" descr="Kandys Botanical.-1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17869767"/>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5650" name="1 Imagen" descr="Kandy´s Botanical Garden.-Sri Lanka.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98310018"/>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674" name="1 Imagen" descr="KandyBotanical.-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6714462"/>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7698" name="1 Imagen" descr="Kandys Botanical.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39856623"/>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8722" name="1 Imagen" descr="Kandys Botanical.-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8723" name="2 Imagen" descr="Kandys Botanical.-2.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72761341"/>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9746" name="1 Imagen" descr="Kandys Botanical.-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2350883"/>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70" name="1 Imagen" descr="Kandys Botanical.-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9572958"/>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1794" name="1 Imagen" descr="Kandys Botanical.-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33652637"/>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2818" name="1 Imagen" descr="Kandys Botanical.-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47363483"/>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42" name="1 Imagen" descr="Kandys Botanical.-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58457191"/>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4866" name="1 Imagen" descr="Kandys Botanical.-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18857796"/>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5890" name="1 Imagen" descr="Kandys Botanical.-1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95666828"/>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6914" name="1 Imagen" descr="Kandys Botanical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5738240"/>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1 Título"/>
          <p:cNvSpPr>
            <a:spLocks noGrp="1"/>
          </p:cNvSpPr>
          <p:nvPr>
            <p:ph type="title"/>
          </p:nvPr>
        </p:nvSpPr>
        <p:spPr/>
        <p:txBody>
          <a:bodyPr>
            <a:normAutofit/>
          </a:bodyPr>
          <a:lstStyle/>
          <a:p>
            <a:pPr fontAlgn="auto">
              <a:spcAft>
                <a:spcPts val="0"/>
              </a:spcAft>
              <a:defRPr/>
            </a:pPr>
            <a:r>
              <a:rPr lang="es-ES" sz="3600" dirty="0"/>
              <a:t>Kowloon City Gardens</a:t>
            </a:r>
          </a:p>
        </p:txBody>
      </p:sp>
      <p:sp>
        <p:nvSpPr>
          <p:cNvPr id="167939" name="2 Marcador de contenido"/>
          <p:cNvSpPr>
            <a:spLocks noGrp="1"/>
          </p:cNvSpPr>
          <p:nvPr>
            <p:ph sz="quarter" idx="1"/>
          </p:nvPr>
        </p:nvSpPr>
        <p:spPr>
          <a:xfrm>
            <a:off x="457200" y="1916833"/>
            <a:ext cx="7715200" cy="4407768"/>
          </a:xfrm>
        </p:spPr>
        <p:txBody>
          <a:bodyPr/>
          <a:lstStyle/>
          <a:p>
            <a:r>
              <a:rPr lang="es-ES" altLang="es-ES" dirty="0"/>
              <a:t>Es un parque publico en Tsim Sha Tui, península de Kowloon en Hong Kong.</a:t>
            </a:r>
          </a:p>
          <a:p>
            <a:r>
              <a:rPr lang="es-ES" altLang="es-ES" dirty="0"/>
              <a:t>El parque fue antiguamente un campamento militar ingles.</a:t>
            </a:r>
          </a:p>
          <a:p>
            <a:r>
              <a:rPr lang="es-ES" altLang="es-ES" dirty="0"/>
              <a:t>En 1970 el Consejo Urbano lo remodelo como un gran parque publico.</a:t>
            </a:r>
          </a:p>
        </p:txBody>
      </p:sp>
    </p:spTree>
    <p:extLst>
      <p:ext uri="{BB962C8B-B14F-4D97-AF65-F5344CB8AC3E}">
        <p14:creationId xmlns:p14="http://schemas.microsoft.com/office/powerpoint/2010/main" val="3872181360"/>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8962" name="3 Imagen" descr="Kowloon_Park.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03280836"/>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9986" name="1 Imagen" descr="Kowloon..-Map_HK_KLN_Park_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29389483"/>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1010" name="1 Imagen" descr="Kowloon.-Map_HK_KLN_Park_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96477457"/>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2034" name="1 Imagen" descr="Kowloon City Gardens.-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74533201"/>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3058" name="1 Imagen" descr="Kowloon City Gardens.-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91628654"/>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082" name="1 Imagen" descr="Kowloon City Gardens.-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52678116"/>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5106" name="1 Imagen" descr="Kowloon City Gardens.-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09966163"/>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6130" name="1 Imagen" descr="Kowloon City Gardens.-Asi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4022246"/>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7154" name="1 Imagen" descr="Kowloon Walled City 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6994963"/>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8178" name="1 Imagen" descr="Kowloon Walled City Garden.-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41112911"/>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9202" name="1 Imagen" descr="Kowloon Walled City Garden.-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08501930"/>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0226" name="1 Imagen" descr="Kowloon City Gardens.-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6113752"/>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1250" name="1 Imagen" descr="Kowloon_Walled_City_Park_.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330126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Mirador">
  <a:themeElements>
    <a:clrScheme name="Mirador">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Mirador">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irador">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23</TotalTime>
  <Words>1359</Words>
  <Application>Microsoft Office PowerPoint</Application>
  <PresentationFormat>Presentación en pantalla (4:3)</PresentationFormat>
  <Paragraphs>363</Paragraphs>
  <Slides>170</Slides>
  <Notes>150</Notes>
  <HiddenSlides>0</HiddenSlides>
  <MMClips>0</MMClips>
  <ScaleCrop>false</ScaleCrop>
  <HeadingPairs>
    <vt:vector size="6" baseType="variant">
      <vt:variant>
        <vt:lpstr>Fuentes usadas</vt:lpstr>
      </vt:variant>
      <vt:variant>
        <vt:i4>5</vt:i4>
      </vt:variant>
      <vt:variant>
        <vt:lpstr>Tema</vt:lpstr>
      </vt:variant>
      <vt:variant>
        <vt:i4>2</vt:i4>
      </vt:variant>
      <vt:variant>
        <vt:lpstr>Títulos de diapositiva</vt:lpstr>
      </vt:variant>
      <vt:variant>
        <vt:i4>170</vt:i4>
      </vt:variant>
    </vt:vector>
  </HeadingPairs>
  <TitlesOfParts>
    <vt:vector size="177" baseType="lpstr">
      <vt:lpstr>Arial</vt:lpstr>
      <vt:lpstr>Calibri</vt:lpstr>
      <vt:lpstr>Century Schoolbook</vt:lpstr>
      <vt:lpstr>Wingdings</vt:lpstr>
      <vt:lpstr>Wingdings 2</vt:lpstr>
      <vt:lpstr>Default Theme</vt:lpstr>
      <vt:lpstr>Mirador</vt:lpstr>
      <vt:lpstr>ASIA.-LA VUELTA AL MUNDO EN 885 JARDINES. JARDINES ASIATICOS.-B</vt:lpstr>
      <vt:lpstr>Irán</vt:lpstr>
      <vt:lpstr>Presentación de PowerPoint</vt:lpstr>
      <vt:lpstr>Presentación de PowerPoint</vt:lpstr>
      <vt:lpstr>Presentación de PowerPoint</vt:lpstr>
      <vt:lpstr>Presentación de PowerPoint</vt:lpstr>
      <vt:lpstr>Presentación de PowerPoint</vt:lpstr>
      <vt:lpstr>Bahai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Israel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Lahore Fort</vt:lpstr>
      <vt:lpstr>Presentación de PowerPoint</vt:lpstr>
      <vt:lpstr>Presentación de PowerPoint</vt:lpstr>
      <vt:lpstr>Presentación de PowerPoint</vt:lpstr>
      <vt:lpstr>Presentación de PowerPoint</vt:lpstr>
      <vt:lpstr>Presentación de PowerPoint</vt:lpstr>
      <vt:lpstr>Presentación de PowerPoint</vt:lpstr>
      <vt:lpstr>Lodhi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Mughal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    Naranjestan</vt:lpstr>
      <vt:lpstr>Presentación de PowerPoint</vt:lpstr>
      <vt:lpstr>Presentación de PowerPoint</vt:lpstr>
      <vt:lpstr>Shalamar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Jardín Botánico de Singapur</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TAILANDIA</vt:lpstr>
      <vt:lpstr>Presentación de PowerPoint</vt:lpstr>
      <vt:lpstr>Presentación de PowerPoint</vt:lpstr>
      <vt:lpstr>Presentación de PowerPoint</vt:lpstr>
      <vt:lpstr>Presentación de PowerPoint</vt:lpstr>
      <vt:lpstr>Taj Majal</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Jardín Botánico de Peradeniya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Kowloon City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385 JARDINES.-ESPAÑA.-</dc:title>
  <dc:creator>Josep</dc:creator>
  <cp:lastModifiedBy>Usuario</cp:lastModifiedBy>
  <cp:revision>8</cp:revision>
  <dcterms:created xsi:type="dcterms:W3CDTF">2013-09-12T16:18:33Z</dcterms:created>
  <dcterms:modified xsi:type="dcterms:W3CDTF">2018-03-02T07:13:56Z</dcterms:modified>
</cp:coreProperties>
</file>