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11A6B-5391-452D-B03C-EED9BFA19EC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C06FC-A6AF-4AC1-A230-1B69328923B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99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D62AEB-793B-4D2D-832F-FC943FDCEEF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444ABB-E1E4-430B-8CFD-254DCA0E672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1FD701-B6B4-44FD-B340-AC23E1DED5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5FEDEB-70BF-4EC0-BFBC-000CF2DF268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EF3CCE-50E0-4C30-8BFC-3DF22B449C7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D62D9C-72A3-4CAA-A339-3ACF44E8EE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CB2B33-6A7E-4394-B723-1400185BE8D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Friendship.-Australia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FABEDE-D670-47B8-8166-24A98B6A916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BEE7B6-3FC9-4FA8-89D5-4996320FDD1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EF269A-E813-4A19-80F5-1327CED703C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6CB13C-C701-4E5A-8E07-D008FFFA8F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82C0A3-A4DD-4006-B61E-528123ADEA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941F97-5554-4355-A64E-625936D59E0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460C3C-C68E-4222-86FA-D13C381263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458418-11F6-4E2E-AE15-C20FB0FCB46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of Friendship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17A418-ADCB-428C-8A1D-CAD5C7C4DC6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Chínese Garden of Friendship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533AB1-5FEF-49B6-BBBE-90463AE27D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200FA2-B2AF-4EB8-84EA-FC18365483E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449202-743C-4344-8D83-16E9C3365A1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0E92C-D4E0-4777-88D1-7775FE8800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of Friendship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6CB44F-482D-473D-84CF-0EBC20FD87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55E9AF-1A43-4030-BABE-8ACE99A8BBA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of Friendship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A3FB08-1587-40D1-A14F-05E76A5EADA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of Friendship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37B5AD-C968-47C9-8359-6C0A3A3A51E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Sydney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883E8F-5FD0-4551-A931-755755F7C13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en Sydney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465877-3174-42CD-B910-5A1836DF04F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Sydney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2E2536-E4B1-4B6A-9896-956AC83D278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of Friendship.-Australia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89A5C8-13B5-43CA-A417-75874F81D19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en Portland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3A6DC6-9B37-4E1E-AACD-99FB91BBC7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Powerscourt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1452D9-5FC0-4512-B946-4CA1A7D5F5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Portland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23B0E3-F6B1-4FF4-AC5A-B0835EF120E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Zúrich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9C6F5A-6168-4673-829F-E89A7C256DB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Vancouver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D19D1E-9B76-4E18-A66A-6A0B8F545F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Missouri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D58E71-0FE1-44A2-8B5B-A85105467A1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Bendigo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51CDF2-F204-4082-9C71-BEE40918CBD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Montreal.- Canadá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A15C11-B13E-4AA0-AF3E-7104678F096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 en Montreal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B65B77-CFC5-4E4E-AE08-AA8836173C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Scholars Garden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B01545-0041-4685-8C0E-A3EA17CCA1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en Missouri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B0EA97-2AE7-4C4F-8261-4BEB540BB76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Suzhou.-Lingering Garden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D5DAAA-8430-449B-B63E-C969A9C186D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Suzhou Public Garden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0C7382-639B-4F43-A2DC-0030606E9B2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Yuyuan Garden.-Suzhou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D7BC6F-2DD9-4B4A-BC6C-E252C43E7D7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Lingering Gardens.-Suzhou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CC629C-A723-473C-B27B-EB996644ED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Humble Administrator Garden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B64978-501B-40B0-842D-65A1428AD82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Lingering Garden.-Jardin del Sentimiento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D11D20-C321-41EB-A1B1-B6224AC7C0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Lingering Garden Suzhou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B0BC02-7748-4E61-A4B0-7B531B371B2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Lingering Garden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8F9B75-C0AB-482C-AA56-D7AC5CA7C1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Master of Nets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3180A6-2718-42AC-9F37-ABE592DA286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Lingering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7A4173-ABD0-4CB6-9511-9146F9BBB57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Pavillon the Infinit pleasant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73E5EE-1F0C-4FF1-A374-78DC53732F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The Rainwow bridge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D032AA-FA19-4E72-BB0B-87B49431A5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Toji Pagoda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5DEDB9-1E4F-416A-944B-1009B33269E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Tuisi Garden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C293E8-5C6C-4897-A507-7B477575918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VanDusen Chinese Garden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18EC3D-D6C9-45B2-8067-655577D2A1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VanDusen Chinese Garden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E3438A-E242-4114-AA2C-F8C55ED2C3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Hangzhou.-China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BF5331-2314-4FD0-A83B-9C30C19F2D4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Wangshi Yuan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DBE363-0BE5-4699-91F2-B35F6A90255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Wangshi Yuan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6D34D2-BC79-413A-8459-76F6E24F7F8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Gardens.-Suzhou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2F1449-F2AD-4785-A651-26A242E73B7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80777B-AA4A-4B20-BA42-5A1B5C23129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2CD07D-001B-4725-9F4E-8326DAC0807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3E1FF8-5828-44DD-9CBD-777DD292301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B47E55-DFDA-44D6-9B4D-D9C69DDD697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Yu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9428DE-2B7B-431B-9B2D-2510CAB4409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 Gardens.-Shanghai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B91BC7-0342-4CED-A9A9-62B1698DCB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 Yuan 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9E68CC-3F3C-43C1-A072-376E554F2B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 Yuan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824DE3-3911-494E-9AEA-A449226C8A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12CD5D-CE94-460C-B4CF-B1CFE414B5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5BE5AB-059B-49CF-BAB6-7E52940091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4759FF-41EB-4D0D-91EA-F4A0852287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2CA413-4DA0-424C-B1BA-7541EEFA944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B0170F-6447-446D-B2E7-03FD59AE7F8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337BF5-F3EE-4F89-9CC9-75D34DCBBF3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Zhuozheng Yuan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3EB825-A9D1-49F9-9DC6-63E7B64CA93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Zig-Zag Bridge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C01133-B71A-4F1C-90E1-3EB00B2C021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Gardens.-Sydney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74CAEA-BD87-4386-98C3-FACC92B252A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Gardens.-Beijing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174BF3-DE79-4627-83A8-3BDB3869ED9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Classical Chinese Garden.-Oregon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212AC9-FF88-4A88-B711-56A54C3F52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Classical Chinese Garden.-Oregon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5B6D1F-31CF-422A-8C77-BA276118DBF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Classical Chinese Garden.-Oregon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D945FB-952D-4D9C-8460-A17F418A16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Bonsai Display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472C9E-F9BE-4E1A-81A2-60C34FB0B4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Bonsai Display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ECB5F4-BEF0-4F00-9BFE-DC64BF0383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Friendship Garden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D7A74D-C9A4-4EEF-8348-61BBED40E8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Friendship Garden.-Sydney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A2A5D2-F908-4C62-B16B-65867398337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Friendship Garden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E1C990-33E8-4E94-A50E-803FD70547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Friendship Garden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5B83CD-F135-49F0-8CC2-435D05E2C6B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Garden.-Portland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F55B4A-DE16-46D4-B9CE-D04143E8AD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Singapur.-Pagoda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4E7ED2-6574-4B3F-872F-00AD5945173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 Style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C5C85F-5715-4649-BF50-3B261AF190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Garden.-Cascada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6697C2-A6EF-49F1-A805-00D59A79ECC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Garden.-Airport Hawai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74F1CD-CB5A-4BED-B159-C3E724A79E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Gardens.-Bambues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8C9A53-5EAB-4851-A782-708387F0862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A5FDE4-3B81-41A9-8098-6B1D7F8415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F3A664-1E3D-4698-AD5B-E592DFB8D0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Gardens.-Australia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51A40C-E977-42AC-9A36-AB637A2AD9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Gardens.-Hikone Castle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79620B-7078-44A1-AD4E-E94947D8B79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Scholar´s Garden.-New York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444688-7D30-43A1-8EAB-3A65C21EBC8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Chokuski Moon.-Kew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8CCC86-6852-45C4-9D66-6B261A1CE67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3D0183-FB15-4879-95B0-FD65E8BE289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D6B6A8-F7B9-40DE-A2EB-1B10C04E91B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AC9BDA-F0DC-4853-BBE4-53C85596A38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B8ED07-DB2C-4DA0-B829-CBA52838602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5A20D-8AC5-4DE6-B29D-80599B51AE8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BA872F-9816-4C7A-BC06-42458800680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F63D4D-6718-44C8-B2AD-2E97B115D19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AA532E-5137-4F65-9FD1-DF17786EC22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42B8C2-A9C9-4663-9501-99DF8C61EF2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075340-FEF4-4DAF-9515-00F92151D1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 Lin Garden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A62BEF-6E5D-44F7-BA96-2868BB425CB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Portland Chinese Garden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C736E1-AB3C-4C44-ABC7-B92C054F72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Portland Chinese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340768"/>
            <a:ext cx="6172200" cy="208823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385 JARDINES.</a:t>
            </a:r>
            <a:br>
              <a:rPr lang="es-ES" dirty="0"/>
            </a:br>
            <a:r>
              <a:rPr lang="es-ES" dirty="0"/>
              <a:t> ASIATICOS.-Chínese Garden of Friendship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4797152"/>
            <a:ext cx="4373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 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Chínese Garden of Friendship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El Jardín Chino de la Amistad</a:t>
            </a:r>
            <a:r>
              <a:rPr lang="es-ES" altLang="ja-JP" dirty="0"/>
              <a:t> </a:t>
            </a:r>
            <a:r>
              <a:rPr lang="es-ES" altLang="es-ES" dirty="0"/>
              <a:t>es un jardín chino en Darling Harbour , cerca de Chinatown, Sydney , Australia . </a:t>
            </a:r>
          </a:p>
          <a:p>
            <a:r>
              <a:rPr lang="es-ES" altLang="es-ES" dirty="0"/>
              <a:t>Siguiendo el modelo de los jardines privados típicos de la dinastía Ming , el jardín ofrece una visión de la herencia y la cultura china.</a:t>
            </a:r>
          </a:p>
          <a:p>
            <a:r>
              <a:rPr lang="es-ES" altLang="es-ES" dirty="0"/>
              <a:t>El Jardín Chino de la Amistad fue diseñado por la ciudad hermana chino de Sydney, Guangzhou en China. Chinatown, Sydney complementos ya rico patrimonio y la cultura china en la zona.</a:t>
            </a:r>
          </a:p>
        </p:txBody>
      </p:sp>
    </p:spTree>
    <p:extLst>
      <p:ext uri="{BB962C8B-B14F-4D97-AF65-F5344CB8AC3E}">
        <p14:creationId xmlns:p14="http://schemas.microsoft.com/office/powerpoint/2010/main" val="406532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643813" cy="6069012"/>
          </a:xfrm>
        </p:spPr>
        <p:txBody>
          <a:bodyPr/>
          <a:lstStyle/>
          <a:p>
            <a:r>
              <a:rPr lang="es-ES" altLang="es-ES" dirty="0"/>
              <a:t>Los jardines fueron abiertos oficialmente en 1988 como parte de las celebraciones del bicentenario de Sydney y fue nombrado el Jardín de la Amistad que simboliza el vínculo establecido entre China y Australia.</a:t>
            </a:r>
          </a:p>
          <a:p>
            <a:r>
              <a:rPr lang="es-ES" altLang="es-ES" dirty="0"/>
              <a:t>Todo el jardín no puede ser visto desde cualquier punto dentro del jardín.</a:t>
            </a:r>
          </a:p>
          <a:p>
            <a:r>
              <a:rPr lang="es-ES" altLang="es-ES" dirty="0"/>
              <a:t> El jardín cuenta con una serie de características que incluyen la pared de dragón que simboliza la unión entre Nueva Gales del Sur y Guangzhou, el Pabellón del Agua de Lotus Fragancia, el Pabellón Twin y La casa de té que ofrece té chino tradicional y otros refrescos. El jardín es un lugar popular para bodas, proporcionando muchos fondos hermosos para fotografías. </a:t>
            </a:r>
          </a:p>
        </p:txBody>
      </p:sp>
    </p:spTree>
    <p:extLst>
      <p:ext uri="{BB962C8B-B14F-4D97-AF65-F5344CB8AC3E}">
        <p14:creationId xmlns:p14="http://schemas.microsoft.com/office/powerpoint/2010/main" val="4292846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hinese Garden Entran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80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94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41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248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79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22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70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882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49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161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191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08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360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594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hinese Gardens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815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177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20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Chinee Gardens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69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288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067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007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672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hinese Garden of Frienship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046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909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hinese  Garden of Frien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325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649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240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CHINESE GARDENS OF THE WORLD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El jardín chino es un jardín de estilo paisajista que ha evolucionado a lo largo de tres mil años. Incluye tanto a los amplios jardines de los emperadores chinos y miembros de la Familia Imperial, construido para el placer y para impresionar, y los jardines más íntimos creados por los estudiosos, poetas, ex funcionarios del gobierno, soldados y mercaderes, hechos para la reflexión y el escape de la mundo exterior. </a:t>
            </a:r>
          </a:p>
          <a:p>
            <a:r>
              <a:rPr lang="es-ES" altLang="es-ES" dirty="0"/>
              <a:t>Ellos crean un paisaje en miniatura idealizado, que tiene por objeto expresar la armonía que debe existir entre el hombre y la naturaleza.</a:t>
            </a:r>
          </a:p>
        </p:txBody>
      </p:sp>
    </p:spTree>
    <p:extLst>
      <p:ext uri="{BB962C8B-B14F-4D97-AF65-F5344CB8AC3E}">
        <p14:creationId xmlns:p14="http://schemas.microsoft.com/office/powerpoint/2010/main" val="3608640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467600" cy="5997575"/>
          </a:xfrm>
        </p:spPr>
        <p:txBody>
          <a:bodyPr/>
          <a:lstStyle/>
          <a:p>
            <a:r>
              <a:rPr lang="es-ES" altLang="es-ES" dirty="0"/>
              <a:t>Un típico jardín chino está cerrado por paredes e incluye uno o más estanques, obras rocas, árboles y flores, y una variedad de salas y pabellones en el jardín, conectados por caminos sinuosos y galerías en zigzag . </a:t>
            </a:r>
          </a:p>
          <a:p>
            <a:r>
              <a:rPr lang="es-ES" altLang="es-ES" dirty="0"/>
              <a:t>Al pasar de estructura a estructura, los visitantes pueden ver una serie de escenas cuidadosamente compuestas, desenrollando como un libro de pinturas de paisajes.</a:t>
            </a:r>
          </a:p>
          <a:p>
            <a:r>
              <a:rPr lang="es-ES" altLang="es-ES" dirty="0"/>
              <a:t>Los jardines chinos se popularizaron en todo el mundo.</a:t>
            </a:r>
          </a:p>
        </p:txBody>
      </p:sp>
    </p:spTree>
    <p:extLst>
      <p:ext uri="{BB962C8B-B14F-4D97-AF65-F5344CB8AC3E}">
        <p14:creationId xmlns:p14="http://schemas.microsoft.com/office/powerpoint/2010/main" val="1140572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742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hinese Garden en 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718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639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676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275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35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hinese Gardens at Bendi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691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152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4763"/>
            <a:ext cx="934402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113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Chinese Scholar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570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40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uzh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4155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uzh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142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uzh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683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 descr="Suzh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7494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he Humble Administrat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2348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The Lingerin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460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The Lingerin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7002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The Lingerin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7244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The Master of Net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2788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The Lingeri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3317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he Pavillon the infinite pieasantn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142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The Small flyaying rainbow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1215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Toji Pago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6144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Tuis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93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VanDusen Chine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5369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VanDusen 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8019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West 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232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angshi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7262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angshi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8054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Yu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6438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Yu Gardens en Suzho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2592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Yu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2286000"/>
            <a:ext cx="170688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2347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Yu Yu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74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Yu Yu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4758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Yu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5816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Yu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9297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Zhuozheng Yu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5048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Zhuozheng Yu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9445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Zhuozheng Yu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526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Zhuozheng Yu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1939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Zhuozheng Yu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6814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Zhuozheng Yua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8713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Zhuozheng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9487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Zhuozheng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2698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Zhuozheng Yu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9225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Zig-Zag Bridg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4767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Imperi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9025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0243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lasical Chinese Oreg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3572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lassical Chinese Oreg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1329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lassical Chinese Orego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3554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 descr="Chinese Bonsai Disp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5780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hinese Bons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4824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hinese Friendship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8183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hinese Garden of Friendship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1564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hinese Garden of Fri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9146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hinese Garden of Froend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6235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hinese Garden 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6192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hinese Garden Singap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1757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hinese Garden Sty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0161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hinese Garden Sy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014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1135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2209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3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5309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7828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92062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hi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4542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hinese Scholar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8631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hokuski M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9232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46374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9270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050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3576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54834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9037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59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9871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3564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4068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Nan L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0259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Portland 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32506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Portland Chi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6650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911</Words>
  <Application>Microsoft Office PowerPoint</Application>
  <PresentationFormat>Presentación en pantalla (4:3)</PresentationFormat>
  <Paragraphs>237</Paragraphs>
  <Slides>116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116</vt:i4>
      </vt:variant>
    </vt:vector>
  </HeadingPairs>
  <TitlesOfParts>
    <vt:vector size="123" baseType="lpstr">
      <vt:lpstr>ＭＳ Ｐ明朝</vt:lpstr>
      <vt:lpstr>Arial</vt:lpstr>
      <vt:lpstr>Calibri</vt:lpstr>
      <vt:lpstr>Century Schoolbook</vt:lpstr>
      <vt:lpstr>Wingdings</vt:lpstr>
      <vt:lpstr>Wingdings 2</vt:lpstr>
      <vt:lpstr>Default Theme</vt:lpstr>
      <vt:lpstr>ASIA.-LA VUELTA AL MUNDO EN 385 JARDINES.  ASIATICOS.-Chínese Garden of Friendship</vt:lpstr>
      <vt:lpstr>Chínese Garden of Friendship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CHINESE GARDENS OF THE WORLD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5</cp:revision>
  <dcterms:created xsi:type="dcterms:W3CDTF">2013-09-13T06:46:09Z</dcterms:created>
  <dcterms:modified xsi:type="dcterms:W3CDTF">2018-03-02T07:44:22Z</dcterms:modified>
</cp:coreProperties>
</file>