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4"/>
  </p:notesMasterIdLst>
  <p:sldIdLst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BCBEA-74E7-44DA-9AD0-79D0C24F17A7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01CD2D-FBF4-447E-966B-C915496DBA0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2369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EB60F1E-D3F9-435C-8085-C4B763C5A03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0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0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Chishaku-in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13A003-A583-4189-B52B-49A478CE75B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2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Chishaku-in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51388D4-4C6E-456B-B317-DDF00BFEFE5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3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Chishaku-in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2A31A9-F360-45EF-B170-C47AB75492A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4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4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Chishaku-in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1E89812-8A78-44CF-8678-7071B56D88A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5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5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Chishaku-in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72941C-2FB4-48EF-BFBB-1F388C2E7F7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6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Chishaku-in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68D7511-CE91-4205-919E-B24458CD162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7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Chishaku-in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D2121DE-F306-4EE1-87F0-8009DCBA375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8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Chishaku-in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557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318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227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33494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741503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338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579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328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893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245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990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080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183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342719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083606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8485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7913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34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579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154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2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931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581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340768"/>
            <a:ext cx="6390456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</a:t>
            </a:r>
            <a:r>
              <a:rPr lang="es-ES" sz="3600"/>
              <a:t>EN 885 </a:t>
            </a:r>
            <a:r>
              <a:rPr lang="es-ES" sz="3600" dirty="0"/>
              <a:t>JARDINES.- </a:t>
            </a:r>
            <a:r>
              <a:rPr lang="es-ES" dirty="0"/>
              <a:t>ASIATICOS.-JAPON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4365104"/>
            <a:ext cx="4608512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4441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 Chishaku-in</a:t>
            </a:r>
            <a:br>
              <a:rPr lang="es-ES" dirty="0"/>
            </a:br>
            <a:endParaRPr lang="es-ES" dirty="0"/>
          </a:p>
        </p:txBody>
      </p:sp>
      <p:sp>
        <p:nvSpPr>
          <p:cNvPr id="5427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dirty="0"/>
              <a:t>Chishaku-in es el templo principal de la secta Shingon Budismo Chizan.</a:t>
            </a:r>
          </a:p>
          <a:p>
            <a:r>
              <a:rPr lang="es-ES" altLang="es-ES" dirty="0"/>
              <a:t> Este templo es menos popular entre los turistas, pero tiene una excelente Shoheki-ga (Fusuma-e) pinturas que son tesoros nacionales, así como un jardín muy bueno.</a:t>
            </a:r>
          </a:p>
          <a:p>
            <a:r>
              <a:rPr lang="es-ES" altLang="es-ES" dirty="0"/>
              <a:t>Chishaku-in fue fundado en el siglo XIV como un sub-templo de Daidenpo-in que se estableció en Koyasan, Prefectura de Wakayama por Sacerdote Kakuban (1.095-1.144), en el año 1130. El templo madre se trasladó a Negorosan en la prefectura de Wakayama diez años después.</a:t>
            </a:r>
          </a:p>
        </p:txBody>
      </p:sp>
    </p:spTree>
    <p:extLst>
      <p:ext uri="{BB962C8B-B14F-4D97-AF65-F5344CB8AC3E}">
        <p14:creationId xmlns:p14="http://schemas.microsoft.com/office/powerpoint/2010/main" val="438795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En el año 1585, Daidenpo-in, incluyendo sus sub-templos, fue totalmente destruido por el gobernante real del país, Toyotomi Hideyoshi (1537-1598). Jefe Sacerdote de Chishaku-in, Genyu (Gen'yu, 1.529 mil a 1.605 mil), quien huyó del asalto, tuvo que esperar hasta que la familia Toyotomi fue destruida y la familia Tokugawa llegó al poder. En el año 1601, el primer Shogun Tokugawa, Ieyasu (1.543-1.616) dio un lugar para Genyu revivir Chishaku-in. Luego, en el año 1615, Ieyasu les dio  el vecino templo Shounzen-ji  que había sido fundado por Hideyoshi en memoria de su hijo Sutemaru que murió en 1591 a los tres años de edad.</a:t>
            </a:r>
          </a:p>
          <a:p>
            <a:r>
              <a:rPr lang="es-ES" dirty="0"/>
              <a:t>Los existente Shoheki-ga (o Fusuma-e) cuadros (tesoros nacionales) fueron los que se muestran en la construcción Kyakuden de Shounzen-ji. Chishaku-in sufrió varios incendios en su historia y cerca de la mitad de las pinturas se perdieron.</a:t>
            </a:r>
          </a:p>
        </p:txBody>
      </p:sp>
    </p:spTree>
    <p:extLst>
      <p:ext uri="{BB962C8B-B14F-4D97-AF65-F5344CB8AC3E}">
        <p14:creationId xmlns:p14="http://schemas.microsoft.com/office/powerpoint/2010/main" val="3391485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hishak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6377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527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801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41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4974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666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021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3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6405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14</TotalTime>
  <Words>296</Words>
  <Application>Microsoft Office PowerPoint</Application>
  <PresentationFormat>Presentación en pantalla (4:3)</PresentationFormat>
  <Paragraphs>25</Paragraphs>
  <Slides>11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Schoolbook</vt:lpstr>
      <vt:lpstr>Wingdings</vt:lpstr>
      <vt:lpstr>Wingdings 2</vt:lpstr>
      <vt:lpstr>1_Default Theme</vt:lpstr>
      <vt:lpstr>Default Theme</vt:lpstr>
      <vt:lpstr>ASIA.-LA VUELTA AL MUNDO EN 885 JARDINES.- ASIATICOS.-JAPON</vt:lpstr>
      <vt:lpstr> Chishaku-in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JARDINES.-JARDINES ASIATICOS.-JAPON</dc:title>
  <dc:creator>Josep</dc:creator>
  <cp:lastModifiedBy>Usuario</cp:lastModifiedBy>
  <cp:revision>3</cp:revision>
  <dcterms:created xsi:type="dcterms:W3CDTF">2015-10-21T11:37:53Z</dcterms:created>
  <dcterms:modified xsi:type="dcterms:W3CDTF">2018-03-02T07:46:46Z</dcterms:modified>
</cp:coreProperties>
</file>