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394"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395"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96" r:id="rId53"/>
    <p:sldId id="305" r:id="rId54"/>
    <p:sldId id="306" r:id="rId55"/>
    <p:sldId id="397"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A2D471-47C7-48E1-BD0C-3530B566E405}"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7E3CB9-1661-494F-9257-02EFBA8471AC}" type="slidenum">
              <a:rPr lang="es-ES" smtClean="0"/>
              <a:t>‹Nº›</a:t>
            </a:fld>
            <a:endParaRPr lang="es-ES" dirty="0"/>
          </a:p>
        </p:txBody>
      </p:sp>
    </p:spTree>
    <p:extLst>
      <p:ext uri="{BB962C8B-B14F-4D97-AF65-F5344CB8AC3E}">
        <p14:creationId xmlns:p14="http://schemas.microsoft.com/office/powerpoint/2010/main" val="695775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C616DF6-4BCD-46B4-8F16-99DE79807866}" type="slidenum">
              <a:rPr lang="es-ES_tradnl" altLang="es-ES">
                <a:solidFill>
                  <a:prstClr val="black"/>
                </a:solidFill>
                <a:latin typeface="Arial" pitchFamily="34" charset="0"/>
              </a:rPr>
              <a:pPr eaLnBrk="1" hangingPunct="1"/>
              <a:t>4</a:t>
            </a:fld>
            <a:endParaRPr lang="es-ES_tradnl" altLang="es-ES" dirty="0">
              <a:solidFill>
                <a:prstClr val="black"/>
              </a:solidFill>
              <a:latin typeface="Arial" pitchFamily="34"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bridge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BF260BC-320F-420C-89D8-98F52A0279FD}" type="slidenum">
              <a:rPr lang="es-ES_tradnl" altLang="es-ES">
                <a:solidFill>
                  <a:prstClr val="black"/>
                </a:solidFill>
                <a:latin typeface="Arial" pitchFamily="34" charset="0"/>
              </a:rPr>
              <a:pPr eaLnBrk="1" hangingPunct="1"/>
              <a:t>5</a:t>
            </a:fld>
            <a:endParaRPr lang="es-ES_tradnl" altLang="es-ES" dirty="0">
              <a:solidFill>
                <a:prstClr val="black"/>
              </a:solidFill>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Bridge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C41239B-73A2-430A-ADDE-3F3C297F6FFD}" type="slidenum">
              <a:rPr lang="es-ES_tradnl" altLang="es-ES">
                <a:solidFill>
                  <a:prstClr val="black"/>
                </a:solidFill>
                <a:latin typeface="Arial" pitchFamily="34" charset="0"/>
              </a:rPr>
              <a:pPr eaLnBrk="1" hangingPunct="1"/>
              <a:t>6</a:t>
            </a:fld>
            <a:endParaRPr lang="es-ES_tradnl" altLang="es-ES" dirty="0">
              <a:solidFill>
                <a:prstClr val="black"/>
              </a:solidFill>
              <a:latin typeface="Arial" pitchFamily="34"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bridges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A4DDF7D-ED45-4BD6-AE2D-CCD768DF5255}" type="slidenum">
              <a:rPr lang="es-ES_tradnl" altLang="es-ES">
                <a:solidFill>
                  <a:prstClr val="black"/>
                </a:solidFill>
                <a:latin typeface="Arial" pitchFamily="34" charset="0"/>
              </a:rPr>
              <a:pPr eaLnBrk="1" hangingPunct="1"/>
              <a:t>7</a:t>
            </a:fld>
            <a:endParaRPr lang="es-ES_tradnl" altLang="es-ES" dirty="0">
              <a:solidFill>
                <a:prstClr val="black"/>
              </a:solidFill>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Garden.-Bridge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239F615-3583-486C-A379-7D91489B62A7}" type="slidenum">
              <a:rPr lang="es-ES_tradnl" altLang="es-ES">
                <a:solidFill>
                  <a:prstClr val="black"/>
                </a:solidFill>
                <a:latin typeface="Arial" pitchFamily="34" charset="0"/>
              </a:rPr>
              <a:pPr eaLnBrk="1" hangingPunct="1"/>
              <a:t>8</a:t>
            </a:fld>
            <a:endParaRPr lang="es-ES_tradnl" altLang="es-ES" dirty="0">
              <a:solidFill>
                <a:prstClr val="black"/>
              </a:solidFill>
              <a:latin typeface="Arial" pitchFamily="34"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Garden.-Bridge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2999037-F36A-496E-9504-E7FB06FEE835}" type="slidenum">
              <a:rPr lang="es-ES_tradnl" altLang="es-ES">
                <a:solidFill>
                  <a:prstClr val="black"/>
                </a:solidFill>
                <a:latin typeface="Arial" pitchFamily="34" charset="0"/>
              </a:rPr>
              <a:pPr eaLnBrk="1" hangingPunct="1"/>
              <a:t>9</a:t>
            </a:fld>
            <a:endParaRPr lang="es-ES_tradnl" altLang="es-ES" dirty="0">
              <a:solidFill>
                <a:prstClr val="black"/>
              </a:solidFill>
              <a:latin typeface="Arial"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Garden.-Bridge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D3B0CA7-F767-441C-87FD-33AB9B5CE1A1}" type="slidenum">
              <a:rPr lang="es-ES_tradnl" altLang="es-ES">
                <a:solidFill>
                  <a:prstClr val="black"/>
                </a:solidFill>
                <a:latin typeface="Arial" pitchFamily="34" charset="0"/>
              </a:rPr>
              <a:pPr eaLnBrk="1" hangingPunct="1"/>
              <a:t>10</a:t>
            </a:fld>
            <a:endParaRPr lang="es-ES_tradnl" altLang="es-ES" dirty="0">
              <a:solidFill>
                <a:prstClr val="black"/>
              </a:solidFill>
              <a:latin typeface="Arial" pitchFamily="34"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 Bridge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8788AB0-ABDE-4043-99E2-ED6B00B153A4}" type="slidenum">
              <a:rPr lang="es-ES_tradnl" altLang="es-ES">
                <a:solidFill>
                  <a:prstClr val="black"/>
                </a:solidFill>
                <a:latin typeface="Arial" pitchFamily="34" charset="0"/>
              </a:rPr>
              <a:pPr eaLnBrk="1" hangingPunct="1"/>
              <a:t>11</a:t>
            </a:fld>
            <a:endParaRPr lang="es-ES_tradnl" altLang="es-ES" dirty="0">
              <a:solidFill>
                <a:prstClr val="black"/>
              </a:solidFill>
              <a:latin typeface="Arial" pitchFamily="34"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 Lake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E3E42E-C247-4BE2-A085-A07908912B97}" type="slidenum">
              <a:rPr lang="es-ES_tradnl" altLang="es-ES">
                <a:solidFill>
                  <a:prstClr val="black"/>
                </a:solidFill>
                <a:latin typeface="Arial" pitchFamily="34" charset="0"/>
              </a:rPr>
              <a:pPr eaLnBrk="1" hangingPunct="1"/>
              <a:t>14</a:t>
            </a:fld>
            <a:endParaRPr lang="es-ES_tradnl" altLang="es-ES" dirty="0">
              <a:solidFill>
                <a:prstClr val="black"/>
              </a:solidFill>
              <a:latin typeface="Arial" pitchFamily="34"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D35A579-DE51-49AE-A5ED-FC029F28D7C2}" type="slidenum">
              <a:rPr lang="es-ES_tradnl" altLang="es-ES">
                <a:solidFill>
                  <a:prstClr val="black"/>
                </a:solidFill>
                <a:latin typeface="Arial" pitchFamily="34" charset="0"/>
              </a:rPr>
              <a:pPr eaLnBrk="1" hangingPunct="1"/>
              <a:t>15</a:t>
            </a:fld>
            <a:endParaRPr lang="es-ES_tradnl" altLang="es-ES" dirty="0">
              <a:solidFill>
                <a:prstClr val="black"/>
              </a:solidFill>
              <a:latin typeface="Arial" pitchFamily="34"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92E4E47-769B-4B5E-A333-B42C98696BE0}" type="slidenum">
              <a:rPr lang="es-ES_tradnl" altLang="es-ES">
                <a:solidFill>
                  <a:prstClr val="black"/>
                </a:solidFill>
                <a:latin typeface="Arial" pitchFamily="34" charset="0"/>
              </a:rPr>
              <a:pPr eaLnBrk="1" hangingPunct="1"/>
              <a:t>16</a:t>
            </a:fld>
            <a:endParaRPr lang="es-ES_tradnl" altLang="es-ES" dirty="0">
              <a:solidFill>
                <a:prstClr val="black"/>
              </a:solidFill>
              <a:latin typeface="Arial" pitchFamily="34"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Garden.-Fuente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A53276A-5D00-4511-99FC-BA6F1E0B8BC4}" type="slidenum">
              <a:rPr lang="es-ES_tradnl" altLang="es-ES">
                <a:solidFill>
                  <a:prstClr val="black"/>
                </a:solidFill>
                <a:latin typeface="Arial" pitchFamily="34" charset="0"/>
              </a:rPr>
              <a:pPr eaLnBrk="1" hangingPunct="1"/>
              <a:t>17</a:t>
            </a:fld>
            <a:endParaRPr lang="es-ES_tradnl" altLang="es-ES" dirty="0">
              <a:solidFill>
                <a:prstClr val="black"/>
              </a:solidFill>
              <a:latin typeface="Arial" pitchFamily="34"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40AA3F-A617-4AF1-811D-FBDA331091DF}" type="slidenum">
              <a:rPr lang="es-ES_tradnl" altLang="es-ES">
                <a:solidFill>
                  <a:prstClr val="black"/>
                </a:solidFill>
                <a:latin typeface="Arial" pitchFamily="34" charset="0"/>
              </a:rPr>
              <a:pPr eaLnBrk="1" hangingPunct="1"/>
              <a:t>18</a:t>
            </a:fld>
            <a:endParaRPr lang="es-ES_tradnl" altLang="es-ES" dirty="0">
              <a:solidFill>
                <a:prstClr val="black"/>
              </a:solidFill>
              <a:latin typeface="Arial" pitchFamily="34"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Garden.-Zig-Zag</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25EE8FA-1889-4A40-9923-63A9F0EF65B9}" type="slidenum">
              <a:rPr lang="es-ES_tradnl" altLang="es-ES">
                <a:solidFill>
                  <a:prstClr val="black"/>
                </a:solidFill>
                <a:latin typeface="Arial" pitchFamily="34" charset="0"/>
              </a:rPr>
              <a:pPr eaLnBrk="1" hangingPunct="1"/>
              <a:t>19</a:t>
            </a:fld>
            <a:endParaRPr lang="es-ES_tradnl" altLang="es-ES" dirty="0">
              <a:solidFill>
                <a:prstClr val="black"/>
              </a:solidFill>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9616A6-40F8-4B38-80AD-4D6428E5F290}" type="slidenum">
              <a:rPr lang="es-ES_tradnl" altLang="es-ES">
                <a:solidFill>
                  <a:prstClr val="black"/>
                </a:solidFill>
                <a:latin typeface="Arial" pitchFamily="34" charset="0"/>
              </a:rPr>
              <a:pPr eaLnBrk="1" hangingPunct="1"/>
              <a:t>20</a:t>
            </a:fld>
            <a:endParaRPr lang="es-ES_tradnl" altLang="es-ES" dirty="0">
              <a:solidFill>
                <a:prstClr val="black"/>
              </a:solidFill>
              <a:latin typeface="Arial" pitchFamily="34"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33909BB-A76D-4476-B810-C15FB394458A}" type="slidenum">
              <a:rPr lang="es-ES_tradnl" altLang="es-ES">
                <a:solidFill>
                  <a:prstClr val="black"/>
                </a:solidFill>
                <a:latin typeface="Arial" pitchFamily="34" charset="0"/>
              </a:rPr>
              <a:pPr eaLnBrk="1" hangingPunct="1"/>
              <a:t>21</a:t>
            </a:fld>
            <a:endParaRPr lang="es-ES_tradnl" altLang="es-ES" dirty="0">
              <a:solidFill>
                <a:prstClr val="black"/>
              </a:solidFill>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4EDBBA-CE66-42B4-B15C-3A535C087A0B}" type="slidenum">
              <a:rPr lang="es-ES_tradnl" altLang="es-ES">
                <a:solidFill>
                  <a:prstClr val="black"/>
                </a:solidFill>
                <a:latin typeface="Arial" pitchFamily="34" charset="0"/>
              </a:rPr>
              <a:pPr eaLnBrk="1" hangingPunct="1"/>
              <a:t>22</a:t>
            </a:fld>
            <a:endParaRPr lang="es-ES_tradnl" altLang="es-ES" dirty="0">
              <a:solidFill>
                <a:prstClr val="black"/>
              </a:solidFill>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FF645D1-6301-4786-B7C8-563A1FCAAB08}" type="slidenum">
              <a:rPr lang="es-ES_tradnl" altLang="es-ES">
                <a:solidFill>
                  <a:prstClr val="black"/>
                </a:solidFill>
                <a:latin typeface="Arial" pitchFamily="34" charset="0"/>
              </a:rPr>
              <a:pPr eaLnBrk="1" hangingPunct="1"/>
              <a:t>23</a:t>
            </a:fld>
            <a:endParaRPr lang="es-ES_tradnl" altLang="es-ES" dirty="0">
              <a:solidFill>
                <a:prstClr val="black"/>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A78881D-C9F6-47A9-BD32-9D20BF8627D0}" type="slidenum">
              <a:rPr lang="es-ES_tradnl" altLang="es-ES">
                <a:solidFill>
                  <a:prstClr val="black"/>
                </a:solidFill>
                <a:latin typeface="Arial" pitchFamily="34" charset="0"/>
              </a:rPr>
              <a:pPr eaLnBrk="1" hangingPunct="1"/>
              <a:t>24</a:t>
            </a:fld>
            <a:endParaRPr lang="es-ES_tradnl" altLang="es-ES"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17A91B1-8301-4B86-B33A-F99957DBA947}" type="slidenum">
              <a:rPr lang="es-ES_tradnl" altLang="es-ES">
                <a:solidFill>
                  <a:prstClr val="black"/>
                </a:solidFill>
                <a:latin typeface="Arial" pitchFamily="34" charset="0"/>
              </a:rPr>
              <a:pPr eaLnBrk="1" hangingPunct="1"/>
              <a:t>25</a:t>
            </a:fld>
            <a:endParaRPr lang="es-ES_tradnl" altLang="es-ES"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Nanzen-ji Temple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EEAA66-288E-4A70-B6E4-D2B95D89137D}" type="slidenum">
              <a:rPr lang="es-ES_tradnl" altLang="es-ES">
                <a:solidFill>
                  <a:prstClr val="black"/>
                </a:solidFill>
                <a:latin typeface="Arial" pitchFamily="34" charset="0"/>
              </a:rPr>
              <a:pPr eaLnBrk="1" hangingPunct="1"/>
              <a:t>26</a:t>
            </a:fld>
            <a:endParaRPr lang="es-ES_tradnl" altLang="es-ES"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A5991C2-F031-4E76-AF46-EC1ACC078BD5}" type="slidenum">
              <a:rPr lang="es-ES_tradnl" altLang="es-ES">
                <a:solidFill>
                  <a:prstClr val="black"/>
                </a:solidFill>
                <a:latin typeface="Arial" pitchFamily="34" charset="0"/>
              </a:rPr>
              <a:pPr eaLnBrk="1" hangingPunct="1"/>
              <a:t>27</a:t>
            </a:fld>
            <a:endParaRPr lang="es-ES_tradnl" altLang="es-ES" dirty="0">
              <a:solidFill>
                <a:prstClr val="black"/>
              </a:solidFill>
              <a:latin typeface="Arial" pitchFamily="34"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Garden.-Chisaku-ji</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4AE06C-6BEC-459A-BCD2-63051A3EE47D}" type="slidenum">
              <a:rPr lang="es-ES_tradnl" altLang="es-ES">
                <a:solidFill>
                  <a:prstClr val="black"/>
                </a:solidFill>
                <a:latin typeface="Arial" pitchFamily="34" charset="0"/>
              </a:rPr>
              <a:pPr eaLnBrk="1" hangingPunct="1"/>
              <a:t>30</a:t>
            </a:fld>
            <a:endParaRPr lang="es-ES_tradnl" altLang="es-ES"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055A6BB-9667-4950-8F67-1139BBEF5EA1}" type="slidenum">
              <a:rPr lang="es-ES_tradnl" altLang="es-ES">
                <a:solidFill>
                  <a:prstClr val="black"/>
                </a:solidFill>
                <a:latin typeface="Arial" pitchFamily="34" charset="0"/>
              </a:rPr>
              <a:pPr eaLnBrk="1" hangingPunct="1"/>
              <a:t>31</a:t>
            </a:fld>
            <a:endParaRPr lang="es-ES_tradnl" altLang="es-ES" dirty="0">
              <a:solidFill>
                <a:prstClr val="black"/>
              </a:solidFill>
              <a:latin typeface="Arial" pitchFamily="34"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ECF2559-C007-41E8-839F-84A67E9C81BB}" type="slidenum">
              <a:rPr lang="es-ES_tradnl" altLang="es-ES">
                <a:solidFill>
                  <a:prstClr val="black"/>
                </a:solidFill>
                <a:latin typeface="Arial" pitchFamily="34" charset="0"/>
              </a:rPr>
              <a:pPr eaLnBrk="1" hangingPunct="1"/>
              <a:t>32</a:t>
            </a:fld>
            <a:endParaRPr lang="es-ES_tradnl" altLang="es-ES"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476C141-6A73-447B-97C4-40DA899291FC}" type="slidenum">
              <a:rPr lang="es-ES_tradnl" altLang="es-ES">
                <a:solidFill>
                  <a:prstClr val="black"/>
                </a:solidFill>
                <a:latin typeface="Arial" pitchFamily="34" charset="0"/>
              </a:rPr>
              <a:pPr eaLnBrk="1" hangingPunct="1"/>
              <a:t>33</a:t>
            </a:fld>
            <a:endParaRPr lang="es-ES_tradnl" altLang="es-ES"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1D6C9F7-8BEB-4450-B042-2C0394982ABC}" type="slidenum">
              <a:rPr lang="es-ES_tradnl" altLang="es-ES">
                <a:solidFill>
                  <a:prstClr val="black"/>
                </a:solidFill>
                <a:latin typeface="Arial" pitchFamily="34" charset="0"/>
              </a:rPr>
              <a:pPr eaLnBrk="1" hangingPunct="1"/>
              <a:t>34</a:t>
            </a:fld>
            <a:endParaRPr lang="es-ES_tradnl" altLang="es-ES"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F4DB75-52FB-4129-91E6-481E998A2D1A}" type="slidenum">
              <a:rPr lang="es-ES_tradnl" altLang="es-ES">
                <a:solidFill>
                  <a:prstClr val="black"/>
                </a:solidFill>
                <a:latin typeface="Arial" pitchFamily="34" charset="0"/>
              </a:rPr>
              <a:pPr eaLnBrk="1" hangingPunct="1"/>
              <a:t>35</a:t>
            </a:fld>
            <a:endParaRPr lang="es-ES_tradnl" altLang="es-ES"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Katsura Rikyu</a:t>
            </a: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39DC145-325F-4E9C-A037-D97B9C3618F6}" type="slidenum">
              <a:rPr lang="es-ES_tradnl" altLang="es-ES">
                <a:solidFill>
                  <a:prstClr val="black"/>
                </a:solidFill>
                <a:latin typeface="Arial" pitchFamily="34" charset="0"/>
              </a:rPr>
              <a:pPr eaLnBrk="1" hangingPunct="1"/>
              <a:t>36</a:t>
            </a:fld>
            <a:endParaRPr lang="es-ES_tradnl" altLang="es-ES" dirty="0">
              <a:solidFill>
                <a:prstClr val="black"/>
              </a:solidFill>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6FE652-7E67-4740-9980-4DCD21916B79}" type="slidenum">
              <a:rPr lang="es-ES_tradnl" altLang="es-ES">
                <a:solidFill>
                  <a:prstClr val="black"/>
                </a:solidFill>
                <a:latin typeface="Arial" pitchFamily="34" charset="0"/>
              </a:rPr>
              <a:pPr eaLnBrk="1" hangingPunct="1"/>
              <a:t>37</a:t>
            </a:fld>
            <a:endParaRPr lang="es-ES_tradnl" altLang="es-ES"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44B178-EAB8-450C-BECD-5FAD33CA5285}" type="slidenum">
              <a:rPr lang="es-ES_tradnl" altLang="es-ES">
                <a:solidFill>
                  <a:prstClr val="black"/>
                </a:solidFill>
                <a:latin typeface="Arial" pitchFamily="34" charset="0"/>
              </a:rPr>
              <a:pPr eaLnBrk="1" hangingPunct="1"/>
              <a:t>38</a:t>
            </a:fld>
            <a:endParaRPr lang="es-ES_tradnl" altLang="es-ES"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EDC7D51-042C-4F1F-8D3C-E1B58A91B0A4}" type="slidenum">
              <a:rPr lang="es-ES_tradnl" altLang="es-ES">
                <a:solidFill>
                  <a:prstClr val="black"/>
                </a:solidFill>
                <a:latin typeface="Arial" pitchFamily="34" charset="0"/>
              </a:rPr>
              <a:pPr eaLnBrk="1" hangingPunct="1"/>
              <a:t>39</a:t>
            </a:fld>
            <a:endParaRPr lang="es-ES_tradnl" altLang="es-ES" dirty="0">
              <a:solidFill>
                <a:prstClr val="black"/>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83014CE-957F-4AB9-AD96-09119B618166}" type="slidenum">
              <a:rPr lang="es-ES_tradnl" altLang="es-ES">
                <a:solidFill>
                  <a:prstClr val="black"/>
                </a:solidFill>
                <a:latin typeface="Arial" pitchFamily="34" charset="0"/>
              </a:rPr>
              <a:pPr eaLnBrk="1" hangingPunct="1"/>
              <a:t>40</a:t>
            </a:fld>
            <a:endParaRPr lang="es-ES_tradnl" altLang="es-ES" dirty="0">
              <a:solidFill>
                <a:prstClr val="black"/>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3DA01A-1CCB-47B1-A121-08FDEAE7978B}" type="slidenum">
              <a:rPr lang="es-ES_tradnl" altLang="es-ES">
                <a:solidFill>
                  <a:prstClr val="black"/>
                </a:solidFill>
                <a:latin typeface="Arial" pitchFamily="34" charset="0"/>
              </a:rPr>
              <a:pPr eaLnBrk="1" hangingPunct="1"/>
              <a:t>41</a:t>
            </a:fld>
            <a:endParaRPr lang="es-ES_tradnl" altLang="es-ES" dirty="0">
              <a:solidFill>
                <a:prstClr val="black"/>
              </a:solidFill>
              <a:latin typeface="Arial"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441D613-1ED1-4166-8DD4-31B2385C4185}" type="slidenum">
              <a:rPr lang="es-ES_tradnl" altLang="es-ES">
                <a:solidFill>
                  <a:prstClr val="black"/>
                </a:solidFill>
                <a:latin typeface="Arial" pitchFamily="34" charset="0"/>
              </a:rPr>
              <a:pPr eaLnBrk="1" hangingPunct="1"/>
              <a:t>42</a:t>
            </a:fld>
            <a:endParaRPr lang="es-ES_tradnl" altLang="es-ES" dirty="0">
              <a:solidFill>
                <a:prstClr val="black"/>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7C7DC29-4C01-4075-8022-94A1A7AAD7FE}" type="slidenum">
              <a:rPr lang="es-ES_tradnl" altLang="es-ES">
                <a:solidFill>
                  <a:prstClr val="black"/>
                </a:solidFill>
                <a:latin typeface="Arial" pitchFamily="34" charset="0"/>
              </a:rPr>
              <a:pPr eaLnBrk="1" hangingPunct="1"/>
              <a:t>43</a:t>
            </a:fld>
            <a:endParaRPr lang="es-ES_tradnl" altLang="es-ES" dirty="0">
              <a:solidFill>
                <a:prstClr val="black"/>
              </a:solidFill>
              <a:latin typeface="Arial"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CAD3801-38A9-4973-A6FF-67FA4FB55596}" type="slidenum">
              <a:rPr lang="es-ES_tradnl" altLang="es-ES">
                <a:solidFill>
                  <a:prstClr val="black"/>
                </a:solidFill>
                <a:latin typeface="Arial" pitchFamily="34" charset="0"/>
              </a:rPr>
              <a:pPr eaLnBrk="1" hangingPunct="1"/>
              <a:t>44</a:t>
            </a:fld>
            <a:endParaRPr lang="es-ES_tradnl" altLang="es-ES"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160F169-B53D-4986-8B74-C5272641AA0D}" type="slidenum">
              <a:rPr lang="es-ES_tradnl" altLang="es-ES">
                <a:solidFill>
                  <a:prstClr val="black"/>
                </a:solidFill>
                <a:latin typeface="Arial" pitchFamily="34" charset="0"/>
              </a:rPr>
              <a:pPr eaLnBrk="1" hangingPunct="1"/>
              <a:t>45</a:t>
            </a:fld>
            <a:endParaRPr lang="es-ES_tradnl" altLang="es-ES"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Villa</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A80D078-8BFF-4D59-9235-DB1C5FCA4340}" type="slidenum">
              <a:rPr lang="es-ES_tradnl" altLang="es-ES">
                <a:solidFill>
                  <a:prstClr val="black"/>
                </a:solidFill>
                <a:latin typeface="Arial" pitchFamily="34" charset="0"/>
              </a:rPr>
              <a:pPr eaLnBrk="1" hangingPunct="1"/>
              <a:t>46</a:t>
            </a:fld>
            <a:endParaRPr lang="es-ES_tradnl" altLang="es-ES" dirty="0">
              <a:solidFill>
                <a:prstClr val="black"/>
              </a:solidFill>
              <a:latin typeface="Arial" pitchFamily="34"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36B21B7-6C99-4764-97F2-EDC9E3A9520B}" type="slidenum">
              <a:rPr lang="es-ES_tradnl" altLang="es-ES">
                <a:solidFill>
                  <a:prstClr val="black"/>
                </a:solidFill>
                <a:latin typeface="Arial" pitchFamily="34" charset="0"/>
              </a:rPr>
              <a:pPr eaLnBrk="1" hangingPunct="1"/>
              <a:t>47</a:t>
            </a:fld>
            <a:endParaRPr lang="es-ES_tradnl" altLang="es-ES" dirty="0">
              <a:solidFill>
                <a:prstClr val="black"/>
              </a:solidFill>
              <a:latin typeface="Arial"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Rikyu</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DB4E09-C3A7-45FB-A540-FCEDE0E89344}" type="slidenum">
              <a:rPr lang="es-ES_tradnl" altLang="es-ES">
                <a:solidFill>
                  <a:prstClr val="black"/>
                </a:solidFill>
                <a:latin typeface="Arial" pitchFamily="34" charset="0"/>
              </a:rPr>
              <a:pPr eaLnBrk="1" hangingPunct="1"/>
              <a:t>48</a:t>
            </a:fld>
            <a:endParaRPr lang="es-ES_tradnl" altLang="es-ES" dirty="0">
              <a:solidFill>
                <a:prstClr val="black"/>
              </a:solidFill>
              <a:latin typeface="Arial" pitchFamily="34"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Villa</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CEC708-5E5C-42B6-B65A-A82001163C4D}" type="slidenum">
              <a:rPr lang="es-ES_tradnl" altLang="es-ES">
                <a:solidFill>
                  <a:prstClr val="black"/>
                </a:solidFill>
                <a:latin typeface="Arial" pitchFamily="34" charset="0"/>
              </a:rPr>
              <a:pPr eaLnBrk="1" hangingPunct="1"/>
              <a:t>49</a:t>
            </a:fld>
            <a:endParaRPr lang="es-ES_tradnl" altLang="es-ES" dirty="0">
              <a:solidFill>
                <a:prstClr val="black"/>
              </a:solidFill>
              <a:latin typeface="Arial" pitchFamily="34"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Katsura Tea House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Katsura Rikyu</a:t>
            </a: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19EB50D-2639-4A0E-9486-D880C40BEA99}" type="slidenum">
              <a:rPr lang="es-ES_tradnl" altLang="es-ES">
                <a:solidFill>
                  <a:prstClr val="black"/>
                </a:solidFill>
                <a:latin typeface="Arial" pitchFamily="34" charset="0"/>
              </a:rPr>
              <a:pPr eaLnBrk="1" hangingPunct="1"/>
              <a:t>50</a:t>
            </a:fld>
            <a:endParaRPr lang="es-ES_tradnl" altLang="es-ES" dirty="0">
              <a:solidFill>
                <a:prstClr val="black"/>
              </a:solidFill>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Kikuzakura.-Variedad de Sakura</a:t>
            </a: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5AAD2E-6BCF-40BB-80F5-F4E2E020A92C}" type="slidenum">
              <a:rPr lang="es-ES_tradnl" altLang="es-ES">
                <a:solidFill>
                  <a:prstClr val="black"/>
                </a:solidFill>
                <a:latin typeface="Arial" pitchFamily="34" charset="0"/>
              </a:rPr>
              <a:pPr eaLnBrk="1" hangingPunct="1"/>
              <a:t>56</a:t>
            </a:fld>
            <a:endParaRPr lang="es-ES_tradnl" altLang="es-ES" dirty="0">
              <a:solidFill>
                <a:prstClr val="black"/>
              </a:solidFill>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CC546B-82A5-41E6-947C-90F000C494FB}" type="slidenum">
              <a:rPr lang="es-ES_tradnl" altLang="es-ES">
                <a:solidFill>
                  <a:prstClr val="black"/>
                </a:solidFill>
                <a:latin typeface="Arial" pitchFamily="34" charset="0"/>
              </a:rPr>
              <a:pPr eaLnBrk="1" hangingPunct="1"/>
              <a:t>57</a:t>
            </a:fld>
            <a:endParaRPr lang="es-ES_tradnl" altLang="es-ES" dirty="0">
              <a:solidFill>
                <a:prstClr val="black"/>
              </a:solidFill>
              <a:latin typeface="Arial" pitchFamily="34"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CD57C2D-B905-4655-856B-707588380655}" type="slidenum">
              <a:rPr lang="es-ES_tradnl" altLang="es-ES">
                <a:solidFill>
                  <a:prstClr val="black"/>
                </a:solidFill>
                <a:latin typeface="Arial" pitchFamily="34" charset="0"/>
              </a:rPr>
              <a:pPr eaLnBrk="1" hangingPunct="1"/>
              <a:t>58</a:t>
            </a:fld>
            <a:endParaRPr lang="es-ES_tradnl" altLang="es-ES" dirty="0">
              <a:solidFill>
                <a:prstClr val="black"/>
              </a:solidFill>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3C48099-8A07-48DA-82E6-5D0F8AB03AD3}" type="slidenum">
              <a:rPr lang="es-ES_tradnl" altLang="es-ES">
                <a:solidFill>
                  <a:prstClr val="black"/>
                </a:solidFill>
                <a:latin typeface="Arial" pitchFamily="34" charset="0"/>
              </a:rPr>
              <a:pPr eaLnBrk="1" hangingPunct="1"/>
              <a:t>59</a:t>
            </a:fld>
            <a:endParaRPr lang="es-ES_tradnl" altLang="es-ES" dirty="0">
              <a:solidFill>
                <a:prstClr val="black"/>
              </a:solidFill>
              <a:latin typeface="Arial" pitchFamily="34"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791CE5-AA02-4C9D-8A22-C3638A88B39E}" type="slidenum">
              <a:rPr lang="es-ES_tradnl" altLang="es-ES">
                <a:solidFill>
                  <a:prstClr val="black"/>
                </a:solidFill>
                <a:latin typeface="Arial" pitchFamily="34" charset="0"/>
              </a:rPr>
              <a:pPr eaLnBrk="1" hangingPunct="1"/>
              <a:t>60</a:t>
            </a:fld>
            <a:endParaRPr lang="es-ES_tradnl" altLang="es-ES" dirty="0">
              <a:solidFill>
                <a:prstClr val="black"/>
              </a:solidFill>
              <a:latin typeface="Arial" pitchFamily="34"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9CA4422-A587-4405-8342-B5049C09176A}" type="slidenum">
              <a:rPr lang="es-ES_tradnl" altLang="es-ES">
                <a:solidFill>
                  <a:prstClr val="black"/>
                </a:solidFill>
                <a:latin typeface="Arial" pitchFamily="34" charset="0"/>
              </a:rPr>
              <a:pPr eaLnBrk="1" hangingPunct="1"/>
              <a:t>61</a:t>
            </a:fld>
            <a:endParaRPr lang="es-ES_tradnl" altLang="es-ES" dirty="0">
              <a:solidFill>
                <a:prstClr val="black"/>
              </a:solidFill>
              <a:latin typeface="Arial" pitchFamily="34"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 at Winter</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49D4D19-2F9A-4152-89E4-AE4B7D267B69}" type="slidenum">
              <a:rPr lang="es-ES_tradnl" altLang="es-ES">
                <a:solidFill>
                  <a:prstClr val="black"/>
                </a:solidFill>
                <a:latin typeface="Arial" pitchFamily="34" charset="0"/>
              </a:rPr>
              <a:pPr eaLnBrk="1" hangingPunct="1"/>
              <a:t>62</a:t>
            </a:fld>
            <a:endParaRPr lang="es-ES_tradnl" altLang="es-ES" dirty="0">
              <a:solidFill>
                <a:prstClr val="black"/>
              </a:solidFill>
              <a:latin typeface="Arial" pitchFamily="34"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ECF057-50C5-486C-8841-5FA89821FBC1}" type="slidenum">
              <a:rPr lang="es-ES_tradnl" altLang="es-ES">
                <a:solidFill>
                  <a:prstClr val="black"/>
                </a:solidFill>
                <a:latin typeface="Arial" pitchFamily="34" charset="0"/>
              </a:rPr>
              <a:pPr eaLnBrk="1" hangingPunct="1"/>
              <a:t>63</a:t>
            </a:fld>
            <a:endParaRPr lang="es-ES_tradnl" altLang="es-ES" dirty="0">
              <a:solidFill>
                <a:prstClr val="black"/>
              </a:solidFill>
              <a:latin typeface="Arial" pitchFamily="34"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A9CD893-9998-4F60-A35C-C84D7F05AF38}" type="slidenum">
              <a:rPr lang="es-ES_tradnl" altLang="es-ES">
                <a:solidFill>
                  <a:prstClr val="black"/>
                </a:solidFill>
                <a:latin typeface="Arial" pitchFamily="34" charset="0"/>
              </a:rPr>
              <a:pPr eaLnBrk="1" hangingPunct="1"/>
              <a:t>64</a:t>
            </a:fld>
            <a:endParaRPr lang="es-ES_tradnl" altLang="es-ES"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8479CA-11BF-449A-892C-C7E9C9F6D693}" type="slidenum">
              <a:rPr lang="es-ES_tradnl" altLang="es-ES">
                <a:solidFill>
                  <a:prstClr val="black"/>
                </a:solidFill>
                <a:latin typeface="Arial" pitchFamily="34" charset="0"/>
              </a:rPr>
              <a:pPr eaLnBrk="1" hangingPunct="1"/>
              <a:t>65</a:t>
            </a:fld>
            <a:endParaRPr lang="es-ES_tradnl" altLang="es-ES" dirty="0">
              <a:solidFill>
                <a:prstClr val="black"/>
              </a:solidFill>
              <a:latin typeface="Arial" pitchFamily="34"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Yakitsuri</a:t>
            </a: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64656FA-E543-496A-B9EC-1C756F879B0E}" type="slidenum">
              <a:rPr lang="es-ES_tradnl" altLang="es-ES">
                <a:solidFill>
                  <a:prstClr val="black"/>
                </a:solidFill>
                <a:latin typeface="Arial" pitchFamily="34" charset="0"/>
              </a:rPr>
              <a:pPr eaLnBrk="1" hangingPunct="1"/>
              <a:t>66</a:t>
            </a:fld>
            <a:endParaRPr lang="es-ES_tradnl" altLang="es-ES" dirty="0">
              <a:solidFill>
                <a:prstClr val="black"/>
              </a:solidFill>
              <a:latin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2C11AD9-779F-47E1-9EFA-E38B3ED05F9D}" type="slidenum">
              <a:rPr lang="es-ES_tradnl" altLang="es-ES">
                <a:solidFill>
                  <a:prstClr val="black"/>
                </a:solidFill>
                <a:latin typeface="Arial" pitchFamily="34" charset="0"/>
              </a:rPr>
              <a:pPr eaLnBrk="1" hangingPunct="1"/>
              <a:t>67</a:t>
            </a:fld>
            <a:endParaRPr lang="es-ES_tradnl" altLang="es-ES"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4867E25-6EFA-48D8-ADE6-07238947B2BA}" type="slidenum">
              <a:rPr lang="es-ES_tradnl" altLang="es-ES">
                <a:solidFill>
                  <a:prstClr val="black"/>
                </a:solidFill>
                <a:latin typeface="Arial" pitchFamily="34" charset="0"/>
              </a:rPr>
              <a:pPr eaLnBrk="1" hangingPunct="1"/>
              <a:t>68</a:t>
            </a:fld>
            <a:endParaRPr lang="es-ES_tradnl" altLang="es-ES" dirty="0">
              <a:solidFill>
                <a:prstClr val="black"/>
              </a:solidFill>
              <a:latin typeface="Arial" pitchFamily="34"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62F6EFA-1F71-4024-B916-C7B5F8439931}" type="slidenum">
              <a:rPr lang="es-ES_tradnl" altLang="es-ES">
                <a:solidFill>
                  <a:prstClr val="black"/>
                </a:solidFill>
                <a:latin typeface="Arial" pitchFamily="34" charset="0"/>
              </a:rPr>
              <a:pPr eaLnBrk="1" hangingPunct="1"/>
              <a:t>69</a:t>
            </a:fld>
            <a:endParaRPr lang="es-ES_tradnl" altLang="es-ES" dirty="0">
              <a:solidFill>
                <a:prstClr val="black"/>
              </a:solidFill>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E5FF1C7-4EB5-4D9E-8A06-D2755F3A4CEA}" type="slidenum">
              <a:rPr lang="es-ES_tradnl" altLang="es-ES">
                <a:solidFill>
                  <a:prstClr val="black"/>
                </a:solidFill>
                <a:latin typeface="Arial" pitchFamily="34" charset="0"/>
              </a:rPr>
              <a:pPr eaLnBrk="1" hangingPunct="1"/>
              <a:t>70</a:t>
            </a:fld>
            <a:endParaRPr lang="es-ES_tradnl" altLang="es-ES" dirty="0">
              <a:solidFill>
                <a:prstClr val="black"/>
              </a:solidFill>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12A08B6-E663-49F3-AB68-567AC244CF00}" type="slidenum">
              <a:rPr lang="es-ES_tradnl" altLang="es-ES">
                <a:solidFill>
                  <a:prstClr val="black"/>
                </a:solidFill>
                <a:latin typeface="Arial" pitchFamily="34" charset="0"/>
              </a:rPr>
              <a:pPr eaLnBrk="1" hangingPunct="1"/>
              <a:t>71</a:t>
            </a:fld>
            <a:endParaRPr lang="es-ES_tradnl" altLang="es-ES"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Kenrokuen</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a:ln/>
        </p:spPr>
      </p:sp>
      <p:sp>
        <p:nvSpPr>
          <p:cNvPr id="209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Kenrokuen</a:t>
            </a:r>
          </a:p>
        </p:txBody>
      </p:sp>
      <p:sp>
        <p:nvSpPr>
          <p:cNvPr id="209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D25F40C-C689-4FCB-BA68-2E3D5D958984}" type="slidenum">
              <a:rPr lang="es-ES_tradnl" altLang="es-ES">
                <a:solidFill>
                  <a:prstClr val="black"/>
                </a:solidFill>
                <a:latin typeface="Arial" pitchFamily="34" charset="0"/>
              </a:rPr>
              <a:pPr eaLnBrk="1" hangingPunct="1"/>
              <a:t>72</a:t>
            </a:fld>
            <a:endParaRPr lang="es-ES_tradnl" altLang="es-ES" dirty="0">
              <a:solidFill>
                <a:prstClr val="black"/>
              </a:solidFill>
              <a:latin typeface="Arial"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221ECF4-03EB-4DE9-B7EC-4852613E8D2F}" type="slidenum">
              <a:rPr lang="es-ES_tradnl" altLang="es-ES">
                <a:solidFill>
                  <a:prstClr val="black"/>
                </a:solidFill>
                <a:latin typeface="Arial" pitchFamily="34" charset="0"/>
              </a:rPr>
              <a:pPr eaLnBrk="1" hangingPunct="1"/>
              <a:t>74</a:t>
            </a:fld>
            <a:endParaRPr lang="es-ES_tradnl" altLang="es-ES" dirty="0">
              <a:solidFill>
                <a:prstClr val="black"/>
              </a:solidFill>
              <a:latin typeface="Arial" pitchFamily="34"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Kagoshima</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293A596-0571-4853-A44F-E39C4E840685}" type="slidenum">
              <a:rPr lang="es-ES_tradnl" altLang="es-ES">
                <a:solidFill>
                  <a:prstClr val="black"/>
                </a:solidFill>
                <a:latin typeface="Arial" pitchFamily="34" charset="0"/>
              </a:rPr>
              <a:pPr eaLnBrk="1" hangingPunct="1"/>
              <a:t>75</a:t>
            </a:fld>
            <a:endParaRPr lang="es-ES_tradnl" altLang="es-ES"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Kagoshima</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AB3F01B-0054-4D5D-9E15-A4FD3C2E6A8A}" type="slidenum">
              <a:rPr lang="es-ES_tradnl" altLang="es-ES">
                <a:solidFill>
                  <a:prstClr val="black"/>
                </a:solidFill>
                <a:latin typeface="Arial" pitchFamily="34" charset="0"/>
              </a:rPr>
              <a:pPr eaLnBrk="1" hangingPunct="1"/>
              <a:t>76</a:t>
            </a:fld>
            <a:endParaRPr lang="es-ES_tradnl" altLang="es-ES"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Kagoshima</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434C858-8B62-46A4-A5E2-32435A62D75F}" type="slidenum">
              <a:rPr lang="es-ES_tradnl" altLang="es-ES">
                <a:solidFill>
                  <a:prstClr val="black"/>
                </a:solidFill>
                <a:latin typeface="Arial" pitchFamily="34" charset="0"/>
              </a:rPr>
              <a:pPr eaLnBrk="1" hangingPunct="1"/>
              <a:t>77</a:t>
            </a:fld>
            <a:endParaRPr lang="es-ES_tradnl" altLang="es-ES"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Kagoshima</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a:ln/>
        </p:spPr>
      </p:sp>
      <p:sp>
        <p:nvSpPr>
          <p:cNvPr id="2150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Senganen</a:t>
            </a:r>
          </a:p>
        </p:txBody>
      </p:sp>
      <p:sp>
        <p:nvSpPr>
          <p:cNvPr id="2150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F910FD-32D2-4EB3-9DE2-BBA51D781E8A}" type="slidenum">
              <a:rPr lang="es-ES_tradnl" altLang="es-ES">
                <a:solidFill>
                  <a:prstClr val="black"/>
                </a:solidFill>
                <a:latin typeface="Arial" pitchFamily="34" charset="0"/>
              </a:rPr>
              <a:pPr eaLnBrk="1" hangingPunct="1"/>
              <a:t>78</a:t>
            </a:fld>
            <a:endParaRPr lang="es-ES_tradnl" altLang="es-ES" dirty="0">
              <a:solidFill>
                <a:prstClr val="black"/>
              </a:solidFill>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A7F817B-A54C-4A15-96B7-2548872993BB}" type="slidenum">
              <a:rPr lang="es-ES_tradnl" altLang="es-ES">
                <a:solidFill>
                  <a:prstClr val="black"/>
                </a:solidFill>
                <a:latin typeface="Arial" pitchFamily="34" charset="0"/>
              </a:rPr>
              <a:pPr eaLnBrk="1" hangingPunct="1"/>
              <a:t>82</a:t>
            </a:fld>
            <a:endParaRPr lang="es-ES_tradnl" altLang="es-ES" dirty="0">
              <a:solidFill>
                <a:prstClr val="black"/>
              </a:solidFill>
              <a:latin typeface="Arial" pitchFamily="34"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AD65DDE-3082-4C2F-9B4A-244D527D96AC}" type="slidenum">
              <a:rPr lang="es-ES_tradnl" altLang="es-ES">
                <a:solidFill>
                  <a:prstClr val="black"/>
                </a:solidFill>
                <a:latin typeface="Arial" pitchFamily="34" charset="0"/>
              </a:rPr>
              <a:pPr eaLnBrk="1" hangingPunct="1"/>
              <a:t>83</a:t>
            </a:fld>
            <a:endParaRPr lang="es-ES_tradnl" altLang="es-ES" dirty="0">
              <a:solidFill>
                <a:prstClr val="black"/>
              </a:solidFill>
              <a:latin typeface="Arial" pitchFamily="34"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Kikanku-ji.-Golden Pavillon</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CCB4AFB-E6FF-4AE0-857B-26BD502FD516}" type="slidenum">
              <a:rPr lang="es-ES_tradnl" altLang="es-ES">
                <a:solidFill>
                  <a:prstClr val="black"/>
                </a:solidFill>
                <a:latin typeface="Arial" pitchFamily="34" charset="0"/>
              </a:rPr>
              <a:pPr eaLnBrk="1" hangingPunct="1"/>
              <a:t>84</a:t>
            </a:fld>
            <a:endParaRPr lang="es-ES_tradnl" altLang="es-ES" dirty="0">
              <a:solidFill>
                <a:prstClr val="black"/>
              </a:solidFill>
              <a:latin typeface="Arial" pitchFamily="34"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43747D3-23C0-4F7B-805F-CB9C0E285005}" type="slidenum">
              <a:rPr lang="es-ES_tradnl" altLang="es-ES">
                <a:solidFill>
                  <a:prstClr val="black"/>
                </a:solidFill>
                <a:latin typeface="Arial" pitchFamily="34" charset="0"/>
              </a:rPr>
              <a:pPr eaLnBrk="1" hangingPunct="1"/>
              <a:t>85</a:t>
            </a:fld>
            <a:endParaRPr lang="es-ES_tradnl" altLang="es-ES" dirty="0">
              <a:solidFill>
                <a:prstClr val="black"/>
              </a:solidFill>
              <a:latin typeface="Arial" pitchFamily="34"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0D0CA15-A877-4E8F-85C4-77216F046E07}" type="slidenum">
              <a:rPr lang="es-ES_tradnl" altLang="es-ES">
                <a:solidFill>
                  <a:prstClr val="black"/>
                </a:solidFill>
                <a:latin typeface="Arial" pitchFamily="34" charset="0"/>
              </a:rPr>
              <a:pPr eaLnBrk="1" hangingPunct="1"/>
              <a:t>86</a:t>
            </a:fld>
            <a:endParaRPr lang="es-ES_tradnl" altLang="es-ES" dirty="0">
              <a:solidFill>
                <a:prstClr val="black"/>
              </a:solidFill>
              <a:latin typeface="Arial" pitchFamily="34"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6EB9A3-727D-4A88-A3CE-BECAB1FFC299}" type="slidenum">
              <a:rPr lang="es-ES_tradnl" altLang="es-ES">
                <a:solidFill>
                  <a:prstClr val="black"/>
                </a:solidFill>
                <a:latin typeface="Arial" pitchFamily="34" charset="0"/>
              </a:rPr>
              <a:pPr eaLnBrk="1" hangingPunct="1"/>
              <a:t>87</a:t>
            </a:fld>
            <a:endParaRPr lang="es-ES_tradnl" altLang="es-ES"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2C3AFCA-18F3-48EA-812D-875139802801}" type="slidenum">
              <a:rPr lang="es-ES_tradnl" altLang="es-ES">
                <a:solidFill>
                  <a:prstClr val="black"/>
                </a:solidFill>
                <a:latin typeface="Arial" pitchFamily="34" charset="0"/>
              </a:rPr>
              <a:pPr eaLnBrk="1" hangingPunct="1"/>
              <a:t>88</a:t>
            </a:fld>
            <a:endParaRPr lang="es-ES_tradnl" altLang="es-ES"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 winter</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a:ln/>
        </p:spPr>
      </p:sp>
      <p:sp>
        <p:nvSpPr>
          <p:cNvPr id="2232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Kinkaku-ji en invierno</a:t>
            </a:r>
          </a:p>
        </p:txBody>
      </p:sp>
      <p:sp>
        <p:nvSpPr>
          <p:cNvPr id="2232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3786C62-C704-4C53-86D1-3E6A19A5830D}" type="slidenum">
              <a:rPr lang="es-ES_tradnl" altLang="es-ES">
                <a:solidFill>
                  <a:prstClr val="black"/>
                </a:solidFill>
                <a:latin typeface="Arial" pitchFamily="34" charset="0"/>
              </a:rPr>
              <a:pPr eaLnBrk="1" hangingPunct="1"/>
              <a:t>89</a:t>
            </a:fld>
            <a:endParaRPr lang="es-ES_tradnl" altLang="es-ES" dirty="0">
              <a:solidFill>
                <a:prstClr val="black"/>
              </a:solidFill>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Kinkaku-ji en agosto</a:t>
            </a: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A90FA6A-8E63-4434-AC6B-2560BADBC85F}" type="slidenum">
              <a:rPr lang="es-ES_tradnl" altLang="es-ES">
                <a:solidFill>
                  <a:prstClr val="black"/>
                </a:solidFill>
                <a:latin typeface="Arial" pitchFamily="34" charset="0"/>
              </a:rPr>
              <a:pPr eaLnBrk="1" hangingPunct="1"/>
              <a:t>90</a:t>
            </a:fld>
            <a:endParaRPr lang="es-ES_tradnl" altLang="es-ES" dirty="0">
              <a:solidFill>
                <a:prstClr val="black"/>
              </a:solidFill>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Kinkaku-ji Gardens</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B1100C2-5ED6-477B-A260-EC96F748E3A5}" type="slidenum">
              <a:rPr lang="es-ES_tradnl" altLang="es-ES">
                <a:solidFill>
                  <a:prstClr val="black"/>
                </a:solidFill>
                <a:latin typeface="Arial" pitchFamily="34" charset="0"/>
              </a:rPr>
              <a:pPr eaLnBrk="1" hangingPunct="1"/>
              <a:t>91</a:t>
            </a:fld>
            <a:endParaRPr lang="es-ES_tradnl" altLang="es-ES" dirty="0">
              <a:solidFill>
                <a:prstClr val="black"/>
              </a:solidFill>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467CDAB-CC15-4020-99FC-4D922ED8417B}" type="slidenum">
              <a:rPr lang="es-ES_tradnl" altLang="es-ES">
                <a:solidFill>
                  <a:prstClr val="black"/>
                </a:solidFill>
                <a:latin typeface="Arial" pitchFamily="34" charset="0"/>
              </a:rPr>
              <a:pPr eaLnBrk="1" hangingPunct="1"/>
              <a:t>92</a:t>
            </a:fld>
            <a:endParaRPr lang="es-ES_tradnl" altLang="es-ES" dirty="0">
              <a:solidFill>
                <a:prstClr val="black"/>
              </a:solidFill>
              <a:latin typeface="Arial" pitchFamily="34"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Kikanku-ji</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CA48D97-8980-433D-AAB3-A92338996B46}" type="slidenum">
              <a:rPr lang="es-ES_tradnl" altLang="es-ES">
                <a:solidFill>
                  <a:prstClr val="black"/>
                </a:solidFill>
                <a:latin typeface="Arial" pitchFamily="34" charset="0"/>
              </a:rPr>
              <a:pPr eaLnBrk="1" hangingPunct="1"/>
              <a:t>94</a:t>
            </a:fld>
            <a:endParaRPr lang="es-ES_tradnl" altLang="es-ES" dirty="0">
              <a:solidFill>
                <a:prstClr val="black"/>
              </a:solidFill>
              <a:latin typeface="Arial" pitchFamily="34"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Kodai-ji Temple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0D91DF6-701E-49CE-ADAD-BD3C62F950C4}" type="slidenum">
              <a:rPr lang="es-ES_tradnl" altLang="es-ES">
                <a:solidFill>
                  <a:prstClr val="black"/>
                </a:solidFill>
                <a:latin typeface="Arial" pitchFamily="34" charset="0"/>
              </a:rPr>
              <a:pPr eaLnBrk="1" hangingPunct="1"/>
              <a:t>95</a:t>
            </a:fld>
            <a:endParaRPr lang="es-ES_tradnl" altLang="es-ES" dirty="0">
              <a:solidFill>
                <a:prstClr val="black"/>
              </a:solidFill>
              <a:latin typeface="Arial" pitchFamily="34"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Kokoen</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7ADE666-BB65-44A1-9E62-3A4DAA1B846D}" type="slidenum">
              <a:rPr lang="es-ES_tradnl" altLang="es-ES">
                <a:solidFill>
                  <a:prstClr val="black"/>
                </a:solidFill>
                <a:latin typeface="Arial" pitchFamily="34" charset="0"/>
              </a:rPr>
              <a:pPr eaLnBrk="1" hangingPunct="1"/>
              <a:t>96</a:t>
            </a:fld>
            <a:endParaRPr lang="es-ES_tradnl" altLang="es-ES" dirty="0">
              <a:solidFill>
                <a:prstClr val="black"/>
              </a:solidFill>
              <a:latin typeface="Arial" pitchFamily="34"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Kokoen</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FF92A07-0486-470E-8A69-6DD80EFDD7F3}" type="slidenum">
              <a:rPr lang="es-ES_tradnl" altLang="es-ES">
                <a:solidFill>
                  <a:prstClr val="black"/>
                </a:solidFill>
                <a:latin typeface="Arial" pitchFamily="34" charset="0"/>
              </a:rPr>
              <a:pPr eaLnBrk="1" hangingPunct="1"/>
              <a:t>97</a:t>
            </a:fld>
            <a:endParaRPr lang="es-ES_tradnl" altLang="es-ES" dirty="0">
              <a:solidFill>
                <a:prstClr val="black"/>
              </a:solidFill>
              <a:latin typeface="Arial" pitchFamily="34"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Kokoen </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Konchi-in</a:t>
            </a: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1E81E3E-9DC5-46D2-9D7B-2EF1CA48950B}" type="slidenum">
              <a:rPr lang="es-ES_tradnl" altLang="es-ES">
                <a:solidFill>
                  <a:prstClr val="black"/>
                </a:solidFill>
                <a:latin typeface="Arial" pitchFamily="34" charset="0"/>
              </a:rPr>
              <a:pPr eaLnBrk="1" hangingPunct="1"/>
              <a:t>99</a:t>
            </a:fld>
            <a:endParaRPr lang="es-ES_tradnl" altLang="es-ES" dirty="0">
              <a:solidFill>
                <a:prstClr val="black"/>
              </a:solidFill>
              <a:latin typeface="Arial"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71CEDB-8328-46B3-9D57-A18D4DADE996}" type="slidenum">
              <a:rPr lang="es-ES_tradnl" altLang="es-ES">
                <a:solidFill>
                  <a:prstClr val="black"/>
                </a:solidFill>
                <a:latin typeface="Arial" pitchFamily="34" charset="0"/>
              </a:rPr>
              <a:pPr eaLnBrk="1" hangingPunct="1"/>
              <a:t>100</a:t>
            </a:fld>
            <a:endParaRPr lang="es-ES_tradnl" altLang="es-ES" dirty="0">
              <a:solidFill>
                <a:prstClr val="black"/>
              </a:solidFill>
              <a:latin typeface="Arial" pitchFamily="34"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Konchi-in.-Garden Gate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Konchi-in</a:t>
            </a:r>
          </a:p>
        </p:txBody>
      </p:sp>
      <p:sp>
        <p:nvSpPr>
          <p:cNvPr id="233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EF38784-594A-493D-BB02-D481A3AEB30B}" type="slidenum">
              <a:rPr lang="es-ES_tradnl" altLang="es-ES">
                <a:solidFill>
                  <a:prstClr val="black"/>
                </a:solidFill>
                <a:latin typeface="Arial" pitchFamily="34" charset="0"/>
              </a:rPr>
              <a:pPr eaLnBrk="1" hangingPunct="1"/>
              <a:t>101</a:t>
            </a:fld>
            <a:endParaRPr lang="es-ES_tradnl" altLang="es-ES" dirty="0">
              <a:solidFill>
                <a:prstClr val="black"/>
              </a:solidFill>
              <a:latin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Konchi-in</a:t>
            </a: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206CD5-870A-43F4-AC16-10DE9E743927}" type="slidenum">
              <a:rPr lang="es-ES_tradnl" altLang="es-ES">
                <a:solidFill>
                  <a:prstClr val="black"/>
                </a:solidFill>
                <a:latin typeface="Arial" pitchFamily="34" charset="0"/>
              </a:rPr>
              <a:pPr eaLnBrk="1" hangingPunct="1"/>
              <a:t>102</a:t>
            </a:fld>
            <a:endParaRPr lang="es-ES_tradnl" altLang="es-ES" dirty="0">
              <a:solidFill>
                <a:prstClr val="black"/>
              </a:solidFill>
              <a:latin typeface="Arial"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A42D6F-A1B5-457B-A347-D2D044EDF191}" type="slidenum">
              <a:rPr lang="es-ES_tradnl" altLang="es-ES">
                <a:solidFill>
                  <a:prstClr val="black"/>
                </a:solidFill>
                <a:latin typeface="Arial" pitchFamily="34" charset="0"/>
              </a:rPr>
              <a:pPr eaLnBrk="1" hangingPunct="1"/>
              <a:t>103</a:t>
            </a:fld>
            <a:endParaRPr lang="es-ES_tradnl" altLang="es-ES" dirty="0">
              <a:solidFill>
                <a:prstClr val="black"/>
              </a:solidFill>
              <a:latin typeface="Arial" pitchFamily="34"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64A17F-2992-4DB4-A9E3-131E8B475FF5}" type="slidenum">
              <a:rPr lang="es-ES_tradnl" altLang="es-ES">
                <a:solidFill>
                  <a:prstClr val="black"/>
                </a:solidFill>
                <a:latin typeface="Arial" pitchFamily="34" charset="0"/>
              </a:rPr>
              <a:pPr eaLnBrk="1" hangingPunct="1"/>
              <a:t>104</a:t>
            </a:fld>
            <a:endParaRPr lang="es-ES_tradnl" altLang="es-ES" dirty="0">
              <a:solidFill>
                <a:prstClr val="black"/>
              </a:solidFill>
              <a:latin typeface="Arial" pitchFamily="34"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B7CF838-A0E1-44A9-A9DC-38A7E8C464B0}" type="slidenum">
              <a:rPr lang="es-ES_tradnl" altLang="es-ES">
                <a:solidFill>
                  <a:prstClr val="black"/>
                </a:solidFill>
                <a:latin typeface="Arial" pitchFamily="34" charset="0"/>
              </a:rPr>
              <a:pPr eaLnBrk="1" hangingPunct="1"/>
              <a:t>105</a:t>
            </a:fld>
            <a:endParaRPr lang="es-ES_tradnl" altLang="es-ES" dirty="0">
              <a:solidFill>
                <a:prstClr val="black"/>
              </a:solidFill>
              <a:latin typeface="Arial" pitchFamily="34"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48A9E05-A44A-4920-8DFE-19351C282FF6}" type="slidenum">
              <a:rPr lang="es-ES_tradnl" altLang="es-ES">
                <a:solidFill>
                  <a:prstClr val="black"/>
                </a:solidFill>
                <a:latin typeface="Arial" pitchFamily="34" charset="0"/>
              </a:rPr>
              <a:pPr eaLnBrk="1" hangingPunct="1"/>
              <a:t>106</a:t>
            </a:fld>
            <a:endParaRPr lang="es-ES_tradnl" altLang="es-ES" dirty="0">
              <a:solidFill>
                <a:prstClr val="black"/>
              </a:solidFill>
              <a:latin typeface="Arial" pitchFamily="34"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1F6BA18-1349-4A6C-B1DD-AB886CCBF01D}" type="slidenum">
              <a:rPr lang="es-ES_tradnl" altLang="es-ES">
                <a:solidFill>
                  <a:prstClr val="black"/>
                </a:solidFill>
                <a:latin typeface="Arial" pitchFamily="34" charset="0"/>
              </a:rPr>
              <a:pPr eaLnBrk="1" hangingPunct="1"/>
              <a:t>107</a:t>
            </a:fld>
            <a:endParaRPr lang="es-ES_tradnl" altLang="es-ES" dirty="0">
              <a:solidFill>
                <a:prstClr val="black"/>
              </a:solidFill>
              <a:latin typeface="Arial" pitchFamily="34"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1D0B5B1-EF93-42AD-BE3D-362F8D5D7125}" type="slidenum">
              <a:rPr lang="es-ES_tradnl" altLang="es-ES">
                <a:solidFill>
                  <a:prstClr val="black"/>
                </a:solidFill>
                <a:latin typeface="Arial" pitchFamily="34" charset="0"/>
              </a:rPr>
              <a:pPr eaLnBrk="1" hangingPunct="1"/>
              <a:t>108</a:t>
            </a:fld>
            <a:endParaRPr lang="es-ES_tradnl" altLang="es-ES"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D20D48A-5540-44DA-8FCA-0762AB3BE894}" type="slidenum">
              <a:rPr lang="es-ES_tradnl" altLang="es-ES">
                <a:solidFill>
                  <a:prstClr val="black"/>
                </a:solidFill>
                <a:latin typeface="Arial" pitchFamily="34" charset="0"/>
              </a:rPr>
              <a:pPr eaLnBrk="1" hangingPunct="1"/>
              <a:t>109</a:t>
            </a:fld>
            <a:endParaRPr lang="es-ES_tradnl" altLang="es-ES" dirty="0">
              <a:solidFill>
                <a:prstClr val="black"/>
              </a:solidFill>
              <a:latin typeface="Arial" pitchFamily="34"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8FAC0D-B6B2-4BF1-8647-815A5BE825D0}" type="slidenum">
              <a:rPr lang="es-ES_tradnl" altLang="es-ES">
                <a:solidFill>
                  <a:prstClr val="black"/>
                </a:solidFill>
                <a:latin typeface="Arial" pitchFamily="34" charset="0"/>
              </a:rPr>
              <a:pPr eaLnBrk="1" hangingPunct="1"/>
              <a:t>110</a:t>
            </a:fld>
            <a:endParaRPr lang="es-ES_tradnl" altLang="es-ES" dirty="0">
              <a:solidFill>
                <a:prstClr val="black"/>
              </a:solidFill>
              <a:latin typeface="Arial" pitchFamily="34"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Konchi-in</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a:ln/>
        </p:spPr>
      </p:sp>
      <p:sp>
        <p:nvSpPr>
          <p:cNvPr id="2437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Konchi-in</a:t>
            </a:r>
          </a:p>
        </p:txBody>
      </p:sp>
      <p:sp>
        <p:nvSpPr>
          <p:cNvPr id="2437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51631A8-0E7B-44F9-BC2B-C91B6748F5C1}" type="slidenum">
              <a:rPr lang="es-ES_tradnl" altLang="es-ES">
                <a:solidFill>
                  <a:prstClr val="black"/>
                </a:solidFill>
                <a:latin typeface="Arial" pitchFamily="34" charset="0"/>
              </a:rPr>
              <a:pPr eaLnBrk="1" hangingPunct="1"/>
              <a:t>111</a:t>
            </a:fld>
            <a:endParaRPr lang="es-ES_tradnl" altLang="es-ES" dirty="0">
              <a:solidFill>
                <a:prstClr val="black"/>
              </a:solidFill>
              <a:latin typeface="Arial"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Korakuen</a:t>
            </a:r>
          </a:p>
        </p:txBody>
      </p:sp>
      <p:sp>
        <p:nvSpPr>
          <p:cNvPr id="244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D75967D-8EE1-49C7-9831-86C3E1305C9A}" type="slidenum">
              <a:rPr lang="es-ES_tradnl" altLang="es-ES">
                <a:solidFill>
                  <a:prstClr val="black"/>
                </a:solidFill>
                <a:latin typeface="Arial" pitchFamily="34" charset="0"/>
              </a:rPr>
              <a:pPr eaLnBrk="1" hangingPunct="1"/>
              <a:t>114</a:t>
            </a:fld>
            <a:endParaRPr lang="es-ES_tradnl" altLang="es-ES" dirty="0">
              <a:solidFill>
                <a:prstClr val="black"/>
              </a:solidFill>
              <a:latin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Korakuen</a:t>
            </a:r>
          </a:p>
        </p:txBody>
      </p:sp>
      <p:sp>
        <p:nvSpPr>
          <p:cNvPr id="245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373D82E-69A1-4169-9688-1E2B8A98EA4A}" type="slidenum">
              <a:rPr lang="es-ES_tradnl" altLang="es-ES">
                <a:solidFill>
                  <a:prstClr val="black"/>
                </a:solidFill>
                <a:latin typeface="Arial" pitchFamily="34" charset="0"/>
              </a:rPr>
              <a:pPr eaLnBrk="1" hangingPunct="1"/>
              <a:t>115</a:t>
            </a:fld>
            <a:endParaRPr lang="es-ES_tradnl" altLang="es-ES" dirty="0">
              <a:solidFill>
                <a:prstClr val="black"/>
              </a:solidFill>
              <a:latin typeface="Arial"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E1DAD79-B789-41FB-BD08-225FAAD0147E}" type="slidenum">
              <a:rPr lang="es-ES_tradnl" altLang="es-ES">
                <a:solidFill>
                  <a:prstClr val="black"/>
                </a:solidFill>
                <a:latin typeface="Arial" pitchFamily="34" charset="0"/>
              </a:rPr>
              <a:pPr eaLnBrk="1" hangingPunct="1"/>
              <a:t>116</a:t>
            </a:fld>
            <a:endParaRPr lang="es-ES_tradnl" altLang="es-ES" dirty="0">
              <a:solidFill>
                <a:prstClr val="black"/>
              </a:solidFill>
              <a:latin typeface="Arial" pitchFamily="34"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4E3C5A-92D1-4F5E-B51D-0214930F9B50}" type="slidenum">
              <a:rPr lang="es-ES_tradnl" altLang="es-ES">
                <a:solidFill>
                  <a:prstClr val="black"/>
                </a:solidFill>
                <a:latin typeface="Arial" pitchFamily="34" charset="0"/>
              </a:rPr>
              <a:pPr eaLnBrk="1" hangingPunct="1"/>
              <a:t>117</a:t>
            </a:fld>
            <a:endParaRPr lang="es-ES_tradnl" altLang="es-ES" dirty="0">
              <a:solidFill>
                <a:prstClr val="black"/>
              </a:solidFill>
              <a:latin typeface="Arial" pitchFamily="34"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36CBF11-882E-4BA8-8422-A20B0DBDE7A9}" type="slidenum">
              <a:rPr lang="es-ES_tradnl" altLang="es-ES">
                <a:solidFill>
                  <a:prstClr val="black"/>
                </a:solidFill>
                <a:latin typeface="Arial" pitchFamily="34" charset="0"/>
              </a:rPr>
              <a:pPr eaLnBrk="1" hangingPunct="1"/>
              <a:t>118</a:t>
            </a:fld>
            <a:endParaRPr lang="es-ES_tradnl" altLang="es-ES" dirty="0">
              <a:solidFill>
                <a:prstClr val="black"/>
              </a:solidFill>
              <a:latin typeface="Arial" pitchFamily="34"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 </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AC809F2-0B9C-474D-8B01-09F94773CFB2}" type="slidenum">
              <a:rPr lang="es-ES_tradnl" altLang="es-ES">
                <a:solidFill>
                  <a:prstClr val="black"/>
                </a:solidFill>
                <a:latin typeface="Arial" pitchFamily="34" charset="0"/>
              </a:rPr>
              <a:pPr eaLnBrk="1" hangingPunct="1"/>
              <a:t>119</a:t>
            </a:fld>
            <a:endParaRPr lang="es-ES_tradnl" altLang="es-ES" dirty="0">
              <a:solidFill>
                <a:prstClr val="black"/>
              </a:solidFill>
              <a:latin typeface="Arial" pitchFamily="34"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C27FC7C-A22F-4015-8269-EE977D0989B4}" type="slidenum">
              <a:rPr lang="es-ES_tradnl" altLang="es-ES">
                <a:solidFill>
                  <a:prstClr val="black"/>
                </a:solidFill>
                <a:latin typeface="Arial" pitchFamily="34" charset="0"/>
              </a:rPr>
              <a:pPr eaLnBrk="1" hangingPunct="1"/>
              <a:t>120</a:t>
            </a:fld>
            <a:endParaRPr lang="es-ES_tradnl" altLang="es-ES" dirty="0">
              <a:solidFill>
                <a:prstClr val="black"/>
              </a:solidFill>
              <a:latin typeface="Arial" pitchFamily="34"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429B642-729D-43AA-8E04-00108E0BF67E}" type="slidenum">
              <a:rPr lang="es-ES_tradnl" altLang="es-ES">
                <a:solidFill>
                  <a:prstClr val="black"/>
                </a:solidFill>
                <a:latin typeface="Arial" pitchFamily="34" charset="0"/>
              </a:rPr>
              <a:pPr eaLnBrk="1" hangingPunct="1"/>
              <a:t>121</a:t>
            </a:fld>
            <a:endParaRPr lang="es-ES_tradnl" altLang="es-ES" dirty="0">
              <a:solidFill>
                <a:prstClr val="black"/>
              </a:solidFill>
              <a:latin typeface="Arial" pitchFamily="34"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C24CB35-D6AD-41C7-8AC6-E3B8FDFBE943}" type="slidenum">
              <a:rPr lang="es-ES_tradnl" altLang="es-ES">
                <a:solidFill>
                  <a:prstClr val="black"/>
                </a:solidFill>
                <a:latin typeface="Arial" pitchFamily="34" charset="0"/>
              </a:rPr>
              <a:pPr eaLnBrk="1" hangingPunct="1"/>
              <a:t>122</a:t>
            </a:fld>
            <a:endParaRPr lang="es-ES_tradnl" altLang="es-ES" dirty="0">
              <a:solidFill>
                <a:prstClr val="black"/>
              </a:solidFill>
              <a:latin typeface="Arial" pitchFamily="34"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678F0F-D537-4D13-B52D-F0955DFD4EBE}" type="slidenum">
              <a:rPr lang="es-ES_tradnl" altLang="es-ES">
                <a:solidFill>
                  <a:prstClr val="black"/>
                </a:solidFill>
                <a:latin typeface="Arial" pitchFamily="34" charset="0"/>
              </a:rPr>
              <a:pPr eaLnBrk="1" hangingPunct="1"/>
              <a:t>123</a:t>
            </a:fld>
            <a:endParaRPr lang="es-ES_tradnl" altLang="es-ES" dirty="0">
              <a:solidFill>
                <a:prstClr val="black"/>
              </a:solidFill>
              <a:latin typeface="Arial" pitchFamily="34"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B2B8EB7-4DAB-42F4-AB5E-FDEC25081FDB}" type="slidenum">
              <a:rPr lang="es-ES_tradnl" altLang="es-ES">
                <a:solidFill>
                  <a:prstClr val="black"/>
                </a:solidFill>
                <a:latin typeface="Arial" pitchFamily="34" charset="0"/>
              </a:rPr>
              <a:pPr eaLnBrk="1" hangingPunct="1"/>
              <a:t>124</a:t>
            </a:fld>
            <a:endParaRPr lang="es-ES_tradnl" altLang="es-ES" dirty="0">
              <a:solidFill>
                <a:prstClr val="black"/>
              </a:solidFill>
              <a:latin typeface="Arial" pitchFamily="34"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 bridge</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021E77-6731-410C-8768-10A3B512A5B9}" type="slidenum">
              <a:rPr lang="es-ES_tradnl" altLang="es-ES">
                <a:solidFill>
                  <a:prstClr val="black"/>
                </a:solidFill>
                <a:latin typeface="Arial" pitchFamily="34" charset="0"/>
              </a:rPr>
              <a:pPr eaLnBrk="1" hangingPunct="1"/>
              <a:t>125</a:t>
            </a:fld>
            <a:endParaRPr lang="es-ES_tradnl" altLang="es-ES" dirty="0">
              <a:solidFill>
                <a:prstClr val="black"/>
              </a:solidFill>
              <a:latin typeface="Arial" pitchFamily="34"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60D6861-2CBE-4A67-8FC1-8E97A6148135}" type="slidenum">
              <a:rPr lang="es-ES_tradnl" altLang="es-ES">
                <a:solidFill>
                  <a:prstClr val="black"/>
                </a:solidFill>
                <a:latin typeface="Arial" pitchFamily="34" charset="0"/>
              </a:rPr>
              <a:pPr eaLnBrk="1" hangingPunct="1"/>
              <a:t>126</a:t>
            </a:fld>
            <a:endParaRPr lang="es-ES_tradnl" altLang="es-ES" dirty="0">
              <a:solidFill>
                <a:prstClr val="black"/>
              </a:solidFill>
              <a:latin typeface="Arial" pitchFamily="34"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Korakuen</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a:ln/>
        </p:spPr>
      </p:sp>
      <p:sp>
        <p:nvSpPr>
          <p:cNvPr id="2580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Entrance</a:t>
            </a:r>
          </a:p>
        </p:txBody>
      </p:sp>
      <p:sp>
        <p:nvSpPr>
          <p:cNvPr id="2580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0F4D264-446A-4626-B2E3-30538E1B4C11}" type="slidenum">
              <a:rPr lang="es-ES_tradnl" altLang="es-ES">
                <a:solidFill>
                  <a:prstClr val="black"/>
                </a:solidFill>
                <a:latin typeface="Arial" pitchFamily="34" charset="0"/>
              </a:rPr>
              <a:pPr eaLnBrk="1" hangingPunct="1"/>
              <a:t>130</a:t>
            </a:fld>
            <a:endParaRPr lang="es-ES_tradnl" altLang="es-ES" dirty="0">
              <a:solidFill>
                <a:prstClr val="black"/>
              </a:solidFill>
              <a:latin typeface="Arial" pitchFamily="34"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31C1B1-3075-4042-9908-92835DD53333}" type="slidenum">
              <a:rPr lang="es-ES_tradnl" altLang="es-ES">
                <a:solidFill>
                  <a:prstClr val="black"/>
                </a:solidFill>
                <a:latin typeface="Arial" pitchFamily="34" charset="0"/>
              </a:rPr>
              <a:pPr eaLnBrk="1" hangingPunct="1"/>
              <a:t>131</a:t>
            </a:fld>
            <a:endParaRPr lang="es-ES_tradnl" altLang="es-ES" dirty="0">
              <a:solidFill>
                <a:prstClr val="black"/>
              </a:solidFill>
              <a:latin typeface="Arial" pitchFamily="34"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C608224-EC20-4DA9-8E90-FCDA16B114E7}" type="slidenum">
              <a:rPr lang="es-ES_tradnl" altLang="es-ES">
                <a:solidFill>
                  <a:prstClr val="black"/>
                </a:solidFill>
                <a:latin typeface="Arial" pitchFamily="34" charset="0"/>
              </a:rPr>
              <a:pPr eaLnBrk="1" hangingPunct="1"/>
              <a:t>132</a:t>
            </a:fld>
            <a:endParaRPr lang="es-ES_tradnl" altLang="es-ES" dirty="0">
              <a:solidFill>
                <a:prstClr val="black"/>
              </a:solidFill>
              <a:latin typeface="Arial" pitchFamily="34"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1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A46F056-E245-4D4C-B7BA-81FF018E1030}" type="slidenum">
              <a:rPr lang="es-ES_tradnl" altLang="es-ES">
                <a:solidFill>
                  <a:prstClr val="black"/>
                </a:solidFill>
                <a:latin typeface="Arial" pitchFamily="34" charset="0"/>
              </a:rPr>
              <a:pPr eaLnBrk="1" hangingPunct="1"/>
              <a:t>133</a:t>
            </a:fld>
            <a:endParaRPr lang="es-ES_tradnl" altLang="es-ES" dirty="0">
              <a:solidFill>
                <a:prstClr val="black"/>
              </a:solidFill>
              <a:latin typeface="Arial" pitchFamily="34"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27AE00E-CB94-4454-A6DD-9EA817DE645C}" type="slidenum">
              <a:rPr lang="es-ES_tradnl" altLang="es-ES">
                <a:solidFill>
                  <a:prstClr val="black"/>
                </a:solidFill>
                <a:latin typeface="Arial" pitchFamily="34" charset="0"/>
              </a:rPr>
              <a:pPr eaLnBrk="1" hangingPunct="1"/>
              <a:t>134</a:t>
            </a:fld>
            <a:endParaRPr lang="es-ES_tradnl" altLang="es-ES" dirty="0">
              <a:solidFill>
                <a:prstClr val="black"/>
              </a:solidFill>
              <a:latin typeface="Arial" pitchFamily="34"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a:ln/>
        </p:spPr>
      </p:sp>
      <p:sp>
        <p:nvSpPr>
          <p:cNvPr id="2631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31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B6AE87F-CD69-42E7-BB0D-119F96CE4EA2}" type="slidenum">
              <a:rPr lang="es-ES_tradnl" altLang="es-ES">
                <a:solidFill>
                  <a:prstClr val="black"/>
                </a:solidFill>
                <a:latin typeface="Arial" pitchFamily="34" charset="0"/>
              </a:rPr>
              <a:pPr eaLnBrk="1" hangingPunct="1"/>
              <a:t>135</a:t>
            </a:fld>
            <a:endParaRPr lang="es-ES_tradnl" altLang="es-ES" dirty="0">
              <a:solidFill>
                <a:prstClr val="black"/>
              </a:solidFill>
              <a:latin typeface="Arial" pitchFamily="34"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23BD03D-00C8-4C5A-BD68-A739C86B3FA3}" type="slidenum">
              <a:rPr lang="es-ES_tradnl" altLang="es-ES">
                <a:solidFill>
                  <a:prstClr val="black"/>
                </a:solidFill>
                <a:latin typeface="Arial" pitchFamily="34" charset="0"/>
              </a:rPr>
              <a:pPr eaLnBrk="1" hangingPunct="1"/>
              <a:t>136</a:t>
            </a:fld>
            <a:endParaRPr lang="es-ES_tradnl" altLang="es-ES" dirty="0">
              <a:solidFill>
                <a:prstClr val="black"/>
              </a:solidFill>
              <a:latin typeface="Arial" pitchFamily="34"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a:ln/>
        </p:spPr>
      </p:sp>
      <p:sp>
        <p:nvSpPr>
          <p:cNvPr id="265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5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E3EB3A-C77B-40BA-A6B5-BE672CD549E4}" type="slidenum">
              <a:rPr lang="es-ES_tradnl" altLang="es-ES">
                <a:solidFill>
                  <a:prstClr val="black"/>
                </a:solidFill>
                <a:latin typeface="Arial" pitchFamily="34" charset="0"/>
              </a:rPr>
              <a:pPr eaLnBrk="1" hangingPunct="1"/>
              <a:t>137</a:t>
            </a:fld>
            <a:endParaRPr lang="es-ES_tradnl" altLang="es-ES" dirty="0">
              <a:solidFill>
                <a:prstClr val="black"/>
              </a:solidFill>
              <a:latin typeface="Arial" pitchFamily="34"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a:ln/>
        </p:spPr>
      </p:sp>
      <p:sp>
        <p:nvSpPr>
          <p:cNvPr id="2662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62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9C44885-C1C3-46BD-BCFF-38B9F22A6151}" type="slidenum">
              <a:rPr lang="es-ES_tradnl" altLang="es-ES">
                <a:solidFill>
                  <a:prstClr val="black"/>
                </a:solidFill>
                <a:latin typeface="Arial" pitchFamily="34" charset="0"/>
              </a:rPr>
              <a:pPr eaLnBrk="1" hangingPunct="1"/>
              <a:t>138</a:t>
            </a:fld>
            <a:endParaRPr lang="es-ES_tradnl" altLang="es-ES" dirty="0">
              <a:solidFill>
                <a:prstClr val="black"/>
              </a:solidFill>
              <a:latin typeface="Arial" pitchFamily="34" charset="0"/>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a:ln/>
        </p:spPr>
      </p:sp>
      <p:sp>
        <p:nvSpPr>
          <p:cNvPr id="2672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Gardens</a:t>
            </a:r>
          </a:p>
        </p:txBody>
      </p:sp>
      <p:sp>
        <p:nvSpPr>
          <p:cNvPr id="2672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71FEDC-868F-4F20-8ED4-F087C8069ACB}" type="slidenum">
              <a:rPr lang="es-ES_tradnl" altLang="es-ES">
                <a:solidFill>
                  <a:prstClr val="black"/>
                </a:solidFill>
                <a:latin typeface="Arial" pitchFamily="34" charset="0"/>
              </a:rPr>
              <a:pPr eaLnBrk="1" hangingPunct="1"/>
              <a:t>139</a:t>
            </a:fld>
            <a:endParaRPr lang="es-ES_tradnl" altLang="es-ES" dirty="0">
              <a:solidFill>
                <a:prstClr val="black"/>
              </a:solidFill>
              <a:latin typeface="Arial" pitchFamily="34" charset="0"/>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D7A2CC9-88DC-48E3-B859-10684FB68D6E}" type="slidenum">
              <a:rPr lang="es-ES_tradnl" altLang="es-ES">
                <a:solidFill>
                  <a:prstClr val="black"/>
                </a:solidFill>
                <a:latin typeface="Arial" pitchFamily="34" charset="0"/>
              </a:rPr>
              <a:pPr eaLnBrk="1" hangingPunct="1"/>
              <a:t>140</a:t>
            </a:fld>
            <a:endParaRPr lang="es-ES_tradnl" altLang="es-ES" dirty="0">
              <a:solidFill>
                <a:prstClr val="black"/>
              </a:solidFill>
              <a:latin typeface="Arial" pitchFamily="34"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Kubota</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a:ln/>
        </p:spPr>
      </p:sp>
      <p:sp>
        <p:nvSpPr>
          <p:cNvPr id="2693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693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6FFFBCD-9D8B-4D6A-8569-1705B11C79B8}" type="slidenum">
              <a:rPr lang="es-ES_tradnl" altLang="es-ES">
                <a:solidFill>
                  <a:prstClr val="black"/>
                </a:solidFill>
                <a:latin typeface="Arial" pitchFamily="34" charset="0"/>
              </a:rPr>
              <a:pPr eaLnBrk="1" hangingPunct="1"/>
              <a:t>141</a:t>
            </a:fld>
            <a:endParaRPr lang="es-ES_tradnl" altLang="es-ES" dirty="0">
              <a:solidFill>
                <a:prstClr val="black"/>
              </a:solidFill>
              <a:latin typeface="Arial" pitchFamily="34"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a:ln/>
        </p:spPr>
      </p:sp>
      <p:sp>
        <p:nvSpPr>
          <p:cNvPr id="270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Kubota Garden</a:t>
            </a:r>
          </a:p>
        </p:txBody>
      </p:sp>
      <p:sp>
        <p:nvSpPr>
          <p:cNvPr id="270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0DE806-B2E3-4F8A-ADD3-A8D37EBC0159}" type="slidenum">
              <a:rPr lang="es-ES_tradnl" altLang="es-ES">
                <a:solidFill>
                  <a:prstClr val="black"/>
                </a:solidFill>
                <a:latin typeface="Arial" pitchFamily="34" charset="0"/>
              </a:rPr>
              <a:pPr eaLnBrk="1" hangingPunct="1"/>
              <a:t>142</a:t>
            </a:fld>
            <a:endParaRPr lang="es-ES_tradnl" altLang="es-ES" dirty="0">
              <a:solidFill>
                <a:prstClr val="black"/>
              </a:solidFill>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upload.wikimedia.org/wikipedia/commons/0/09/Shokin-tei.jpg"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upload.wikimedia.org/wikipedia/commons/6/68/Kikuzakurakenrokuen01.jpg"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upload.wikimedia.org/wikipedia/commons/f/fa/Yukitsuri-standalonepine-02-2006-03-03.jpg" TargetMode="External"/><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hyperlink" Target="http://upload.wikimedia.org/wikipedia/commons/7/72/Pasaje_Kenrokuen_Kanazawa_Japon.JPG"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hyperlink" Target="http://upload.wikimedia.org/wikipedia/commons/2/22/Kinkakuji.jpg" TargetMode="External"/><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90.xml.rels><?xml version="1.0" encoding="UTF-8" standalone="yes"?>
<Relationships xmlns="http://schemas.openxmlformats.org/package/2006/relationships"><Relationship Id="rId3" Type="http://schemas.openxmlformats.org/officeDocument/2006/relationships/hyperlink" Target="http://upload.wikimedia.org/wikipedia/commons/5/5d/Kinkakuji_Kyoto.jpg" TargetMode="External"/><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upload.wikimedia.org/wikipedia/commons/f/f0/Konchi-in2.JPG" TargetMode="External"/><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10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hyperlink" Target="http://upload.wikimedia.org/wikipedia/commons/f/fc/Konchi-in.JPG" TargetMode="External"/><Relationship Id="rId2" Type="http://schemas.openxmlformats.org/officeDocument/2006/relationships/notesSlide" Target="../notesSlides/notesSlide93.xml"/><Relationship Id="rId1" Type="http://schemas.openxmlformats.org/officeDocument/2006/relationships/slideLayout" Target="../slideLayouts/slideLayout7.xml"/><Relationship Id="rId5" Type="http://schemas.openxmlformats.org/officeDocument/2006/relationships/image" Target="../media/image98.jpeg"/><Relationship Id="rId4" Type="http://schemas.openxmlformats.org/officeDocument/2006/relationships/image" Target="../media/image97.jpe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hyperlink" Target="http://upload.wikimedia.org/wikipedia/commons/8/81/Korakuen_19.JPG" TargetMode="External"/><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115.xml.rels><?xml version="1.0" encoding="UTF-8" standalone="yes"?>
<Relationships xmlns="http://schemas.openxmlformats.org/package/2006/relationships"><Relationship Id="rId3" Type="http://schemas.openxmlformats.org/officeDocument/2006/relationships/hyperlink" Target="http://upload.wikimedia.org/wikipedia/commons/a/a1/Korakuen_09.JPG" TargetMode="External"/><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11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hyperlink" Target="http://upload.wikimedia.org/wikipedia/commons/1/10/Kubota_Garden_14.jpg" TargetMode="External"/><Relationship Id="rId2" Type="http://schemas.openxmlformats.org/officeDocument/2006/relationships/notesSlide" Target="../notesSlides/notesSlide115.xml"/><Relationship Id="rId1" Type="http://schemas.openxmlformats.org/officeDocument/2006/relationships/slideLayout" Target="../slideLayouts/slideLayout7.xml"/><Relationship Id="rId4" Type="http://schemas.openxmlformats.org/officeDocument/2006/relationships/image" Target="../media/image120.jpeg"/></Relationships>
</file>

<file path=ppt/slides/_rels/slide13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hyperlink" Target="http://upload.wikimedia.org/wikipedia/commons/1/18/Kubota_Garden_-_original_garden_pano_01.jpg" TargetMode="External"/><Relationship Id="rId2" Type="http://schemas.openxmlformats.org/officeDocument/2006/relationships/notesSlide" Target="../notesSlides/notesSlide118.xml"/><Relationship Id="rId1" Type="http://schemas.openxmlformats.org/officeDocument/2006/relationships/slideLayout" Target="../slideLayouts/slideLayout7.xml"/><Relationship Id="rId4" Type="http://schemas.openxmlformats.org/officeDocument/2006/relationships/image" Target="../media/image123.jpeg"/></Relationships>
</file>

<file path=ppt/slides/_rels/slide14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318448" cy="2088232"/>
          </a:xfrm>
        </p:spPr>
        <p:txBody>
          <a:bodyPr>
            <a:normAutofit fontScale="90000"/>
          </a:bodyPr>
          <a:lstStyle/>
          <a:p>
            <a:r>
              <a:rPr lang="es-ES" sz="3600" dirty="0"/>
              <a:t>ASIA.-LA VUELTA AL MUNDO EN 885 JARDINES.- </a:t>
            </a:r>
            <a:r>
              <a:rPr lang="es-ES" dirty="0"/>
              <a:t>ASIATICOS.-JAPONESES.-C</a:t>
            </a:r>
          </a:p>
        </p:txBody>
      </p:sp>
      <p:sp>
        <p:nvSpPr>
          <p:cNvPr id="3" name="2 Subtítulo"/>
          <p:cNvSpPr>
            <a:spLocks noGrp="1"/>
          </p:cNvSpPr>
          <p:nvPr>
            <p:ph type="subTitle" idx="1"/>
          </p:nvPr>
        </p:nvSpPr>
        <p:spPr>
          <a:xfrm>
            <a:off x="2483768" y="5003322"/>
            <a:ext cx="4824536"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72798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b="1" dirty="0"/>
              <a:t>  Puentes japoneses</a:t>
            </a:r>
          </a:p>
        </p:txBody>
      </p:sp>
      <p:sp>
        <p:nvSpPr>
          <p:cNvPr id="7171" name="2 Marcador de contenido"/>
          <p:cNvSpPr>
            <a:spLocks noGrp="1"/>
          </p:cNvSpPr>
          <p:nvPr>
            <p:ph sz="quarter" idx="1"/>
          </p:nvPr>
        </p:nvSpPr>
        <p:spPr/>
        <p:txBody>
          <a:bodyPr/>
          <a:lstStyle/>
          <a:p>
            <a:pPr eaLnBrk="1" hangingPunct="1"/>
            <a:r>
              <a:rPr lang="es-ES" altLang="es-ES" dirty="0"/>
              <a:t>El uso de puentes en el jardín de estilo japonés es un tanto diferente según la forma en que se utilizan convencionalmente en occidente. </a:t>
            </a:r>
          </a:p>
          <a:p>
            <a:pPr eaLnBrk="1" hangingPunct="1"/>
            <a:r>
              <a:rPr lang="es-ES" altLang="es-ES" dirty="0"/>
              <a:t>Considerando que el objetivo principal de un puente del jardín es permitir cruzar un estrecho cuerpo de agua en un jardín japonés, el puente puede prolongarse durante un flujo de efectivo. </a:t>
            </a:r>
          </a:p>
          <a:p>
            <a:pPr eaLnBrk="1" hangingPunct="1">
              <a:buFont typeface="Wingdings 2" pitchFamily="18" charset="2"/>
              <a:buNone/>
            </a:pPr>
            <a:r>
              <a:rPr lang="es-ES" altLang="es-ES" dirty="0"/>
              <a:t>  El puente jardín japonés da una sensación de transición en el paisaje. </a:t>
            </a:r>
          </a:p>
          <a:p>
            <a:r>
              <a:rPr lang="es-ES" altLang="es-ES" dirty="0"/>
              <a:t>Hay  diferentes tipos de puentes de jardín japonés que se han desarrollado y utilizado en los últimos años.</a:t>
            </a:r>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2276313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041976" cy="5470525"/>
          </a:xfrm>
        </p:spPr>
        <p:txBody>
          <a:bodyPr>
            <a:normAutofit/>
          </a:bodyPr>
          <a:lstStyle/>
          <a:p>
            <a:pPr eaLnBrk="1" hangingPunct="1"/>
            <a:r>
              <a:rPr lang="es-ES" altLang="es-ES" dirty="0"/>
              <a:t>El más común entre ellos es el puente cubierto del  jardín japonés.</a:t>
            </a:r>
          </a:p>
          <a:p>
            <a:pPr eaLnBrk="1" hangingPunct="1"/>
            <a:r>
              <a:rPr lang="es-ES" altLang="es-ES" dirty="0"/>
              <a:t>El puente cubierto da una visión especial sobre el cuerpo de agua más el refugio del sol en días soleados.</a:t>
            </a:r>
          </a:p>
          <a:p>
            <a:pPr eaLnBrk="1" hangingPunct="1"/>
            <a:r>
              <a:rPr lang="es-ES" altLang="es-ES" dirty="0"/>
              <a:t>Otra variación popular es el puente de la luna también conocido como el puente tambor. </a:t>
            </a:r>
          </a:p>
          <a:p>
            <a:pPr eaLnBrk="1" hangingPunct="1"/>
            <a:r>
              <a:rPr lang="es-ES" altLang="es-ES" dirty="0"/>
              <a:t>Estos puentes de arcos altos en realidad pueden aparecer para dar la ilusión de ser un círculo completo desde la distancia. </a:t>
            </a:r>
          </a:p>
          <a:p>
            <a:pPr eaLnBrk="1" hangingPunct="1"/>
            <a:r>
              <a:rPr lang="es-ES" altLang="es-ES" dirty="0"/>
              <a:t>De hecho, cuando se tiene en cuenta la reflexión emitida por los grandes arcos en el agua, forman un círculo completo.</a:t>
            </a:r>
          </a:p>
          <a:p>
            <a:pPr eaLnBrk="1" hangingPunct="1"/>
            <a:endParaRPr lang="es-ES" altLang="es-ES" dirty="0"/>
          </a:p>
        </p:txBody>
      </p:sp>
    </p:spTree>
    <p:extLst>
      <p:ext uri="{BB962C8B-B14F-4D97-AF65-F5344CB8AC3E}">
        <p14:creationId xmlns:p14="http://schemas.microsoft.com/office/powerpoint/2010/main" val="2571815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Japanese bri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132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apanese bri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683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Japanese brid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0834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385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1685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635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Japanese Garden bri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0061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Japanese Garden La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342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p:txBody>
          <a:bodyPr/>
          <a:lstStyle/>
          <a:p>
            <a:pPr eaLnBrk="1" hangingPunct="1"/>
            <a:r>
              <a:rPr lang="es-ES" altLang="es-ES" b="1" dirty="0"/>
              <a:t>   Jardines japoneses</a:t>
            </a:r>
          </a:p>
        </p:txBody>
      </p:sp>
      <p:sp>
        <p:nvSpPr>
          <p:cNvPr id="3" name="2 Marcador de contenido"/>
          <p:cNvSpPr>
            <a:spLocks noGrp="1"/>
          </p:cNvSpPr>
          <p:nvPr>
            <p:ph sz="quarter" idx="1"/>
          </p:nvPr>
        </p:nvSpPr>
        <p:spPr>
          <a:xfrm>
            <a:off x="457200" y="1600200"/>
            <a:ext cx="7467600" cy="5069160"/>
          </a:xfrm>
        </p:spPr>
        <p:txBody>
          <a:bodyPr>
            <a:normAutofit/>
          </a:bodyPr>
          <a:lstStyle/>
          <a:p>
            <a:pPr marL="274320" indent="-274320" eaLnBrk="1" fontAlgn="auto" hangingPunct="1">
              <a:spcBef>
                <a:spcPts val="580"/>
              </a:spcBef>
              <a:spcAft>
                <a:spcPts val="0"/>
              </a:spcAft>
              <a:buFont typeface="Wingdings 2"/>
              <a:buChar char=""/>
              <a:defRPr/>
            </a:pPr>
            <a:r>
              <a:rPr lang="es-ES" b="1" dirty="0"/>
              <a:t>Los jardines japoneses</a:t>
            </a:r>
            <a:r>
              <a:rPr lang="es-ES" dirty="0"/>
              <a:t>, es decir, jardines en el tradicional estilo japonés , se puede encontrar en casas particulares, en los parques de la ciudad o barrio, y en lugares históricos como templos budistas templos sintoístas , templos antiguos  y castillos.</a:t>
            </a:r>
          </a:p>
          <a:p>
            <a:pPr marL="274320" indent="-274320" eaLnBrk="1" fontAlgn="auto" hangingPunct="1">
              <a:spcBef>
                <a:spcPts val="580"/>
              </a:spcBef>
              <a:spcAft>
                <a:spcPts val="0"/>
              </a:spcAft>
              <a:buFont typeface="Wingdings 2"/>
              <a:buChar char=""/>
              <a:defRPr/>
            </a:pPr>
            <a:r>
              <a:rPr lang="es-ES" dirty="0"/>
              <a:t>Los jardines japoneses se desarrollaron bajo la influencia del distintivo y estilizado jardín chino.</a:t>
            </a:r>
          </a:p>
        </p:txBody>
      </p:sp>
    </p:spTree>
    <p:extLst>
      <p:ext uri="{BB962C8B-B14F-4D97-AF65-F5344CB8AC3E}">
        <p14:creationId xmlns:p14="http://schemas.microsoft.com/office/powerpoint/2010/main" val="1646322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Sin embargo, las palabras iniciales de Zoen de ilustraciones para el diseño de montaña, el agua y el campo de paisajes de laderas (1466) son "Si usted no ha recibido las transmisiones orales, no debe hacer jardines" y su advertencia de cierre es "Nunca se debe mostrar el resultado de este escrito a los forasteros. Usted debe mantenerlo en secreto ". </a:t>
            </a:r>
          </a:p>
          <a:p>
            <a:endParaRPr lang="es-ES" dirty="0"/>
          </a:p>
        </p:txBody>
      </p:sp>
    </p:spTree>
    <p:extLst>
      <p:ext uri="{BB962C8B-B14F-4D97-AF65-F5344CB8AC3E}">
        <p14:creationId xmlns:p14="http://schemas.microsoft.com/office/powerpoint/2010/main" val="85744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574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2554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606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1354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4603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94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752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3524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963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326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Japa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525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128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Japa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498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Japa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67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706437"/>
          </a:xfrm>
        </p:spPr>
        <p:txBody>
          <a:bodyPr>
            <a:normAutofit/>
          </a:bodyPr>
          <a:lstStyle/>
          <a:p>
            <a:pPr eaLnBrk="1" fontAlgn="auto" hangingPunct="1">
              <a:spcAft>
                <a:spcPts val="0"/>
              </a:spcAft>
              <a:defRPr/>
            </a:pPr>
            <a:r>
              <a:rPr lang="es-ES" b="1" dirty="0"/>
              <a:t>Villa Imperial Katsura Rikyu</a:t>
            </a:r>
          </a:p>
        </p:txBody>
      </p:sp>
      <p:sp>
        <p:nvSpPr>
          <p:cNvPr id="3" name="2 Marcador de contenido"/>
          <p:cNvSpPr>
            <a:spLocks noGrp="1"/>
          </p:cNvSpPr>
          <p:nvPr>
            <p:ph sz="quarter" idx="1"/>
          </p:nvPr>
        </p:nvSpPr>
        <p:spPr>
          <a:xfrm>
            <a:off x="971550" y="1196975"/>
            <a:ext cx="7128842" cy="5472113"/>
          </a:xfrm>
        </p:spPr>
        <p:txBody>
          <a:bodyPr>
            <a:normAutofit/>
          </a:bodyPr>
          <a:lstStyle/>
          <a:p>
            <a:pPr marL="274320" indent="-274320" eaLnBrk="1" fontAlgn="auto" hangingPunct="1">
              <a:spcBef>
                <a:spcPts val="580"/>
              </a:spcBef>
              <a:spcAft>
                <a:spcPts val="0"/>
              </a:spcAft>
              <a:buFont typeface="Wingdings 2"/>
              <a:buChar char=""/>
              <a:defRPr/>
            </a:pPr>
            <a:r>
              <a:rPr lang="es-ES" dirty="0"/>
              <a:t>La </a:t>
            </a:r>
            <a:r>
              <a:rPr lang="es-ES" b="1" dirty="0"/>
              <a:t>Villa Imperial Katsu</a:t>
            </a:r>
            <a:r>
              <a:rPr lang="es-ES" dirty="0"/>
              <a:t> o el </a:t>
            </a:r>
            <a:r>
              <a:rPr lang="es-ES" b="1" dirty="0"/>
              <a:t>Palacio Katsura Independiente,</a:t>
            </a:r>
            <a:r>
              <a:rPr lang="es-ES" dirty="0"/>
              <a:t> es una villa con sus correspondientes jardines y dependencias en los suburbios del oeste de Kyoto ,Japón (en Nishikyō-ku, separado del Palacio Imperial de Kyoto).</a:t>
            </a:r>
          </a:p>
          <a:p>
            <a:pPr marL="274320" indent="-274320" eaLnBrk="1" fontAlgn="auto" hangingPunct="1">
              <a:spcBef>
                <a:spcPts val="580"/>
              </a:spcBef>
              <a:spcAft>
                <a:spcPts val="0"/>
              </a:spcAft>
              <a:buFont typeface="Wingdings 2"/>
              <a:buChar char=""/>
              <a:defRPr/>
            </a:pPr>
            <a:r>
              <a:rPr lang="es-ES" dirty="0"/>
              <a:t> Es uno de los más importantes tesoros culturales de Japón a gran escala. </a:t>
            </a:r>
          </a:p>
          <a:p>
            <a:pPr marL="274320" indent="-274320" eaLnBrk="1" fontAlgn="auto" hangingPunct="1">
              <a:spcBef>
                <a:spcPts val="580"/>
              </a:spcBef>
              <a:spcAft>
                <a:spcPts val="0"/>
              </a:spcAft>
              <a:buFont typeface="Wingdings 2"/>
              <a:buChar char=""/>
              <a:defRPr/>
            </a:pPr>
            <a:r>
              <a:rPr lang="es-ES" dirty="0"/>
              <a:t>Sus jardines son una obra maestra de la jardinería japonesa, y los edificios son aún más importantes, uno de los mayores logros de la arquitectura japonesa. </a:t>
            </a:r>
          </a:p>
        </p:txBody>
      </p:sp>
    </p:spTree>
    <p:extLst>
      <p:ext uri="{BB962C8B-B14F-4D97-AF65-F5344CB8AC3E}">
        <p14:creationId xmlns:p14="http://schemas.microsoft.com/office/powerpoint/2010/main" val="1165705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1043608" y="836712"/>
            <a:ext cx="6881192" cy="5637240"/>
          </a:xfrm>
        </p:spPr>
        <p:txBody>
          <a:bodyPr/>
          <a:lstStyle/>
          <a:p>
            <a:r>
              <a:rPr lang="es-ES" dirty="0"/>
              <a:t>El palacio incluye un shoin ("salón"), casas de té , y un jardín de paseo. . </a:t>
            </a:r>
          </a:p>
          <a:p>
            <a:r>
              <a:rPr lang="es-ES" dirty="0"/>
              <a:t>El palacio perteneció a los príncipes de la familia Hachijō-no-miya.</a:t>
            </a:r>
          </a:p>
          <a:p>
            <a:r>
              <a:rPr lang="es-ES" dirty="0"/>
              <a:t>La Agencia de la Casa Imperial administra, y acepta a los visitantes con cita previa. </a:t>
            </a:r>
          </a:p>
          <a:p>
            <a:endParaRPr lang="es-ES" dirty="0"/>
          </a:p>
          <a:p>
            <a:endParaRPr lang="es-ES" dirty="0"/>
          </a:p>
        </p:txBody>
      </p:sp>
    </p:spTree>
    <p:extLst>
      <p:ext uri="{BB962C8B-B14F-4D97-AF65-F5344CB8AC3E}">
        <p14:creationId xmlns:p14="http://schemas.microsoft.com/office/powerpoint/2010/main" val="5966144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Katsura Ry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13196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306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K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4633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Katsura Kir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085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Katsura Rikiyuu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60823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21540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lh5.ggpht.com/_rAv9S-WHfIY/SrMZTACJ3JI/AAAAAAAAAcI/hXJPYS2Bt_E/Katsura%20Rikyu%20Imperial%20Villa%2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0311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510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333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5117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7875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3293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3229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66570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0500"/>
            <a:ext cx="914400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52719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Katsura 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432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3402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Katsura Rik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61299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Katsura 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0560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Katsu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2810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Archivo: Shokin-te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48499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633412"/>
          </a:xfrm>
        </p:spPr>
        <p:txBody>
          <a:bodyPr>
            <a:normAutofit/>
          </a:bodyPr>
          <a:lstStyle/>
          <a:p>
            <a:pPr eaLnBrk="1" fontAlgn="auto" hangingPunct="1">
              <a:spcAft>
                <a:spcPts val="0"/>
              </a:spcAft>
              <a:defRPr/>
            </a:pPr>
            <a:r>
              <a:rPr lang="es-ES" b="1" dirty="0"/>
              <a:t>Kenrokuen</a:t>
            </a:r>
          </a:p>
        </p:txBody>
      </p:sp>
      <p:sp>
        <p:nvSpPr>
          <p:cNvPr id="3" name="2 Marcador de contenido"/>
          <p:cNvSpPr>
            <a:spLocks noGrp="1"/>
          </p:cNvSpPr>
          <p:nvPr>
            <p:ph sz="quarter" idx="1"/>
          </p:nvPr>
        </p:nvSpPr>
        <p:spPr>
          <a:xfrm>
            <a:off x="914401" y="908050"/>
            <a:ext cx="6969967" cy="5111750"/>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El Jardín de Kenrokuen es un parque-jardín que se encuentra en la ciudad de Kanazawa, en la prefectura de Ishikawa, Japón.</a:t>
            </a:r>
          </a:p>
          <a:p>
            <a:pPr marL="274320" indent="-274320" eaLnBrk="1" fontAlgn="auto" hangingPunct="1">
              <a:spcBef>
                <a:spcPts val="580"/>
              </a:spcBef>
              <a:spcAft>
                <a:spcPts val="0"/>
              </a:spcAft>
              <a:buFont typeface="Wingdings 2"/>
              <a:buChar char=""/>
              <a:defRPr/>
            </a:pPr>
            <a:r>
              <a:rPr lang="es-ES" dirty="0"/>
              <a:t>El Jardín fue designado como un sitio nacional de Japón, de belleza escénica, el 8 de marzo de 1922; y como Sitio Nacional de Belleza Escénica Especial, el 20 de marzo de 1985.</a:t>
            </a:r>
          </a:p>
          <a:p>
            <a:pPr marL="274320" indent="-274320" eaLnBrk="1" fontAlgn="auto" hangingPunct="1">
              <a:spcBef>
                <a:spcPts val="580"/>
              </a:spcBef>
              <a:spcAft>
                <a:spcPts val="0"/>
              </a:spcAft>
              <a:buFont typeface="Wingdings 2"/>
              <a:buChar char=""/>
              <a:defRPr/>
            </a:pPr>
            <a:r>
              <a:rPr lang="es-ES" b="1" dirty="0"/>
              <a:t>Elementos del jardín</a:t>
            </a:r>
          </a:p>
          <a:p>
            <a:pPr marL="274320" indent="-274320" eaLnBrk="1" fontAlgn="auto" hangingPunct="1">
              <a:spcBef>
                <a:spcPts val="580"/>
              </a:spcBef>
              <a:spcAft>
                <a:spcPts val="0"/>
              </a:spcAft>
              <a:buFont typeface="Wingdings 2"/>
              <a:buChar char=""/>
              <a:defRPr/>
            </a:pPr>
            <a:r>
              <a:rPr lang="es-ES" b="1" dirty="0"/>
              <a:t>[Fuente (Funsui)</a:t>
            </a:r>
          </a:p>
          <a:p>
            <a:pPr marL="274320" indent="-274320" eaLnBrk="1" fontAlgn="auto" hangingPunct="1">
              <a:spcBef>
                <a:spcPts val="580"/>
              </a:spcBef>
              <a:spcAft>
                <a:spcPts val="0"/>
              </a:spcAft>
              <a:buFont typeface="Wingdings 2"/>
              <a:buChar char=""/>
              <a:defRPr/>
            </a:pPr>
            <a:r>
              <a:rPr lang="es-ES" dirty="0"/>
              <a:t>Esta es la fuente más antigua en Japón.</a:t>
            </a:r>
          </a:p>
          <a:p>
            <a:pPr marL="274320" indent="-274320" eaLnBrk="1" fontAlgn="auto" hangingPunct="1">
              <a:spcBef>
                <a:spcPts val="580"/>
              </a:spcBef>
              <a:spcAft>
                <a:spcPts val="0"/>
              </a:spcAft>
              <a:buFont typeface="Wingdings 2"/>
              <a:buChar char=""/>
              <a:defRPr/>
            </a:pPr>
            <a:r>
              <a:rPr lang="es-ES" dirty="0"/>
              <a:t> Su agua viene del lago Kasumiga, y su funcionamiento es mediante presión natural causada por la diferencia entre los dos niveles de los lagos. </a:t>
            </a:r>
          </a:p>
        </p:txBody>
      </p:sp>
    </p:spTree>
    <p:extLst>
      <p:ext uri="{BB962C8B-B14F-4D97-AF65-F5344CB8AC3E}">
        <p14:creationId xmlns:p14="http://schemas.microsoft.com/office/powerpoint/2010/main" val="21082661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Normalmente la fuente tiene 3.5m de altura, pero su tamaño puede cambiar dependiendo del nivel de la superficie del lago Katsumiga. </a:t>
            </a:r>
          </a:p>
          <a:p>
            <a:r>
              <a:rPr lang="es-ES" dirty="0"/>
              <a:t>Se dice que la fuente ha sido desarrollada como un modelo para la construcción de una fuente que estaba en el castillo de Kanazawa en el año 1861DC.</a:t>
            </a:r>
          </a:p>
          <a:p>
            <a:r>
              <a:rPr lang="es-ES" b="1" dirty="0"/>
              <a:t>Casa de té Yugao-tei</a:t>
            </a:r>
          </a:p>
          <a:p>
            <a:r>
              <a:rPr lang="es-ES" dirty="0"/>
              <a:t>Éste es la construcción más antigua del jardín, erigida en 1774 para celebrar la ceremonia de té. El nombre proviene del espacio abierto y antera yūgao  que se encuentra entre el cuarto de té y el cuarto de espera.</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9221907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350"/>
            <a:ext cx="7041976" cy="6192838"/>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sz="2600" b="1" dirty="0"/>
              <a:t>Casa de descanso Shigure-tei</a:t>
            </a:r>
          </a:p>
          <a:p>
            <a:pPr marL="274320" indent="-274320" eaLnBrk="1" fontAlgn="auto" hangingPunct="1">
              <a:spcBef>
                <a:spcPts val="580"/>
              </a:spcBef>
              <a:spcAft>
                <a:spcPts val="0"/>
              </a:spcAft>
              <a:buFont typeface="Wingdings 2"/>
              <a:buChar char=""/>
              <a:defRPr/>
            </a:pPr>
            <a:r>
              <a:rPr lang="es-ES" sz="2600" dirty="0"/>
              <a:t>La casa fue originalmente construida como una casa de descanso llamada Renchiochin, cuando el 5to. Señor Tsunanori comenzó la construcción del jardín. </a:t>
            </a:r>
          </a:p>
          <a:p>
            <a:pPr marL="274320" indent="-274320" eaLnBrk="1" fontAlgn="auto" hangingPunct="1">
              <a:spcBef>
                <a:spcPts val="580"/>
              </a:spcBef>
              <a:spcAft>
                <a:spcPts val="0"/>
              </a:spcAft>
              <a:buFont typeface="Wingdings 2"/>
              <a:buChar char=""/>
              <a:defRPr/>
            </a:pPr>
            <a:r>
              <a:rPr lang="es-ES" sz="2600" dirty="0"/>
              <a:t>Fue cambiada de lugar por el 6to. señor de Yoshinori, pasando a estar en el frente de la presente fuente y fue llamada Shiguere-tei. La casa fue reconstruida a su actual lugar en el 2000 como una casa de té.</a:t>
            </a:r>
          </a:p>
          <a:p>
            <a:pPr marL="274320" indent="-274320" eaLnBrk="1" fontAlgn="auto" hangingPunct="1">
              <a:spcBef>
                <a:spcPts val="580"/>
              </a:spcBef>
              <a:spcAft>
                <a:spcPts val="0"/>
              </a:spcAft>
              <a:buFont typeface="Wingdings 2"/>
              <a:buChar char=""/>
              <a:defRPr/>
            </a:pPr>
            <a:r>
              <a:rPr lang="es-ES" sz="2600" b="1" dirty="0"/>
              <a:t> Puente colgante </a:t>
            </a:r>
            <a:r>
              <a:rPr lang="es-ES" sz="2600" b="1" i="1" dirty="0"/>
              <a:t>ganso</a:t>
            </a:r>
            <a:endParaRPr lang="es-ES" sz="2600" b="1" dirty="0"/>
          </a:p>
          <a:p>
            <a:pPr marL="274320" indent="-274320" eaLnBrk="1" fontAlgn="auto" hangingPunct="1">
              <a:spcBef>
                <a:spcPts val="580"/>
              </a:spcBef>
              <a:spcAft>
                <a:spcPts val="0"/>
              </a:spcAft>
              <a:buFont typeface="Wingdings 2"/>
              <a:buChar char=""/>
              <a:defRPr/>
            </a:pPr>
            <a:r>
              <a:rPr lang="es-ES" sz="2600" dirty="0"/>
              <a:t>Este puente, </a:t>
            </a:r>
            <a:r>
              <a:rPr lang="es-ES" sz="2600" i="1" dirty="0"/>
              <a:t>Ganko-bashi</a:t>
            </a:r>
            <a:r>
              <a:rPr lang="es-ES" sz="2600" dirty="0"/>
              <a:t>, fue hecho por siete piedras rojas tomuro yaciendo sólo para ser vistas como gansos volando en formación. Es también llamado "el puente caparazón de tortuga (Kikko-bashi)" por la forma de cada piedra</a:t>
            </a:r>
            <a:r>
              <a:rPr lang="es-ES" sz="3100" dirty="0"/>
              <a:t>.</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1151575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041976" cy="6524625"/>
          </a:xfrm>
        </p:spPr>
        <p:txBody>
          <a:bodyPr>
            <a:normAutofit/>
          </a:bodyPr>
          <a:lstStyle/>
          <a:p>
            <a:pPr marL="274320" indent="-274320" eaLnBrk="1" fontAlgn="auto" hangingPunct="1">
              <a:spcBef>
                <a:spcPts val="580"/>
              </a:spcBef>
              <a:spcAft>
                <a:spcPts val="0"/>
              </a:spcAft>
              <a:buFont typeface="Wingdings 2"/>
              <a:buChar char=""/>
              <a:defRPr/>
            </a:pPr>
            <a:r>
              <a:rPr lang="es-ES" b="1" dirty="0"/>
              <a:t>Pinos Karasaki y las estructuras Yukitsuri</a:t>
            </a:r>
          </a:p>
          <a:p>
            <a:pPr marL="274320" indent="-274320" eaLnBrk="1" fontAlgn="auto" hangingPunct="1">
              <a:spcBef>
                <a:spcPts val="580"/>
              </a:spcBef>
              <a:spcAft>
                <a:spcPts val="0"/>
              </a:spcAft>
              <a:buFont typeface="Wingdings 2"/>
              <a:buChar char=""/>
              <a:defRPr/>
            </a:pPr>
            <a:r>
              <a:rPr lang="es-ES" dirty="0"/>
              <a:t>Los majestuosos pinos es de lo más conocido del jardín. </a:t>
            </a:r>
          </a:p>
          <a:p>
            <a:pPr marL="274320" indent="-274320" eaLnBrk="1" fontAlgn="auto" hangingPunct="1">
              <a:spcBef>
                <a:spcPts val="580"/>
              </a:spcBef>
              <a:spcAft>
                <a:spcPts val="0"/>
              </a:spcAft>
              <a:buFont typeface="Wingdings 2"/>
              <a:buChar char=""/>
              <a:defRPr/>
            </a:pPr>
            <a:r>
              <a:rPr lang="es-ES" dirty="0"/>
              <a:t>El 13ro Lord Nariyasu obtuvó las semillas desde Karasaki, cerca del lago Biwa, y éstos han crecido hasta su tamaño actual desde aquella época. </a:t>
            </a:r>
          </a:p>
          <a:p>
            <a:pPr marL="274320" indent="-274320" eaLnBrk="1" fontAlgn="auto" hangingPunct="1">
              <a:spcBef>
                <a:spcPts val="580"/>
              </a:spcBef>
              <a:spcAft>
                <a:spcPts val="0"/>
              </a:spcAft>
              <a:buFont typeface="Wingdings 2"/>
              <a:buChar char=""/>
              <a:defRPr/>
            </a:pPr>
            <a:r>
              <a:rPr lang="es-ES" dirty="0"/>
              <a:t>Cada 1ro de Noviembre, los jardineros comienzan a preparar el yukitsuri para proteger las ramas de la pesada nieve que cae en invierno en Kanazawa. </a:t>
            </a:r>
          </a:p>
          <a:p>
            <a:pPr marL="274320" indent="-274320" eaLnBrk="1" fontAlgn="auto" hangingPunct="1">
              <a:spcBef>
                <a:spcPts val="580"/>
              </a:spcBef>
              <a:spcAft>
                <a:spcPts val="0"/>
              </a:spcAft>
              <a:buFont typeface="Wingdings 2"/>
              <a:buChar char=""/>
              <a:defRPr/>
            </a:pPr>
            <a:r>
              <a:rPr lang="es-ES" dirty="0"/>
              <a:t>Las cuerdas sobre los árboles son una vista en invierno que caracteriza a Kanazawa</a:t>
            </a:r>
            <a:r>
              <a:rPr lang="es-ES" sz="2800" dirty="0"/>
              <a:t>.</a:t>
            </a:r>
          </a:p>
          <a:p>
            <a:pPr marL="274320" indent="-274320" eaLnBrk="1" fontAlgn="auto" hangingPunct="1">
              <a:spcBef>
                <a:spcPts val="580"/>
              </a:spcBef>
              <a:spcAft>
                <a:spcPts val="0"/>
              </a:spcAft>
              <a:buFont typeface="Wingdings 2"/>
              <a:buNone/>
              <a:defRPr/>
            </a:pPr>
            <a:endParaRPr lang="es-ES" b="1"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7425549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Flores</a:t>
            </a:r>
          </a:p>
          <a:p>
            <a:r>
              <a:rPr lang="es-ES" dirty="0"/>
              <a:t>En este jardín se pueden disfrutar en el transcurso de todo el año 63 tipos diferentes de flores en todo el jardín. Donde son clásicos los sakuras, los pinos japoneses, y los tulipanes.</a:t>
            </a:r>
          </a:p>
          <a:p>
            <a:r>
              <a:rPr lang="es-ES" dirty="0"/>
              <a:t> Existe una flor que en todo Japón sólo se encuentra en este parque, la Kikuzakura, la cual florece de finales de abril a finales de mayo.</a:t>
            </a:r>
          </a:p>
          <a:p>
            <a:endParaRPr lang="es-ES" dirty="0"/>
          </a:p>
        </p:txBody>
      </p:sp>
    </p:spTree>
    <p:extLst>
      <p:ext uri="{BB962C8B-B14F-4D97-AF65-F5344CB8AC3E}">
        <p14:creationId xmlns:p14="http://schemas.microsoft.com/office/powerpoint/2010/main" val="2269232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Archivo:Kikuzakurakenrokuen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49479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0532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48521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69328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Kem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49791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Kenrokuen Winter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93831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Kenrokuen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30414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0"/>
            <a:ext cx="117729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48154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15850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0382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Archivo:Yukitsuri-standalonepine-02-2006-03-0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38536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465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60618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02339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11742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89863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Archivo:Pasaje Kenrokuen Kanazawa Jap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5182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a:xfrm>
            <a:off x="1187624" y="274638"/>
            <a:ext cx="6737176" cy="1143000"/>
          </a:xfrm>
        </p:spPr>
        <p:txBody>
          <a:bodyPr/>
          <a:lstStyle/>
          <a:p>
            <a:pPr eaLnBrk="1" hangingPunct="1"/>
            <a:r>
              <a:rPr lang="es-ES" altLang="es-ES" b="1" dirty="0"/>
              <a:t>Senganen en Kagoshima</a:t>
            </a:r>
          </a:p>
        </p:txBody>
      </p:sp>
      <p:sp>
        <p:nvSpPr>
          <p:cNvPr id="75779" name="2 Marcador de contenido"/>
          <p:cNvSpPr>
            <a:spLocks noGrp="1"/>
          </p:cNvSpPr>
          <p:nvPr>
            <p:ph sz="quarter" idx="1"/>
          </p:nvPr>
        </p:nvSpPr>
        <p:spPr>
          <a:xfrm>
            <a:off x="914400" y="1773238"/>
            <a:ext cx="7113984" cy="4246562"/>
          </a:xfrm>
        </p:spPr>
        <p:txBody>
          <a:bodyPr/>
          <a:lstStyle/>
          <a:p>
            <a:pPr eaLnBrk="1" hangingPunct="1"/>
            <a:r>
              <a:rPr lang="es-ES" altLang="es-ES" sz="2400" dirty="0"/>
              <a:t>Senganen, también llamado Isoteien, es un jardín de estilo japonés , que está muy bien situado a los pies de una colina boscosa a lo largo de la costa cerca de Kagoshima . </a:t>
            </a:r>
          </a:p>
          <a:p>
            <a:pPr eaLnBrk="1" hangingPunct="1"/>
            <a:r>
              <a:rPr lang="es-ES" altLang="es-ES" sz="2400" dirty="0"/>
              <a:t>El jardín, que contiene hermosos edificios residenciales antiguos y Sakurajima como "paisaje prestado", pertenecía a la Shimazu, el clan familiar que gobernó Kagoshima durante casi 700 años hasta el final del Japón feudal en 1868</a:t>
            </a:r>
            <a:r>
              <a:rPr lang="es-ES" altLang="es-ES" dirty="0"/>
              <a:t>. </a:t>
            </a:r>
          </a:p>
          <a:p>
            <a:pPr eaLnBrk="1" hangingPunct="1"/>
            <a:endParaRPr lang="es-ES" altLang="es-ES" dirty="0"/>
          </a:p>
        </p:txBody>
      </p:sp>
    </p:spTree>
    <p:extLst>
      <p:ext uri="{BB962C8B-B14F-4D97-AF65-F5344CB8AC3E}">
        <p14:creationId xmlns:p14="http://schemas.microsoft.com/office/powerpoint/2010/main" val="9521090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Kagoshi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0819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Kagoshi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36896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Kagoshima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91971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Kagoshi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28018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www.zen-garden.org/img/ch/sangen-en_2_3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6" descr="http://www.zen-garden.org/img/ch/sangen-en_%20IsoTei-en35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8" descr="http://www.zen-garden.org/img/ch/sangen-en_1_35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50056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10" descr="http://content.answcdn.com/main/content/img/wiley/islands/500705-fg020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0563" y="3429000"/>
            <a:ext cx="464343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98904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Título"/>
          <p:cNvSpPr>
            <a:spLocks noGrp="1"/>
          </p:cNvSpPr>
          <p:nvPr>
            <p:ph type="title"/>
          </p:nvPr>
        </p:nvSpPr>
        <p:spPr>
          <a:xfrm>
            <a:off x="899592" y="274638"/>
            <a:ext cx="7025208" cy="1143000"/>
          </a:xfrm>
        </p:spPr>
        <p:txBody>
          <a:bodyPr/>
          <a:lstStyle/>
          <a:p>
            <a:pPr eaLnBrk="1" hangingPunct="1"/>
            <a:r>
              <a:rPr lang="es-ES" altLang="es-ES" b="1" dirty="0"/>
              <a:t>Kinkaku-ji</a:t>
            </a:r>
          </a:p>
        </p:txBody>
      </p:sp>
      <p:sp>
        <p:nvSpPr>
          <p:cNvPr id="3" name="2 Marcador de contenido"/>
          <p:cNvSpPr>
            <a:spLocks noGrp="1"/>
          </p:cNvSpPr>
          <p:nvPr>
            <p:ph sz="quarter" idx="1"/>
          </p:nvPr>
        </p:nvSpPr>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sz="2600" b="1" dirty="0"/>
              <a:t>Kinkaku-ji</a:t>
            </a:r>
            <a:r>
              <a:rPr lang="es-ES" sz="2600" dirty="0"/>
              <a:t>  es el nombre informal del </a:t>
            </a:r>
            <a:r>
              <a:rPr lang="es-ES" sz="2600" b="1" dirty="0"/>
              <a:t>Rokuon-ji</a:t>
            </a:r>
            <a:r>
              <a:rPr lang="es-ES" sz="2600" dirty="0"/>
              <a:t> (</a:t>
            </a:r>
            <a:r>
              <a:rPr lang="es-ES" sz="2600" i="1" dirty="0"/>
              <a:t>Templo del jardín de los ciervos</a:t>
            </a:r>
            <a:r>
              <a:rPr lang="es-ES" sz="2600" dirty="0"/>
              <a:t>) en Kioto, Japón.</a:t>
            </a:r>
          </a:p>
          <a:p>
            <a:pPr marL="274320" indent="-274320" eaLnBrk="1" fontAlgn="auto" hangingPunct="1">
              <a:spcBef>
                <a:spcPts val="580"/>
              </a:spcBef>
              <a:spcAft>
                <a:spcPts val="0"/>
              </a:spcAft>
              <a:buFont typeface="Wingdings 2"/>
              <a:buChar char=""/>
              <a:defRPr/>
            </a:pPr>
            <a:r>
              <a:rPr lang="es-ES" sz="2600" dirty="0"/>
              <a:t> Fue construido originalmente en 1397 como villa de descanso del </a:t>
            </a:r>
            <a:r>
              <a:rPr lang="es-ES" sz="2600" i="1" dirty="0"/>
              <a:t>shōgun</a:t>
            </a:r>
            <a:r>
              <a:rPr lang="es-ES" sz="2600" dirty="0"/>
              <a:t> Ashikaga Yoshimitsu, como parte de su propiedad llamada Kitayama.</a:t>
            </a:r>
            <a:endParaRPr lang="es-ES" sz="2600" baseline="30000" dirty="0"/>
          </a:p>
          <a:p>
            <a:pPr marL="274320" indent="-274320" eaLnBrk="1" fontAlgn="auto" hangingPunct="1">
              <a:spcBef>
                <a:spcPts val="580"/>
              </a:spcBef>
              <a:spcAft>
                <a:spcPts val="0"/>
              </a:spcAft>
              <a:buFont typeface="Wingdings 2"/>
              <a:buChar char=""/>
              <a:defRPr/>
            </a:pPr>
            <a:r>
              <a:rPr lang="es-ES" sz="2600" dirty="0"/>
              <a:t>Su hijo transformó el edificio en un templo Zen de la secta Rinzai. El templo se quemó varias veces durante la guerra Ōnin.</a:t>
            </a:r>
          </a:p>
          <a:p>
            <a:pPr marL="274320" indent="-274320" eaLnBrk="1" fontAlgn="auto" hangingPunct="1">
              <a:spcBef>
                <a:spcPts val="580"/>
              </a:spcBef>
              <a:spcAft>
                <a:spcPts val="0"/>
              </a:spcAft>
              <a:buFont typeface="Wingdings 2"/>
              <a:buChar char=""/>
              <a:defRPr/>
            </a:pPr>
            <a:r>
              <a:rPr lang="es-ES" sz="2600" dirty="0"/>
              <a:t>Forma parte del conjunto de </a:t>
            </a:r>
            <a:r>
              <a:rPr lang="es-ES" sz="2600" i="1" dirty="0"/>
              <a:t>Monumentos históricos de la antigua Kioto (ciudades de Kioto, Uji y Otsu)</a:t>
            </a:r>
            <a:r>
              <a:rPr lang="es-ES" sz="2600" dirty="0"/>
              <a:t> declarados Patrimonio de la Humanidad por la Unesco en el año 1994</a:t>
            </a:r>
            <a:r>
              <a:rPr lang="es-ES" dirty="0"/>
              <a:t>.</a:t>
            </a:r>
          </a:p>
        </p:txBody>
      </p:sp>
    </p:spTree>
    <p:extLst>
      <p:ext uri="{BB962C8B-B14F-4D97-AF65-F5344CB8AC3E}">
        <p14:creationId xmlns:p14="http://schemas.microsoft.com/office/powerpoint/2010/main" val="15260433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914400" y="476250"/>
            <a:ext cx="6969968" cy="5543550"/>
          </a:xfrm>
        </p:spPr>
        <p:txBody>
          <a:bodyPr/>
          <a:lstStyle/>
          <a:p>
            <a:pPr eaLnBrk="1" hangingPunct="1"/>
            <a:r>
              <a:rPr lang="es-ES" altLang="es-ES" sz="2400" dirty="0"/>
              <a:t>El Pabellón Dorado, o Kinkaku, es un edificio de tres plantas ubicado en los terrenos del templo. </a:t>
            </a:r>
          </a:p>
          <a:p>
            <a:pPr eaLnBrk="1" hangingPunct="1"/>
            <a:r>
              <a:rPr lang="es-ES" altLang="es-ES" sz="2400" dirty="0"/>
              <a:t>Las dos plantas superiores del pabellón están recubiertas con hojas de oro puro (También conocido como Pan de oro).</a:t>
            </a:r>
          </a:p>
          <a:p>
            <a:pPr eaLnBrk="1" hangingPunct="1"/>
            <a:r>
              <a:rPr lang="es-ES" altLang="es-ES" sz="2400" dirty="0"/>
              <a:t>El pabellón funciona como un </a:t>
            </a:r>
            <a:r>
              <a:rPr lang="es-ES" altLang="es-ES" sz="2400" i="1" dirty="0"/>
              <a:t>shariden</a:t>
            </a:r>
            <a:r>
              <a:rPr lang="es-ES" altLang="es-ES" sz="2400" dirty="0"/>
              <a:t>, guardando las reliquias del Buda.</a:t>
            </a:r>
          </a:p>
          <a:p>
            <a:pPr eaLnBrk="1" hangingPunct="1"/>
            <a:r>
              <a:rPr lang="es-ES" altLang="es-ES" sz="2400" dirty="0"/>
              <a:t> En el techo esta ubicado un </a:t>
            </a:r>
            <a:r>
              <a:rPr lang="es-ES" altLang="es-ES" sz="2400" i="1" dirty="0"/>
              <a:t>fenghuang</a:t>
            </a:r>
            <a:r>
              <a:rPr lang="es-ES" altLang="es-ES" sz="2400" dirty="0"/>
              <a:t> o "fénix chino" dorado. </a:t>
            </a:r>
          </a:p>
          <a:p>
            <a:pPr eaLnBrk="1" hangingPunct="1"/>
            <a:r>
              <a:rPr lang="es-ES" altLang="es-ES" sz="2400" dirty="0"/>
              <a:t>El nieto de Yoshimitsu utilizó el Kinkaku-ji como inspiración para el Ginkaku-ji, que también es un templo budista, que deseaba recubrir de plata..</a:t>
            </a:r>
          </a:p>
          <a:p>
            <a:pPr eaLnBrk="1" hangingPunct="1"/>
            <a:endParaRPr lang="es-ES" altLang="es-ES" dirty="0"/>
          </a:p>
        </p:txBody>
      </p:sp>
    </p:spTree>
    <p:extLst>
      <p:ext uri="{BB962C8B-B14F-4D97-AF65-F5344CB8AC3E}">
        <p14:creationId xmlns:p14="http://schemas.microsoft.com/office/powerpoint/2010/main" val="9524960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914400" y="476250"/>
            <a:ext cx="7113984" cy="5543550"/>
          </a:xfrm>
        </p:spPr>
        <p:txBody>
          <a:bodyPr/>
          <a:lstStyle/>
          <a:p>
            <a:pPr eaLnBrk="1" hangingPunct="1"/>
            <a:r>
              <a:rPr lang="es-ES" altLang="es-ES" sz="2400" dirty="0"/>
              <a:t>El Pabellón Dorado posee un magnífico jardín japonés inmediatamente adyacente. </a:t>
            </a:r>
          </a:p>
          <a:p>
            <a:pPr eaLnBrk="1" hangingPunct="1"/>
            <a:r>
              <a:rPr lang="es-ES" altLang="es-ES" sz="2400" dirty="0"/>
              <a:t>El estanque que se ubica enfrente es llamado Kyōko-chi (Espejo de agua). </a:t>
            </a:r>
          </a:p>
          <a:p>
            <a:pPr eaLnBrk="1" hangingPunct="1"/>
            <a:r>
              <a:rPr lang="es-ES" altLang="es-ES" sz="2400" dirty="0"/>
              <a:t>En el estanque existen numerosas islas y piedras que representan la historia de la creación budista.</a:t>
            </a:r>
          </a:p>
          <a:p>
            <a:pPr eaLnBrk="1" hangingPunct="1"/>
            <a:r>
              <a:rPr lang="es-ES" altLang="es-ES" sz="2400" dirty="0"/>
              <a:t>En 1950, el pabellón fue incendiado por un monje con sus facultades mentales alteradas; una versión novelada de este evento se encuentra en el libro de Yukio Mishima publicado en 1956 titulado </a:t>
            </a:r>
            <a:r>
              <a:rPr lang="es-ES" altLang="es-ES" sz="2400" i="1" dirty="0"/>
              <a:t>The Temple of the Golden Pavilion</a:t>
            </a:r>
            <a:r>
              <a:rPr lang="es-ES" altLang="es-ES" sz="2400" dirty="0"/>
              <a:t>. </a:t>
            </a:r>
          </a:p>
          <a:p>
            <a:pPr eaLnBrk="1" hangingPunct="1"/>
            <a:r>
              <a:rPr lang="es-ES" altLang="es-ES" sz="2400" dirty="0"/>
              <a:t>La estructura actual fue construida en 1955. </a:t>
            </a:r>
          </a:p>
        </p:txBody>
      </p:sp>
    </p:spTree>
    <p:extLst>
      <p:ext uri="{BB962C8B-B14F-4D97-AF65-F5344CB8AC3E}">
        <p14:creationId xmlns:p14="http://schemas.microsoft.com/office/powerpoint/2010/main" val="1829192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Kikanku-ji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6178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Kikan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39131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Kinkaku-ji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22057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3" descr="Kinkaku-ji Golden Pavill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59498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Kinkaku-ji Golden Templ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0634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Kinka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330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Kinka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933103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Archivo:Kinkakuj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499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Archivo:Kinkakuji Kyot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5254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upload.wikimedia.org/wikipedia/commons/0/03/Japan_Kyoto_Kinkakuji_DSC001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136525"/>
            <a:ext cx="9324975"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7439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Kinkaku-ji_ojizo_s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4836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Título"/>
          <p:cNvSpPr>
            <a:spLocks noGrp="1"/>
          </p:cNvSpPr>
          <p:nvPr>
            <p:ph type="title"/>
          </p:nvPr>
        </p:nvSpPr>
        <p:spPr>
          <a:xfrm>
            <a:off x="827584" y="274638"/>
            <a:ext cx="7097216" cy="1143000"/>
          </a:xfrm>
        </p:spPr>
        <p:txBody>
          <a:bodyPr/>
          <a:lstStyle/>
          <a:p>
            <a:pPr eaLnBrk="1" hangingPunct="1"/>
            <a:r>
              <a:rPr lang="es-ES" altLang="es-ES" b="1" dirty="0"/>
              <a:t>Koko-en</a:t>
            </a:r>
          </a:p>
        </p:txBody>
      </p:sp>
      <p:sp>
        <p:nvSpPr>
          <p:cNvPr id="96259" name="2 Marcador de contenido"/>
          <p:cNvSpPr>
            <a:spLocks noGrp="1"/>
          </p:cNvSpPr>
          <p:nvPr>
            <p:ph sz="quarter" idx="1"/>
          </p:nvPr>
        </p:nvSpPr>
        <p:spPr/>
        <p:txBody>
          <a:bodyPr/>
          <a:lstStyle/>
          <a:p>
            <a:pPr eaLnBrk="1" hangingPunct="1"/>
            <a:r>
              <a:rPr lang="es-ES" altLang="es-ES" sz="2400" b="1" dirty="0"/>
              <a:t>Koko-en Jardín</a:t>
            </a:r>
            <a:r>
              <a:rPr lang="es-ES" altLang="es-ES" sz="2400" dirty="0"/>
              <a:t> (a veces llamado </a:t>
            </a:r>
            <a:r>
              <a:rPr lang="es-ES" altLang="es-ES" sz="2400" i="1" dirty="0"/>
              <a:t>Himeji Koko-en)</a:t>
            </a:r>
            <a:r>
              <a:rPr lang="es-ES" altLang="es-ES" sz="2400" dirty="0"/>
              <a:t> es un jardín japonés, situado junto al Castillo de Himeji en la Prefectura de Hyōgo , Japón. </a:t>
            </a:r>
            <a:endParaRPr lang="es-ES" altLang="es-ES" sz="2400" baseline="30000" dirty="0"/>
          </a:p>
          <a:p>
            <a:pPr eaLnBrk="1" hangingPunct="1"/>
            <a:r>
              <a:rPr lang="es-ES" altLang="es-ES" sz="2400" dirty="0"/>
              <a:t> Fue construido en 1992 en el sitio del oeste de la residencia  para conmemorar el 100 aniversario de la creación del municipio de Himeji.</a:t>
            </a:r>
          </a:p>
          <a:p>
            <a:pPr eaLnBrk="1" hangingPunct="1"/>
            <a:r>
              <a:rPr lang="es-ES" altLang="es-ES" sz="2400" dirty="0"/>
              <a:t> El jardín es de unos 3,5 hectáreas y cuenta con nueve jardines diferentes.</a:t>
            </a:r>
          </a:p>
        </p:txBody>
      </p:sp>
    </p:spTree>
    <p:extLst>
      <p:ext uri="{BB962C8B-B14F-4D97-AF65-F5344CB8AC3E}">
        <p14:creationId xmlns:p14="http://schemas.microsoft.com/office/powerpoint/2010/main" val="64620276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3" descr="Kodai-ji Templ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82541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Kokoen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840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Kokoen_hime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5116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Kokoen_hime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1432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Título"/>
          <p:cNvSpPr>
            <a:spLocks noGrp="1"/>
          </p:cNvSpPr>
          <p:nvPr>
            <p:ph type="title"/>
          </p:nvPr>
        </p:nvSpPr>
        <p:spPr>
          <a:xfrm>
            <a:off x="1259632" y="274638"/>
            <a:ext cx="7427168" cy="1209675"/>
          </a:xfrm>
        </p:spPr>
        <p:txBody>
          <a:bodyPr/>
          <a:lstStyle/>
          <a:p>
            <a:pPr eaLnBrk="1" hangingPunct="1"/>
            <a:r>
              <a:rPr lang="es-ES" altLang="es-ES" b="1" dirty="0"/>
              <a:t>Konchi -in</a:t>
            </a:r>
          </a:p>
        </p:txBody>
      </p:sp>
      <p:sp>
        <p:nvSpPr>
          <p:cNvPr id="101379" name="2 Marcador de contenido"/>
          <p:cNvSpPr>
            <a:spLocks noGrp="1"/>
          </p:cNvSpPr>
          <p:nvPr>
            <p:ph sz="quarter" idx="1"/>
          </p:nvPr>
        </p:nvSpPr>
        <p:spPr>
          <a:xfrm>
            <a:off x="914400" y="1557338"/>
            <a:ext cx="7113984" cy="5903912"/>
          </a:xfrm>
        </p:spPr>
        <p:txBody>
          <a:bodyPr/>
          <a:lstStyle/>
          <a:p>
            <a:pPr eaLnBrk="1" hangingPunct="1"/>
            <a:r>
              <a:rPr lang="es-ES" altLang="es-ES" sz="2400" dirty="0"/>
              <a:t>Konchiin es un subtemplo de Nansenji .</a:t>
            </a:r>
          </a:p>
          <a:p>
            <a:pPr eaLnBrk="1" hangingPunct="1"/>
            <a:r>
              <a:rPr lang="es-ES" altLang="es-ES" sz="2400" dirty="0"/>
              <a:t> Fue diseñado por Kobori Enshu</a:t>
            </a:r>
          </a:p>
          <a:p>
            <a:pPr eaLnBrk="1" hangingPunct="1"/>
            <a:r>
              <a:rPr lang="es-ES" altLang="es-ES" sz="2400" dirty="0"/>
              <a:t>Konchi-en el Templo Jardín se dice que han sido establecidos por el maestro jardinero Kobori Enshu  (desde 1.579 hasta 1.647. </a:t>
            </a:r>
          </a:p>
          <a:p>
            <a:pPr eaLnBrk="1" hangingPunct="1"/>
            <a:r>
              <a:rPr lang="es-ES" altLang="es-ES" sz="2400" dirty="0"/>
              <a:t>A diferencia del típico templo Zen, que es simple en todos los aspectos, este jardín es inusualmente ornamentado</a:t>
            </a:r>
          </a:p>
          <a:p>
            <a:pPr eaLnBrk="1" hangingPunct="1"/>
            <a:r>
              <a:rPr lang="es-ES" altLang="es-ES" sz="2400" dirty="0"/>
              <a:t>En primer plano, de arena blanca se extiende para simbolizar el mar. </a:t>
            </a:r>
          </a:p>
          <a:p>
            <a:pPr eaLnBrk="1" hangingPunct="1"/>
            <a:r>
              <a:rPr lang="es-ES" altLang="es-ES" sz="2400" dirty="0"/>
              <a:t>El jardín fue creado como una oración por la prosperidad eterna</a:t>
            </a:r>
            <a:r>
              <a:rPr lang="es-ES" altLang="es-ES" dirty="0"/>
              <a:t>. </a:t>
            </a:r>
            <a:br>
              <a:rPr lang="es-ES" altLang="es-ES" dirty="0"/>
            </a:br>
            <a:br>
              <a:rPr lang="es-ES" altLang="es-ES" dirty="0"/>
            </a:br>
            <a:endParaRPr lang="es-ES" altLang="es-ES" dirty="0"/>
          </a:p>
          <a:p>
            <a:pPr eaLnBrk="1" hangingPunct="1"/>
            <a:endParaRPr lang="es-ES" altLang="es-ES" dirty="0"/>
          </a:p>
        </p:txBody>
      </p:sp>
    </p:spTree>
    <p:extLst>
      <p:ext uri="{BB962C8B-B14F-4D97-AF65-F5344CB8AC3E}">
        <p14:creationId xmlns:p14="http://schemas.microsoft.com/office/powerpoint/2010/main" val="40047661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Archivo: Konchi-in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78990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990866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upload.wikimedia.org/wikipedia/commons/c/c9/Konchi-in_-_IMG_51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007050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upload.wikimedia.org/wikipedia/commons/3/3d/Konchi-in_-_IMG_51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4975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1264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366170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48444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2753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Konchi-i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01054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388649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32442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Konchi-i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104816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Archivo: Konchi-i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1" name="Picture 4" descr="http://upload.wikimedia.org/wikipedia/commons/2/24/Konchi-in_-_IMG_517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53183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59632" y="274638"/>
            <a:ext cx="7427168" cy="561975"/>
          </a:xfrm>
        </p:spPr>
        <p:txBody>
          <a:bodyPr>
            <a:normAutofit/>
          </a:bodyPr>
          <a:lstStyle/>
          <a:p>
            <a:pPr eaLnBrk="1" fontAlgn="auto" hangingPunct="1">
              <a:spcAft>
                <a:spcPts val="0"/>
              </a:spcAft>
              <a:defRPr/>
            </a:pPr>
            <a:r>
              <a:rPr lang="es-ES" b="1" dirty="0"/>
              <a:t>Koraku-en</a:t>
            </a:r>
          </a:p>
        </p:txBody>
      </p:sp>
      <p:sp>
        <p:nvSpPr>
          <p:cNvPr id="115715" name="2 Marcador de contenido"/>
          <p:cNvSpPr>
            <a:spLocks noGrp="1"/>
          </p:cNvSpPr>
          <p:nvPr>
            <p:ph sz="quarter" idx="1"/>
          </p:nvPr>
        </p:nvSpPr>
        <p:spPr>
          <a:xfrm>
            <a:off x="914400" y="836613"/>
            <a:ext cx="7185992" cy="6021387"/>
          </a:xfrm>
        </p:spPr>
        <p:txBody>
          <a:bodyPr/>
          <a:lstStyle/>
          <a:p>
            <a:pPr eaLnBrk="1" hangingPunct="1"/>
            <a:r>
              <a:rPr lang="es-ES" altLang="es-ES" sz="2400" b="1" dirty="0"/>
              <a:t>Koraku-en</a:t>
            </a:r>
            <a:r>
              <a:rPr lang="es-ES" altLang="es-ES" sz="2400" dirty="0"/>
              <a:t> es un jardín japonés ubicado en Okayama , prefectura de Okayama .</a:t>
            </a:r>
          </a:p>
          <a:p>
            <a:pPr eaLnBrk="1" hangingPunct="1"/>
            <a:r>
              <a:rPr lang="es-ES" altLang="es-ES" sz="2400" dirty="0"/>
              <a:t>Es uno de los grandes jardines, tres de Japón , junto con Kenroku-e- y -en Kairaku . </a:t>
            </a:r>
          </a:p>
          <a:p>
            <a:pPr eaLnBrk="1" hangingPunct="1"/>
            <a:r>
              <a:rPr lang="es-ES" altLang="es-ES" sz="2400" dirty="0"/>
              <a:t>Korakuen fue construido en 1700 por Ikeda Tsunamasa , señor de Okayama .</a:t>
            </a:r>
          </a:p>
          <a:p>
            <a:pPr eaLnBrk="1" hangingPunct="1"/>
            <a:r>
              <a:rPr lang="es-ES" altLang="es-ES" sz="2400" dirty="0"/>
              <a:t>La forma del  jardín casi se había convertido en la forma moderna de diseño en 1863.</a:t>
            </a:r>
          </a:p>
          <a:p>
            <a:pPr eaLnBrk="1" hangingPunct="1"/>
            <a:r>
              <a:rPr lang="es-ES" altLang="es-ES" sz="2400" dirty="0"/>
              <a:t>La superficie total del jardín es de aproximadamente 133.000 metros cuadrados. </a:t>
            </a:r>
          </a:p>
          <a:p>
            <a:pPr eaLnBrk="1" hangingPunct="1"/>
            <a:r>
              <a:rPr lang="es-ES" altLang="es-ES" sz="2400" dirty="0"/>
              <a:t>La zona de césped es de aproximadamente 18.500 metros cuadrados.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6964608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Título"/>
          <p:cNvSpPr>
            <a:spLocks noGrp="1"/>
          </p:cNvSpPr>
          <p:nvPr>
            <p:ph sz="quarter" idx="1"/>
          </p:nvPr>
        </p:nvSpPr>
        <p:spPr>
          <a:xfrm>
            <a:off x="914400" y="836613"/>
            <a:ext cx="6969968" cy="5688012"/>
          </a:xfrm>
        </p:spPr>
        <p:txBody>
          <a:bodyPr/>
          <a:lstStyle/>
          <a:p>
            <a:pPr eaLnBrk="1" hangingPunct="1"/>
            <a:r>
              <a:rPr lang="es-ES" altLang="es-ES" sz="2400" dirty="0"/>
              <a:t>La longitud de la corriente es de 640 metros. </a:t>
            </a:r>
          </a:p>
          <a:p>
            <a:pPr eaLnBrk="1" hangingPunct="1"/>
            <a:r>
              <a:rPr lang="es-ES" altLang="es-ES" sz="2400" dirty="0"/>
              <a:t>El jardín se llamaba originalmente Koen ("jardín posterior"), ya que fue construido después de Castillo de Okayama. </a:t>
            </a:r>
          </a:p>
          <a:p>
            <a:pPr eaLnBrk="1" hangingPunct="1"/>
            <a:r>
              <a:rPr lang="es-ES" altLang="es-ES" sz="2400" dirty="0"/>
              <a:t>Sin embargo, desde el jardín fue construido en el espíritu de "sen-yu-Koraku" ("llorar antes que otros, disfruta más tarde que otros"), el nombre fue cambiado a Korakuen en 1871. </a:t>
            </a:r>
          </a:p>
          <a:p>
            <a:pPr eaLnBrk="1" hangingPunct="1"/>
            <a:r>
              <a:rPr lang="es-ES" altLang="es-ES" sz="2400" dirty="0"/>
              <a:t>El jardín fue diseñado en el Kaiyu ("paseo escénico") estilo que presenta al visitante con una nueva visión a cada paso del camino que conecta los jardines, lagunas, cerros, casas de té, y arroyos</a:t>
            </a:r>
          </a:p>
          <a:p>
            <a:pPr eaLnBrk="1" hangingPunct="1"/>
            <a:endParaRPr lang="es-ES" altLang="es-ES" dirty="0"/>
          </a:p>
        </p:txBody>
      </p:sp>
    </p:spTree>
    <p:extLst>
      <p:ext uri="{BB962C8B-B14F-4D97-AF65-F5344CB8AC3E}">
        <p14:creationId xmlns:p14="http://schemas.microsoft.com/office/powerpoint/2010/main" val="373300395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Archivo: 19.jpg Korakue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82201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Archivo: 09.JPG Korakue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37449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Kora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46294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Kora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24862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Korakue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74207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Koraku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06753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Kora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79088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Kora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06451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KORAKUEN-OKAYAMA-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444781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Korakue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243330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Korakuen bri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8583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Kora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663473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Kora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420088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Título"/>
          <p:cNvSpPr>
            <a:spLocks noGrp="1"/>
          </p:cNvSpPr>
          <p:nvPr>
            <p:ph type="title"/>
          </p:nvPr>
        </p:nvSpPr>
        <p:spPr>
          <a:xfrm>
            <a:off x="914400" y="274638"/>
            <a:ext cx="7772400" cy="850900"/>
          </a:xfrm>
        </p:spPr>
        <p:txBody>
          <a:bodyPr/>
          <a:lstStyle/>
          <a:p>
            <a:pPr eaLnBrk="1" hangingPunct="1"/>
            <a:r>
              <a:rPr lang="es-ES" altLang="es-ES" b="1" dirty="0"/>
              <a:t>Kubota Garden</a:t>
            </a:r>
          </a:p>
        </p:txBody>
      </p:sp>
      <p:sp>
        <p:nvSpPr>
          <p:cNvPr id="131075" name="2 Marcador de contenido"/>
          <p:cNvSpPr>
            <a:spLocks noGrp="1"/>
          </p:cNvSpPr>
          <p:nvPr>
            <p:ph sz="quarter" idx="1"/>
          </p:nvPr>
        </p:nvSpPr>
        <p:spPr>
          <a:xfrm>
            <a:off x="755650" y="1125538"/>
            <a:ext cx="7272734" cy="5183187"/>
          </a:xfrm>
        </p:spPr>
        <p:txBody>
          <a:bodyPr>
            <a:normAutofit lnSpcReduction="10000"/>
          </a:bodyPr>
          <a:lstStyle/>
          <a:p>
            <a:pPr eaLnBrk="1" hangingPunct="1"/>
            <a:r>
              <a:rPr lang="es-ES" altLang="es-ES" sz="2400" b="1" dirty="0"/>
              <a:t>Kubota Garden</a:t>
            </a:r>
            <a:r>
              <a:rPr lang="es-ES" altLang="es-ES" sz="2400" dirty="0"/>
              <a:t> es un  jardín japonés de 81.000 m2 en el Rainier Beach barrio de Seattle, Washington .Estados Unidos. </a:t>
            </a:r>
            <a:endParaRPr lang="es-ES" altLang="es-ES" sz="2400" baseline="30000" dirty="0"/>
          </a:p>
          <a:p>
            <a:pPr eaLnBrk="1" hangingPunct="1"/>
            <a:r>
              <a:rPr lang="es-ES" altLang="es-ES" sz="2400" dirty="0"/>
              <a:t>Es parque público desde 1987, se inició en 1927 por Fujitaro Kubota, un emigrante japonés. </a:t>
            </a:r>
          </a:p>
          <a:p>
            <a:pPr eaLnBrk="1" hangingPunct="1"/>
            <a:r>
              <a:rPr lang="es-ES" altLang="es-ES" sz="2400" dirty="0"/>
              <a:t>Hoy en día, se mantiene como un parque público por el Departamento de Seattle de Parques y Recreación y la Fundación Jardín Kubota. </a:t>
            </a:r>
            <a:endParaRPr lang="es-ES" altLang="es-ES" sz="2400" baseline="30000" dirty="0"/>
          </a:p>
          <a:p>
            <a:pPr eaLnBrk="1" hangingPunct="1"/>
            <a:r>
              <a:rPr lang="es-ES" altLang="es-ES" sz="2400" dirty="0"/>
              <a:t>Fujitaro Kubota emigró de Shikoku , Japón en 1907 y estableció una compañia Kubota de  Jardinería  en 1923. </a:t>
            </a:r>
          </a:p>
          <a:p>
            <a:pPr eaLnBrk="1" hangingPunct="1"/>
            <a:r>
              <a:rPr lang="es-ES" altLang="es-ES" sz="2400" dirty="0"/>
              <a:t>Proyectos suyos son el jardín de la Universidad de Seattle y el jardín japonés en Bloedel Reserva en Bainbridge Island .</a:t>
            </a:r>
          </a:p>
        </p:txBody>
      </p:sp>
    </p:spTree>
    <p:extLst>
      <p:ext uri="{BB962C8B-B14F-4D97-AF65-F5344CB8AC3E}">
        <p14:creationId xmlns:p14="http://schemas.microsoft.com/office/powerpoint/2010/main" val="411703153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041976" cy="5470525"/>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En 1927, compró  (20.000 m </a:t>
            </a:r>
            <a:r>
              <a:rPr lang="es-ES" baseline="30000" dirty="0"/>
              <a:t>2)</a:t>
            </a:r>
            <a:r>
              <a:rPr lang="es-ES" dirty="0"/>
              <a:t> de pantanos en Rainier Beach para iniciar el jardín y en 1930 aumentó el tamaño del jardín (120.000 m </a:t>
            </a:r>
            <a:r>
              <a:rPr lang="es-ES" baseline="30000" dirty="0"/>
              <a:t>2 .</a:t>
            </a:r>
          </a:p>
          <a:p>
            <a:pPr marL="274320" indent="-274320" eaLnBrk="1" fontAlgn="auto" hangingPunct="1">
              <a:spcBef>
                <a:spcPts val="580"/>
              </a:spcBef>
              <a:spcAft>
                <a:spcPts val="0"/>
              </a:spcAft>
              <a:buFont typeface="Wingdings 2"/>
              <a:buChar char=""/>
              <a:defRPr/>
            </a:pPr>
            <a:r>
              <a:rPr lang="es-ES" dirty="0"/>
              <a:t>El jardín Kubota sirvió como centro cultural para la comunidad japonesa en Seattle, así como su hogar, la oficina y guardería para su negocio.</a:t>
            </a:r>
          </a:p>
          <a:p>
            <a:pPr marL="274320" indent="-274320" eaLnBrk="1" fontAlgn="auto" hangingPunct="1">
              <a:spcBef>
                <a:spcPts val="580"/>
              </a:spcBef>
              <a:spcAft>
                <a:spcPts val="0"/>
              </a:spcAft>
              <a:buFont typeface="Wingdings 2"/>
              <a:buChar char=""/>
              <a:defRPr/>
            </a:pPr>
            <a:r>
              <a:rPr lang="es-ES" dirty="0"/>
              <a:t>Durante la Segunda Guerra Mundial , el jardín fue abandonado durante cuatro años cuando Kubota y su familia fueron internados en el campamento Minidoka en Idaho.</a:t>
            </a:r>
          </a:p>
          <a:p>
            <a:pPr marL="274320" indent="-274320" eaLnBrk="1" fontAlgn="auto" hangingPunct="1">
              <a:spcBef>
                <a:spcPts val="580"/>
              </a:spcBef>
              <a:spcAft>
                <a:spcPts val="0"/>
              </a:spcAft>
              <a:buFont typeface="Wingdings 2"/>
              <a:buChar char=""/>
              <a:defRPr/>
            </a:pPr>
            <a:r>
              <a:rPr lang="es-ES" dirty="0"/>
              <a:t> Durante su internamiento, Kubota supervisó la construcción de un parque de la comunidad, que incluye un jardín japonés de rocalla. </a:t>
            </a:r>
            <a:endParaRPr lang="es-ES" baseline="30000" dirty="0"/>
          </a:p>
          <a:p>
            <a:pPr marL="274320" indent="-274320" eaLnBrk="1" fontAlgn="auto" hangingPunct="1">
              <a:spcBef>
                <a:spcPts val="580"/>
              </a:spcBef>
              <a:spcAft>
                <a:spcPts val="0"/>
              </a:spcAft>
              <a:buFont typeface="Wingdings 2"/>
              <a:buChar char=""/>
              <a:defRPr/>
            </a:pPr>
            <a:r>
              <a:rPr lang="es-ES" dirty="0"/>
              <a:t>Después de la guerra, él y sus hijos Tak Kubota y Tom reconstruyeron el negocio.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710132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5833070"/>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En 1981, la Junta de Preservación Seattle Monumentos declaró el núcleo 18.000 m </a:t>
            </a:r>
            <a:r>
              <a:rPr lang="es-ES" baseline="30000" dirty="0"/>
              <a:t>2</a:t>
            </a:r>
            <a:r>
              <a:rPr lang="es-ES" dirty="0"/>
              <a:t> para que el parque sea un hito histórico de la ciudad de Seattle</a:t>
            </a:r>
          </a:p>
          <a:p>
            <a:pPr marL="274320" indent="-274320" eaLnBrk="1" fontAlgn="auto" hangingPunct="1">
              <a:spcBef>
                <a:spcPts val="580"/>
              </a:spcBef>
              <a:spcAft>
                <a:spcPts val="0"/>
              </a:spcAft>
              <a:buFont typeface="Wingdings 2"/>
              <a:buChar char=""/>
              <a:defRPr/>
            </a:pPr>
            <a:r>
              <a:rPr lang="es-ES" dirty="0"/>
              <a:t>En 1987, la ciudad de Seattle, compró el jardín a la familia de Kubota, y ahora es mantenido por el Departamento de Parques y Recreación, así como voluntarios de la Fundación Jardín Kubota. </a:t>
            </a:r>
          </a:p>
          <a:p>
            <a:pPr marL="274320" indent="-274320" eaLnBrk="1" fontAlgn="auto" hangingPunct="1">
              <a:spcBef>
                <a:spcPts val="580"/>
              </a:spcBef>
              <a:spcAft>
                <a:spcPts val="0"/>
              </a:spcAft>
              <a:buFont typeface="Wingdings 2"/>
              <a:buChar char=""/>
              <a:defRPr/>
            </a:pPr>
            <a:r>
              <a:rPr lang="es-ES" dirty="0"/>
              <a:t>Además,de los 69.000 m </a:t>
            </a:r>
            <a:r>
              <a:rPr lang="es-ES" baseline="30000" dirty="0"/>
              <a:t>2</a:t>
            </a:r>
            <a:r>
              <a:rPr lang="es-ES" dirty="0"/>
              <a:t> que rodean el parque ha sido comprado por el Programa de Espacio Abierto en la ciudad de Seattle el fin de proteger Mapes Creek , que atraviesa el parque.</a:t>
            </a:r>
          </a:p>
          <a:p>
            <a:pPr marL="274320" indent="-274320" eaLnBrk="1" fontAlgn="auto" hangingPunct="1">
              <a:spcBef>
                <a:spcPts val="580"/>
              </a:spcBef>
              <a:spcAft>
                <a:spcPts val="0"/>
              </a:spcAft>
              <a:buFont typeface="Wingdings 2"/>
              <a:buChar char=""/>
              <a:defRPr/>
            </a:pPr>
            <a:r>
              <a:rPr lang="es-ES" dirty="0"/>
              <a:t>El Tom Kubota Paseo Jardín abrió en 1999 y fue inaugurado en 2000.. El jardín recibió una puerta de entrada diseñada por Gerard Tsutakawa en 2004.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17242425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1.bp.blogspot.com/_b7uBryaCzxc/TLJJ7fUb4iI/AAAAAAAABs4/dMa9XfPC0K8/s1600/tsutakawa+ga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931003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19435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17224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http://milestone2009.files.wordpress.com/2011/04/april-2011-06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94803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4"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743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2.bp.blogspot.com/_HJf7jkFgrR0/S_HzvooQ_YI/AAAAAAAAFUQ/8K0L7D85yQI/s1600/DSC0559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336498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07853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http://esandis.files.wordpress.com/2009/06/img_05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39439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File:Kubota Garden 1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52970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http://upload.wikimedia.org/wikipedia/commons/7/75/Cedre_pleureu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15311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3" descr="Kubota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65441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ファイル:Kubota Garden - original garden pano 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917493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static.panoramio.com/photos/original/704904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5086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TotalTime>
  <Words>2359</Words>
  <Application>Microsoft Office PowerPoint</Application>
  <PresentationFormat>Presentación en pantalla (4:3)</PresentationFormat>
  <Paragraphs>343</Paragraphs>
  <Slides>142</Slides>
  <Notes>119</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142</vt:i4>
      </vt:variant>
    </vt:vector>
  </HeadingPairs>
  <TitlesOfParts>
    <vt:vector size="148" baseType="lpstr">
      <vt:lpstr>Arial</vt:lpstr>
      <vt:lpstr>Calibri</vt:lpstr>
      <vt:lpstr>Century Schoolbook</vt:lpstr>
      <vt:lpstr>Wingdings</vt:lpstr>
      <vt:lpstr>Wingdings 2</vt:lpstr>
      <vt:lpstr>Default Theme</vt:lpstr>
      <vt:lpstr>ASIA.-LA VUELTA AL MUNDO EN 885 JARDINES.- ASIATICOS.-JAPONESES.-C</vt:lpstr>
      <vt:lpstr>  Puentes japoneses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Jardines japoneses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Imperial Katsura Rikyu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Kenrokuen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Senganen en Kagoshima</vt:lpstr>
      <vt:lpstr>Presentación de PowerPoint</vt:lpstr>
      <vt:lpstr>Presentación de PowerPoint</vt:lpstr>
      <vt:lpstr>Presentación de PowerPoint</vt:lpstr>
      <vt:lpstr>Presentación de PowerPoint</vt:lpstr>
      <vt:lpstr>Presentación de PowerPoint</vt:lpstr>
      <vt:lpstr>Kinkaku-ji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Koko-en</vt:lpstr>
      <vt:lpstr>Presentación de PowerPoint</vt:lpstr>
      <vt:lpstr>Presentación de PowerPoint</vt:lpstr>
      <vt:lpstr>Presentación de PowerPoint</vt:lpstr>
      <vt:lpstr>Presentación de PowerPoint</vt:lpstr>
      <vt:lpstr>Konchi -in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Koraku-en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Kubota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JARDINES.-JARDINES ASIATICOS</dc:title>
  <dc:creator>Josep</dc:creator>
  <cp:lastModifiedBy>Usuario</cp:lastModifiedBy>
  <cp:revision>8</cp:revision>
  <dcterms:created xsi:type="dcterms:W3CDTF">2013-09-13T06:46:09Z</dcterms:created>
  <dcterms:modified xsi:type="dcterms:W3CDTF">2018-03-02T07:52:20Z</dcterms:modified>
</cp:coreProperties>
</file>