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3"/>
  </p:notesMasterIdLst>
  <p:sldIdLst>
    <p:sldId id="256" r:id="rId2"/>
    <p:sldId id="257" r:id="rId3"/>
    <p:sldId id="42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426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  <p:sldId id="404" r:id="rId152"/>
    <p:sldId id="405" r:id="rId153"/>
    <p:sldId id="406" r:id="rId154"/>
    <p:sldId id="407" r:id="rId155"/>
    <p:sldId id="408" r:id="rId156"/>
    <p:sldId id="409" r:id="rId157"/>
    <p:sldId id="410" r:id="rId158"/>
    <p:sldId id="411" r:id="rId159"/>
    <p:sldId id="412" r:id="rId160"/>
    <p:sldId id="413" r:id="rId161"/>
    <p:sldId id="414" r:id="rId162"/>
    <p:sldId id="415" r:id="rId163"/>
    <p:sldId id="416" r:id="rId164"/>
    <p:sldId id="417" r:id="rId165"/>
    <p:sldId id="418" r:id="rId166"/>
    <p:sldId id="419" r:id="rId167"/>
    <p:sldId id="420" r:id="rId168"/>
    <p:sldId id="421" r:id="rId169"/>
    <p:sldId id="422" r:id="rId170"/>
    <p:sldId id="423" r:id="rId171"/>
    <p:sldId id="424" r:id="rId1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ableStyles" Target="tableStyle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D6AA0-8553-494F-B3A6-48B4730664D3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960FC-2A07-4415-8CEE-7873B574B51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484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AACA87-9740-4A1D-B0CB-ABD2459A82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Murin -an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C46CDA-DC74-463A-B58B-86845D71AD2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6C642F-9F6D-49E1-93DC-579FB051987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F2DC3F-7C0A-4A01-8EC9-714F27B210E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57CB29-E6F4-454A-83E2-E8A68C0DCA6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78DF56-262C-4F76-B706-7764FAABA75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FF93F9-44F2-40E8-BC27-0B617D86DED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5DEB65-7DBC-4285-995E-2E9523B4DCB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Murin.-an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B24499-36A3-4B9F-AF20-562658BA0A7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D464E3-2547-48C1-8C32-FFE6A837AB8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FB35E6-60B0-494A-8668-B3193D3BAA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A73F30-EC93-4EBC-BD62-16F728A39FE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D70C7D-18F2-44CC-83E5-8D41A66BA4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 Temple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511E74-073D-4DF9-B156-B38D8CE92E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A944D2-1EEC-460F-A679-A7216035392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37624B-4265-475C-9767-4AA6CD6924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43296C-908F-4990-AA20-47B98063B2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BE6FEE-35E4-410D-B83B-A8EFDEE5105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8C0755-4601-45A6-8C0C-D3654F2BA4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F203CE-2C79-4F24-A8B9-0D788A5E20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B82C1D-00E1-47D1-962D-6615EEFB185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4F7FCD-D1D0-427E-A1A3-6EFEC23C4E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Nanzen-ji.-Moss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F2FB7E-2710-4582-9398-9263CBE42F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71A166-14ED-4550-A96C-B1AFE6F5B1F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96968D-F2D7-421B-83FC-77957FC1EC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1BB80B-00A0-4851-8236-5F069AFDFB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9AB496-D4B1-4A3C-AC27-953CB87A13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 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439E6A-4FF4-4A9F-9BFE-67B0CA40C73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E528BD-96C7-4701-8D40-BF0E6C0FBD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5369BD-AF10-42D0-94CB-7B9D9BA08C5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B89385-0B4C-445D-8D28-42F3B08C7F9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258E1-4097-4D5F-8CD5-87FA5527B6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3D9E32-D816-44C2-A2CB-83D98CEAF5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A0A4E4-D554-415F-AE73-40DBB2B6FA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32A8F8-92FE-4CC4-BBE8-03A38F13CE5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576C19-3ED8-4663-8D22-D143AC0AA6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4FD04B-F8A7-4F3B-93E1-D6D8AE56EEF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C7F536-9AD6-45A4-938B-30D542CD219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DB693E-A8CC-4DD9-8B93-8567C415336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727CCC-BBCB-4FA2-859B-483B2B50A8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A1C65B-B545-49D8-A37A-14F6BB98C88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78EF91-0A74-41D4-AC3F-66AE58FAA35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F708482-C2DE-4DC8-A324-90D52D2D1F6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Castle.-Path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236149-F84B-410B-AA14-9FD4D6E23A8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AADCBB-9F00-414B-BB7B-DC720E91DCA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8B44C5-091E-43D6-A42C-A069C0DB6B6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Ninna-ji 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860952-6336-44D3-B7B9-11575C3EE8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735214-F5CF-471A-9779-F211E89A77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54CC15-84CB-4591-91EF-A9C7060D496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A39938-167C-40CB-B9D3-616E49718C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 -ji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C028D9-5EA7-4523-8D8A-5911F4E2BC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749035-7FE5-4229-B642-F0D592A276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Old Kyoto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25BB78-9199-47FC-96CE-0B61654CDD3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Old Kyoto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Old Kioto Garden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24744D-1C69-4C6B-98B4-48C97C11964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Old Kioto Garden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82DDE5-D6F1-415C-9243-2D38D82AA39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Rikujien Garden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AC3DCD-1ABA-48E9-AFD3-9D756B3AD90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9EE138-2BE1-40B4-8E7E-7B07ADCB1B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4A090B-523A-4493-AE05-8CDE0874A8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D90FA0-3824-4659-8E78-0A1CB77E204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Raikyu-ji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BCFA1E-C613-43F0-9232-59425624124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Rritsurin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B1A67C-6BDD-47DD-ACFD-0ECAD5DE4D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81D61A-7705-4CB1-BBEE-7B8DDE7827D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03542F-CE02-489D-BFCB-B4704113DDE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D5C388-1B9B-454B-8A5C-6C65E3896C3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Public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83A1F5-EDE3-4521-87CD-7A61E5226EF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660802-F3A7-4559-A0F8-45A95E7E9A1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D552F2-397C-4189-B352-6E93D71F194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4D4D32-F00E-4653-AABB-4135989C8FC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Takana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A1A012-9892-4787-AE83-81D8D1C5F61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Kyoto.-Ryoan-ji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433907-C64F-4B7A-AC23-04FD75964E4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 Moss Garden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847956-A85A-48C1-B29D-74D0B6D933A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B89A72-4189-4884-9883-2A5E40ADA2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3B3C69-5C8F-491E-B227-25A7800B1F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53D645-F668-4A7D-B7C3-A6462E3D9D9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Kyoto.-Ryoan-ji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F71F04-1F90-41C4-B25E-34B188CF9F1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99DE3D-FFE3-4F2B-A5B9-64A6A821E7F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Kyoto.-Ryoan-ji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5D60A8-CE5C-423C-8227-BCADA3A14B7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470B41-D7A7-4E19-9101-AD5A8C1E4DB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FF15F9-0A29-4270-94B2-FAA875ADEE6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D44F2E-8B35-4B99-8A9D-EE4D77C15B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24E9A3-4C8C-4BD7-8FB4-D9A187AC822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3A365B-F83B-45EF-9F78-E9C5B288A8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0A7CEC-FEB8-49F6-BDCA-E0D5A34F6EB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6E0249-F71B-43DB-849E-A56B0FE2D4E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C85BDC-AFE7-44EB-B1B9-1A256D07D5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191A06-3E33-4289-89DB-767BEF37E4A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70B55B-243D-4630-9345-36CDFCF653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C11953-DD7C-45A3-A234-038ED2918C4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E849CA-A895-4358-AA71-74842334618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E28DD0-5C99-44F3-A589-D6E005754D0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4323C7-A4C8-4607-81C2-BCCED9F54F8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09A09F-81AC-4D8D-93DF-9313AF4EC61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A6382C-A586-4B50-B953-8E012ED51D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78A0BB-296D-4FA5-8CA1-D7F91FBFC46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81C664-B1A4-4E11-8052-EF261D2A29B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5D105F-2EA4-4E5E-B9FE-B4B3D11241E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DE9197-B7F5-477A-AA4C-E7D85381FC8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AC70B9-ED2F-4113-8911-CE2793C9772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Shugaku-in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CD7F03-53B4-4A20-A47B-78809E8CDB0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Shugaku-in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6CA347-E787-42FC-8BB5-FA2E90B9524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Shugaku-in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Sughaku-in</a:t>
            </a:r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776A69-8400-4B5E-A597-8CC9323E201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Sugaku-in</a:t>
            </a:r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E8DA63-5558-4535-92E2-4EBFC6208BB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Sugaku-in</a:t>
            </a:r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C502CA-356B-4B71-82B4-5195960C34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5DF2D6-0D54-4712-BC66-43DFDBB3530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F95542-E7DB-4B6E-A3FA-6B848133B8B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F3745C-14DB-4074-AC3B-34DEBB07977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25E71A-6E02-4649-95BC-114BDBC2D7A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8543D6-58CF-40CE-94F1-7F10492D7D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606660-8075-423B-AF0D-5AAD044E807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5CE711-1A1D-413D-A07F-F2AFC3C67E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A456EA-5C83-4C76-8B36-99DC782098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98C754-F2CE-4353-A306-AC3BA7941D9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DFDC99-F680-4E73-8E7B-D8843045C2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9DC977-9CDB-40B8-9EE3-BA84A0AD7B6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9409E8-2D82-4F85-BF00-76B3A1E8445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158950-11C3-40B3-9DD1-92F7744370E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5677CF-2917-43BD-BBD1-2407269725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 -in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D887DF-1ED5-4628-BF53-B21FC53D83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28A736-390B-4C2D-9119-B315C9957A1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637936-D31C-4C8A-8C67-08E796F008B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0AD0F1-CDFA-473B-B239-B98DBD394A2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D8B71D-3CE1-4FAA-A1E6-70162DD7979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 Temple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346B50-14DF-4663-A825-D972AD283A4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13B7A9-0B16-40D2-AF3B-FC4881B23C4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Tenhuan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F1DFE1-421D-4DB8-AB26-C8492BA191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D72F45-5221-4A02-A29F-696E0EFD532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443DE1-2D73-46DD-BC8F-FA411AABC5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ECCBA2-6C8F-4EDE-A31D-7CE22AF142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 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AB40FF-ADBF-47A7-8CC8-AB9EA8C7801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37BE03-88E7-48E6-8C92-6F14C48EF27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465E46-B43C-47DD-B028-90FF5C050E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E7336F-531B-4D5C-8FC7-EBDE94F44F6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3055AC-CBCC-494A-8FA1-1ADD19B55C4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A8E2E9-3DCC-4D60-9F0B-917547830A3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C595AE-3323-475D-9C02-91D3549F32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Tofuku-hi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A1BBCB-E43E-46A4-9E21-B6960DA87FF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Tofuku-ji.-Jardin de Musgo</a:t>
            </a:r>
          </a:p>
        </p:txBody>
      </p:sp>
      <p:sp>
        <p:nvSpPr>
          <p:cNvPr id="320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9A8F0F-212D-44A5-84DF-8DCE208D79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Touku-ji</a:t>
            </a:r>
          </a:p>
        </p:txBody>
      </p:sp>
      <p:sp>
        <p:nvSpPr>
          <p:cNvPr id="321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8457C6-DDC2-4BFB-AA02-D6955EACA9B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Tofuku-ji.-Acers</a:t>
            </a:r>
          </a:p>
        </p:txBody>
      </p:sp>
      <p:sp>
        <p:nvSpPr>
          <p:cNvPr id="3225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7277B6-F11C-4DEC-9AB7-9451F0567EB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323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291DB9-8B74-478E-9404-799EC565DA9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324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E3EF04-6543-4730-A892-17D3411A857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325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55D8FB-1AD8-4EB1-B9AA-4A8FBB5FDF6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7/Ninnaji_Kyoto18s3s4320.jpg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b/Ninnaji_Kyoto16s3s4592.jpg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hyperlink" Target="http://4.bp.blogspot.com/_Uzi6nP5uMyA/TPLkaBgcrNI/AAAAAAAAA7E/W-epQcKb6tA/s1600/rikugien+stone+lantern.JPG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5/Raikyu-ji_02_(1).JPG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upload.wikimedia.org/wikipedia/commons/1/1e/Ritsurin_park04s3200.jpg" TargetMode="Externa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8/Saihouji-kokedera01.jpg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4/Saihouji-kokedera02.jpg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2/MyoshinjiTaizoin3.jpg" TargetMode="External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8/Toufuku-ji_hojyo7.JPG" TargetMode="External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e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390456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</a:t>
            </a:r>
            <a:r>
              <a:rPr lang="es-ES" dirty="0"/>
              <a:t>ASIATICOS.-JAPONESES.-E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437112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/>
          <a:lstStyle/>
          <a:p>
            <a:pPr eaLnBrk="1" hangingPunct="1"/>
            <a:r>
              <a:rPr lang="es-ES" altLang="es-ES" dirty="0"/>
              <a:t>Murin-an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628799"/>
            <a:ext cx="6897960" cy="554511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Murin-an, una villa situada cerca de templo Nanzen-ji, fue construido durante los años 1894-1896 por Aritomo </a:t>
            </a:r>
            <a:r>
              <a:rPr lang="es-ES" i="1" dirty="0"/>
              <a:t>Yamagata</a:t>
            </a:r>
            <a:r>
              <a:rPr lang="es-ES" dirty="0"/>
              <a:t> , un estadista de alto nivel de la era Meiji (1868-1912) y Taisho (1912-1926) períodos.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está situado en el sudeste de Kioto, cerca de Nansenji y el hotel Miyako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muestra la influencia occidental y tiene un jardín, dos arroyos, piedras y arbustos recortados. </a:t>
            </a:r>
          </a:p>
        </p:txBody>
      </p:sp>
    </p:spTree>
    <p:extLst>
      <p:ext uri="{BB962C8B-B14F-4D97-AF65-F5344CB8AC3E}">
        <p14:creationId xmlns:p14="http://schemas.microsoft.com/office/powerpoint/2010/main" val="3758233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043608" y="908720"/>
            <a:ext cx="6881192" cy="5565232"/>
          </a:xfrm>
        </p:spPr>
        <p:txBody>
          <a:bodyPr>
            <a:normAutofit/>
          </a:bodyPr>
          <a:lstStyle/>
          <a:p>
            <a:r>
              <a:rPr lang="es-ES" dirty="0"/>
              <a:t>La casa representa una yuxtaposición entre un gusto clásico y el modernismo Occidental que era influyente en Japón entonces. </a:t>
            </a:r>
          </a:p>
          <a:p>
            <a:r>
              <a:rPr lang="es-ES" dirty="0"/>
              <a:t>El jardín está cubierto en su mayor parte de césped segado, pero también hay dos corrientes de agua, racimos de piedras y arbustos acortados que marcan el paso del agua. </a:t>
            </a:r>
          </a:p>
          <a:p>
            <a:r>
              <a:rPr lang="es-ES" dirty="0"/>
              <a:t>Este es uno de los mejores jardines residenciales abiertos al público. </a:t>
            </a:r>
            <a:br>
              <a:rPr lang="es-ES" dirty="0"/>
            </a:br>
            <a:br>
              <a:rPr lang="es-ES" dirty="0"/>
            </a:br>
            <a:r>
              <a:rPr lang="es-ES" dirty="0"/>
              <a:t>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254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Murin-an,_Kyoto_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41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murin-a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09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59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32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867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658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Murin-a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29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451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Murin-an-1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173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447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280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Nanzen-ji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>
          <a:xfrm>
            <a:off x="539750" y="1447800"/>
            <a:ext cx="7488634" cy="45720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b="1" dirty="0"/>
              <a:t>Nanzen-ji</a:t>
            </a:r>
            <a:r>
              <a:rPr lang="es-ES" altLang="es-ES" sz="2400" dirty="0"/>
              <a:t> es un templo Budista Zen en  Kyoto , Japón.</a:t>
            </a:r>
          </a:p>
          <a:p>
            <a:pPr eaLnBrk="1" hangingPunct="1"/>
            <a:r>
              <a:rPr lang="es-ES" altLang="es-ES" sz="2400" dirty="0"/>
              <a:t> Nanzen-ji fue fundado en el medio período Heian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 Nanzen-ji no es en sí mismo considerado uno de los "cinco grandes templos Zen de Kyoto", sin embargo, juega un papel importante en la "Montaña del Sistema Cinco", que fue modificado a partir de raíces chinas. </a:t>
            </a:r>
          </a:p>
          <a:p>
            <a:pPr eaLnBrk="1" hangingPunct="1"/>
            <a:r>
              <a:rPr lang="es-ES" altLang="es-ES" sz="2400" dirty="0"/>
              <a:t>Tenryū-ji es considerado como uno de los llamados </a:t>
            </a:r>
            <a:r>
              <a:rPr lang="es-ES" altLang="es-ES" sz="2400" i="1" dirty="0"/>
              <a:t>Gozan</a:t>
            </a:r>
            <a:r>
              <a:rPr lang="es-ES" altLang="es-ES" sz="2400" dirty="0"/>
              <a:t> de Kyoto o "cinco grandes templos Zen de Kyoto", junto con Shokoku -ji, Kennin-ji , Tofuku-ji, y Manju-ji .</a:t>
            </a:r>
          </a:p>
        </p:txBody>
      </p:sp>
    </p:spTree>
    <p:extLst>
      <p:ext uri="{BB962C8B-B14F-4D97-AF65-F5344CB8AC3E}">
        <p14:creationId xmlns:p14="http://schemas.microsoft.com/office/powerpoint/2010/main" val="274719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Nanzen 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148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Nanzen-ji 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116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anzenji-4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424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Nanzenji-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620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anzenji-8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512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anzenji-1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054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anzen-j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597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774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anzenji_Rock_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264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azen-ji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229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Nanzenji-1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663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Nanzen 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289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121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345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Nijo Castle</a:t>
            </a:r>
          </a:p>
        </p:txBody>
      </p:sp>
      <p:sp>
        <p:nvSpPr>
          <p:cNvPr id="348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Castillo de Nijo</a:t>
            </a:r>
            <a:r>
              <a:rPr lang="es-ES" altLang="es-ES" sz="2400" dirty="0"/>
              <a:t>  es un castillo de llanura situado en Kyoto , Japón . </a:t>
            </a:r>
          </a:p>
          <a:p>
            <a:pPr eaLnBrk="1" hangingPunct="1"/>
            <a:r>
              <a:rPr lang="es-ES" altLang="es-ES" sz="2400" dirty="0"/>
              <a:t>El área del castillo tiene varios jardines y bosques de cerezos y ciruelo japoneses.  </a:t>
            </a:r>
          </a:p>
          <a:p>
            <a:pPr eaLnBrk="1" hangingPunct="1"/>
            <a:r>
              <a:rPr lang="es-ES" altLang="es-ES" sz="2400" dirty="0"/>
              <a:t>El jardín Ninomaru fue diseñado por el arquitecto paisajista y maestro de té Kobori Enshu .</a:t>
            </a:r>
          </a:p>
          <a:p>
            <a:pPr eaLnBrk="1" hangingPunct="1"/>
            <a:r>
              <a:rPr lang="es-ES" altLang="es-ES" sz="2400" dirty="0"/>
              <a:t>El jardín tiene un estanque grande con tres islas y cuenta con numerosas piedras colocados con cuidado y pinos en topiaria . </a:t>
            </a:r>
          </a:p>
          <a:p>
            <a:pPr eaLnBrk="1" hangingPunct="1"/>
            <a:r>
              <a:rPr lang="es-ES" altLang="es-ES" sz="2400" dirty="0"/>
              <a:t>El jardín Seiryu en la parte más reciente del Castillo de Nijo.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08461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537920" cy="5111750"/>
          </a:xfrm>
        </p:spPr>
        <p:txBody>
          <a:bodyPr/>
          <a:lstStyle/>
          <a:p>
            <a:r>
              <a:rPr lang="es-ES" altLang="es-ES" dirty="0"/>
              <a:t> </a:t>
            </a:r>
            <a:r>
              <a:rPr lang="es-ES" altLang="es-ES" sz="2400" dirty="0"/>
              <a:t>Fue construido en 1965 en la parte norte del complejo, como una instalación para la recepción de los invitados oficiales de la ciudad de Kyoto y como sede de eventos culturales.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624254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133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292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25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Ni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417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Nijo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592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Nijo Cast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357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ijo Castl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542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Nijo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025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Nijo Castl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85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Nijo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92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Nijo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344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Nijo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159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036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4522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680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Nijo Splen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131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Ni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9845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Nijo P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0752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Ninna-ji</a:t>
            </a:r>
          </a:p>
        </p:txBody>
      </p:sp>
      <p:sp>
        <p:nvSpPr>
          <p:cNvPr id="552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Ninna-ji</a:t>
            </a:r>
            <a:r>
              <a:rPr lang="es-ES" altLang="es-ES" sz="2400" dirty="0"/>
              <a:t>  es el templo principal de la escuela Omuro de la Secta Shingon del budismo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Situado en el oeste de Kioto , Japón , fue fundado en AD 888 por el retirado Emperador Uda .</a:t>
            </a:r>
          </a:p>
          <a:p>
            <a:pPr eaLnBrk="1" hangingPunct="1"/>
            <a:r>
              <a:rPr lang="es-ES" altLang="es-ES" sz="2400" dirty="0"/>
              <a:t>Es parte de los " Monumentos históricos de la antigua Kyoto ",  de la UNESCO Patrimonio de la Humanidad.</a:t>
            </a:r>
          </a:p>
          <a:p>
            <a:pPr eaLnBrk="1" hangingPunct="1"/>
            <a:r>
              <a:rPr lang="es-ES" altLang="es-ES" sz="2400" dirty="0"/>
              <a:t>La mayor parte de los edificios del siglo XVII sobrevivieron, e incluyen una pagoda de cinco pisos y un huerto de árboles enanos de cerezo. El templo cuenta con unos muros pantalla bellamente pintados.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2152782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rchivo: Kyoto18s3s4320.jpg Ninnaji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54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.images.cdn.fotopedia.com/flickr-2081965609-hd/World_Heritage_Sites/Asia/East_Asia/Japan/Historic_Monuments_of_Ancient_Kyoto_Kyoto_Uji_and_Otsu_Cities/Ninna-ji-Historic_Monuments_of_Ancient_Kyoto_Kyoto_Uji_and_Otsu_Cities-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22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Ninnaji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5023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Ninnna-ji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1281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Ninna-ji-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2340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rchivo: Kyoto16s3s4592.jpg Ninnaji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1701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http://i.images.cdn.fotopedia.com/flickr-2401042358-hd/World_Heritage_Sites/Asia/East_Asia/Japan/Historic_Monuments_of_Ancient_Kyoto_Kyoto_Uji_and_Otsu_Cities/Ninna-ji/Ninna-ji-hd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659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photography-match.com/views/images/gallery/Cherry_Blossoms_Ninna_Ji_Temple_Grounds_Kyoto_Japa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1851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Old Kioto Gardens</a:t>
            </a:r>
          </a:p>
        </p:txBody>
      </p:sp>
      <p:sp>
        <p:nvSpPr>
          <p:cNvPr id="6451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Por los caminos empedrados y detrás de las cortinas noren del tranquilo de Kioto, la antigua forma de vida sigue, nutrido en el mobiliario sobrio de las posadas tradicionales y en las tiendas antiguas donde los elementos finos hechos a mano todavía agregan un toque de calidad a la vida.</a:t>
            </a:r>
          </a:p>
          <a:p>
            <a:pPr eaLnBrk="1" hangingPunct="1"/>
            <a:r>
              <a:rPr lang="es-ES" altLang="es-ES" sz="2400" dirty="0"/>
              <a:t>Fue la capital de Japón durante la mayor parte de su historia, e incluso en el periodo Edo, el poder , el emperador vivía allí y el Shogun tuvo que venir a visitarlo con frecuencia para funciones ceremoniales.</a:t>
            </a:r>
          </a:p>
          <a:p>
            <a:pPr eaLnBrk="1" hangingPunct="1"/>
            <a:r>
              <a:rPr lang="es-ES" altLang="es-ES" sz="2400" dirty="0"/>
              <a:t> Kyoto no fue dañado en la Segunda Guerra Mundial , y está lleno de santuarios y templos con sus viejos jardines.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743917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Old Kyoto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996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Old 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4373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3.bp.blogspot.com/_Uzi6nP5uMyA/TGuUVDLVjVI/AAAAAAAAAes/MbjD13d0iPg/s1600/kyoto+rock+garden+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216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4.bp.blogspot.com/_Uzi6nP5uMyA/TGuUT2TjQCI/AAAAAAAAAec/_uJxGvCiw2Y/s1600/kyoto+garden+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174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1.bp.blogspot.com/_Uzi6nP5uMyA/TPLkj2Vd-mI/AAAAAAAAA7I/OEV4D9LlyJ4/s1600/rikugien+brid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4" descr="http://4.bp.blogspot.com/_Uzi6nP5uMyA/TPLkaBgcrNI/AAAAAAAAA7E/W-epQcKb6tA/s1600/rikugien+stone+lanter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6" descr="http://3.bp.blogspot.com/_Uzi6nP5uMyA/TPLkqwAKtCI/AAAAAAAAA7M/CiGZvTKCcSQ/s1600/rikugien+pa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762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8" descr="http://4.bp.blogspot.com/_Uzi6nP5uMyA/TGuUdQV9B2I/AAAAAAAAAe8/MgLnGlEvjoc/s400/kyoto+garden+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429000"/>
            <a:ext cx="43561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061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Raikyu-ji</a:t>
            </a:r>
          </a:p>
        </p:txBody>
      </p:sp>
      <p:sp>
        <p:nvSpPr>
          <p:cNvPr id="706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Raikyū-ji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templo budista que pertenece a la Eigen-ji rama de la escuela Rinzai , ubicado en la ciudad de Takahashi en la prefectura de Okayama en Japón . </a:t>
            </a:r>
          </a:p>
          <a:p>
            <a:pPr eaLnBrk="1" hangingPunct="1"/>
            <a:r>
              <a:rPr lang="es-ES" altLang="es-ES" sz="2400" dirty="0"/>
              <a:t> Es muy conocido por su jardín japonés.</a:t>
            </a:r>
          </a:p>
          <a:p>
            <a:pPr eaLnBrk="1" hangingPunct="1"/>
            <a:r>
              <a:rPr lang="es-ES" altLang="es-ES" sz="2400" dirty="0"/>
              <a:t> Cuando Kobori Masatugu, el gobernador de la zona, murió en 1604, le sucedió a la publicación de su hijo Kobori Enshu , quien además de su fama como diseñador de jardines, era considerado por ser uno de los fundadores originales del la ceremonia del te japonés.</a:t>
            </a:r>
          </a:p>
        </p:txBody>
      </p:sp>
    </p:spTree>
    <p:extLst>
      <p:ext uri="{BB962C8B-B14F-4D97-AF65-F5344CB8AC3E}">
        <p14:creationId xmlns:p14="http://schemas.microsoft.com/office/powerpoint/2010/main" val="9839044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476250"/>
            <a:ext cx="7272808" cy="604909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 </a:t>
            </a:r>
            <a:r>
              <a:rPr lang="es-ES" altLang="es-ES" sz="2400" dirty="0"/>
              <a:t>Kobori, que vivió en el templo, se dice que construyó la actual zen'in-shiki (o la forma del templo Zen) jardín en el "estilo Horai", que está diseñado para enfatizar la paz espiritual y la armonía en su composición y en la conciencia de el espectador.</a:t>
            </a:r>
          </a:p>
          <a:p>
            <a:pPr eaLnBrk="1" hangingPunct="1"/>
            <a:r>
              <a:rPr lang="es-ES" altLang="es-ES" sz="2400" dirty="0"/>
              <a:t>Utiliza el cercano monte Atago, en el fondo para formar un </a:t>
            </a:r>
            <a:r>
              <a:rPr lang="es-ES" altLang="es-ES" sz="2400" i="1" dirty="0"/>
              <a:t>Shakkei</a:t>
            </a:r>
            <a:r>
              <a:rPr lang="es-ES" altLang="es-ES" sz="2400" dirty="0"/>
              <a:t> ("vista prestada") común a este estilo de jardín. </a:t>
            </a:r>
          </a:p>
          <a:p>
            <a:pPr eaLnBrk="1" hangingPunct="1"/>
            <a:r>
              <a:rPr lang="es-ES" altLang="es-ES" sz="2400" dirty="0"/>
              <a:t>El jardín es también conocido como Jardín Tsurukame  a causa de las dos islas de piedra en el jardín llamadas "grulla" y "Tortuga" respectivamente. </a:t>
            </a:r>
          </a:p>
          <a:p>
            <a:pPr eaLnBrk="1" hangingPunct="1"/>
            <a:r>
              <a:rPr lang="es-ES" altLang="es-ES" sz="2400" dirty="0"/>
              <a:t>Desde que se completó en 1609,  los abades del templo han mantenido el jardín en su forma original, en honor a su diseñador.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37726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Raikyu-ji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8746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Raikyu-ji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564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AIKYU-JI-TAKAHASHI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3127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le:Raikyu-ji 02 (1)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67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>
          <a:xfrm>
            <a:off x="683568" y="274638"/>
            <a:ext cx="7241232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Ritsurin Garden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Ritsurin Jardín</a:t>
            </a:r>
            <a:r>
              <a:rPr lang="es-ES" altLang="es-ES" sz="2400" dirty="0"/>
              <a:t> es una de los más bellos jardines históricos  famosos de Japón . </a:t>
            </a:r>
          </a:p>
          <a:p>
            <a:pPr eaLnBrk="1" hangingPunct="1"/>
            <a:r>
              <a:rPr lang="es-ES" altLang="es-ES" sz="2400" dirty="0"/>
              <a:t>El jardín está situado en la ciudad de Takamatsu y es considerado uno de sus principales atractivos. </a:t>
            </a:r>
          </a:p>
          <a:p>
            <a:pPr eaLnBrk="1" hangingPunct="1"/>
            <a:r>
              <a:rPr lang="es-ES" altLang="es-ES" sz="2400" dirty="0"/>
              <a:t>El jardín cuenta con una casa de té , distintas exposiciones de arte popular y artesanía  (incluido el  popular Museo de Artesanía), así como arte popular y de diversos artículos de artesanía para la venta. </a:t>
            </a:r>
          </a:p>
          <a:p>
            <a:pPr eaLnBrk="1" hangingPunct="1"/>
            <a:r>
              <a:rPr lang="es-ES" altLang="es-ES" sz="2400" dirty="0"/>
              <a:t>Hay varios puentes, caminos y pequeñas colinas que ofrecen una hermosa vista del jardín y el paisaje circundante, sobre todo del Monte. Shiun.</a:t>
            </a:r>
          </a:p>
        </p:txBody>
      </p:sp>
    </p:spTree>
    <p:extLst>
      <p:ext uri="{BB962C8B-B14F-4D97-AF65-F5344CB8AC3E}">
        <p14:creationId xmlns:p14="http://schemas.microsoft.com/office/powerpoint/2010/main" val="3454826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476250"/>
            <a:ext cx="7344816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Después de la nueva era Meiji el  gobierno tomó el control, el jardín se designó un jardín de la prefectura y se abrió al público el 16 de marzo de 1875.</a:t>
            </a:r>
          </a:p>
          <a:p>
            <a:pPr eaLnBrk="1" hangingPunct="1"/>
            <a:r>
              <a:rPr lang="es-ES" altLang="es-ES" sz="2400" dirty="0"/>
              <a:t> En 1953, el jardín se designó un lugar especial de la Belleza Escénica.</a:t>
            </a:r>
          </a:p>
          <a:p>
            <a:pPr eaLnBrk="1" hangingPunct="1"/>
            <a:r>
              <a:rPr lang="es-ES" altLang="es-ES" sz="2400" dirty="0"/>
              <a:t>Los estanques y arroyos están llenos de koi y el estanque en la casa de té tiene bancos donde los visitantes pueden sentarse y dar de comer a los peces palitos de pan comprados en la casa de té. 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3863856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park04s3200.jpg Ritsuri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3023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chottomatte.net/blog/wp-content/uploads/2010/08/Ritsurin_park_rainy_2010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4327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lh6.ggpht.com/_RIxHHfCWUMY/SANWQdiBwhI/AAAAAAAAAQQ/sxZPF9XT1Ng/s640/ritsurin_park_6.03%20%2816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7657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Ritsurin-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5529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Ritsuri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1660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Ritsuri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6757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Ritsuri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9814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Ritsurin Takamats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1008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Ritsurin Takamats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0"/>
            <a:ext cx="9144000" cy="746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0296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Ryoan-ji</a:t>
            </a:r>
          </a:p>
        </p:txBody>
      </p:sp>
      <p:sp>
        <p:nvSpPr>
          <p:cNvPr id="8806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Ryoan –ji .-</a:t>
            </a:r>
            <a:r>
              <a:rPr lang="es-ES" altLang="es-ES" sz="2400" i="1" dirty="0"/>
              <a:t>El templo del dragón tranquilo y pacífico</a:t>
            </a:r>
            <a:r>
              <a:rPr lang="es-ES" altLang="es-ES" sz="2400" dirty="0"/>
              <a:t> es un templo Zen situado en Kioto, Japón.</a:t>
            </a:r>
          </a:p>
          <a:p>
            <a:pPr eaLnBrk="1" hangingPunct="1"/>
            <a:r>
              <a:rPr lang="es-ES" altLang="es-ES" sz="2400" dirty="0"/>
              <a:t> Forma parte del conjunto de </a:t>
            </a:r>
            <a:r>
              <a:rPr lang="es-ES" altLang="es-ES" sz="2400" i="1" dirty="0"/>
              <a:t>Monumentos históricos de la antigua Kioto (ciudades de Kioto, Uji y Otsu)</a:t>
            </a:r>
            <a:r>
              <a:rPr lang="es-ES" altLang="es-ES" sz="2400" dirty="0"/>
              <a:t> declarados Patrimonio de la Humanidad por la Unesco en el año 1994.</a:t>
            </a:r>
          </a:p>
          <a:p>
            <a:pPr eaLnBrk="1" hangingPunct="1"/>
            <a:r>
              <a:rPr lang="es-ES" altLang="es-ES" sz="2400" dirty="0"/>
              <a:t> El templo fue creado por la escuela Myoshinji de los Rinzai, pertenecientes al Budismo Zen.</a:t>
            </a:r>
          </a:p>
          <a:p>
            <a:pPr eaLnBrk="1" hangingPunct="1"/>
            <a:r>
              <a:rPr lang="es-ES" altLang="es-ES" sz="2400" dirty="0"/>
              <a:t>Dentro de este templo existe uno de los karesansui (jardines secos) más famosos del mundo, construido a finales del siglo XV, en torno al 1488</a:t>
            </a:r>
            <a:r>
              <a:rPr lang="es-ES" alt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98202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124744"/>
            <a:ext cx="7200800" cy="4895056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El creador de este jardín no dejó ninguna explicación sobre su significado, por lo que durante siglos ha sido un misterio descubrir el verdadero sentido o el porqué de su gran belleza.</a:t>
            </a:r>
          </a:p>
          <a:p>
            <a:pPr eaLnBrk="1" hangingPunct="1"/>
            <a:r>
              <a:rPr lang="es-ES" altLang="es-ES" sz="2400" dirty="0"/>
              <a:t>Se trata de un jardín rectangular construido frente al edificio principal. </a:t>
            </a:r>
          </a:p>
          <a:p>
            <a:pPr eaLnBrk="1" hangingPunct="1"/>
            <a:r>
              <a:rPr lang="es-ES" altLang="es-ES" sz="2400" dirty="0"/>
              <a:t>La composición utiliza arena rastrillada, musgo, y rocas. </a:t>
            </a:r>
          </a:p>
          <a:p>
            <a:pPr eaLnBrk="1" hangingPunct="1"/>
            <a:r>
              <a:rPr lang="es-ES" altLang="es-ES" sz="2400" dirty="0"/>
              <a:t>Existe un predominio de formas alargadas colocadas en paralelo a la posición del edificio.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551203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476250"/>
            <a:ext cx="7128792" cy="5832475"/>
          </a:xfrm>
        </p:spPr>
        <p:txBody>
          <a:bodyPr>
            <a:normAutofit/>
          </a:bodyPr>
          <a:lstStyle/>
          <a:p>
            <a:r>
              <a:rPr lang="es-ES" altLang="es-ES" dirty="0"/>
              <a:t>Los tres lados restantes están cerrados por muros, lo que junto a la línea inferior de la plataforma desde la que se debe contemplar el edificio, permite acotar la visión del jardín en un marco longitudinal</a:t>
            </a:r>
          </a:p>
          <a:p>
            <a:pPr eaLnBrk="1" hangingPunct="1"/>
            <a:r>
              <a:rPr lang="es-ES" altLang="es-ES" sz="2400" dirty="0"/>
              <a:t>El jardín se ubica frente al salón “</a:t>
            </a:r>
            <a:r>
              <a:rPr lang="es-ES" altLang="es-ES" dirty="0"/>
              <a:t>h</a:t>
            </a:r>
            <a:r>
              <a:rPr lang="es-ES" altLang="es-ES" sz="2400" dirty="0"/>
              <a:t>ojo”, en el extremo sur, como una extensión del salón perteneciente al abad.</a:t>
            </a:r>
          </a:p>
          <a:p>
            <a:pPr eaLnBrk="1" hangingPunct="1"/>
            <a:r>
              <a:rPr lang="es-ES" altLang="es-ES" sz="2400" dirty="0"/>
              <a:t>En total hay 15 piedras dispuestas en 3 grandes grupos. </a:t>
            </a:r>
          </a:p>
          <a:p>
            <a:pPr eaLnBrk="1" hangingPunct="1"/>
            <a:r>
              <a:rPr lang="es-ES" altLang="es-ES" sz="2400" dirty="0"/>
              <a:t>El primero comprende las 3 rocas de más a la derecha. </a:t>
            </a:r>
          </a:p>
          <a:p>
            <a:pPr eaLnBrk="1" hangingPunct="1"/>
            <a:r>
              <a:rPr lang="es-ES" altLang="es-ES" sz="2400" dirty="0"/>
              <a:t>El segundo, las 5 siguientes, y el tercero, las 7 restantes. </a:t>
            </a:r>
          </a:p>
        </p:txBody>
      </p:sp>
    </p:spTree>
    <p:extLst>
      <p:ext uri="{BB962C8B-B14F-4D97-AF65-F5344CB8AC3E}">
        <p14:creationId xmlns:p14="http://schemas.microsoft.com/office/powerpoint/2010/main" val="36590043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En cada grupo destaca una piedra mayor que las demás. </a:t>
            </a:r>
          </a:p>
          <a:p>
            <a:r>
              <a:rPr lang="es-ES" dirty="0"/>
              <a:t>El musgo se utiliza como base de algunos grupos para dar unidad.</a:t>
            </a:r>
          </a:p>
          <a:p>
            <a:r>
              <a:rPr lang="es-ES" dirty="0"/>
              <a:t>Existe una idea de movimiento, según miramos los grupos de derecha a izquierda, se van volviendo cada vez más dispersos, hasta llegar a las últimas dos piedras que no tienen musgo.</a:t>
            </a:r>
          </a:p>
          <a:p>
            <a:r>
              <a:rPr lang="es-ES" dirty="0"/>
              <a:t> No se puede ver todo de un sólo vistazo, hay que ir moviendo la vista.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28356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9437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Ryoa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6249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Ryoan-j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6269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Ryoa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0355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Ryoa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00953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116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lh4.ggpht.com/_QcwCApVEtXk/SybMAgHTE5I/AAAAAAAACcE/SCbpsRKiYBU/s720/DSC_00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9938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1546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Ryogen-in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6825952" cy="4319587"/>
          </a:xfrm>
        </p:spPr>
        <p:txBody>
          <a:bodyPr/>
          <a:lstStyle/>
          <a:p>
            <a:pPr eaLnBrk="1" hangingPunct="1"/>
            <a:r>
              <a:rPr lang="es-ES" altLang="es-ES" sz="2400" b="1" dirty="0"/>
              <a:t>Ryogen en</a:t>
            </a:r>
            <a:r>
              <a:rPr lang="es-ES" altLang="es-ES" sz="2400" dirty="0"/>
              <a:t> es un subtemplo del Daitoku-ji complejo budista, ubicado en Kita-ku , Kyoto , Japón .</a:t>
            </a:r>
          </a:p>
          <a:p>
            <a:pPr eaLnBrk="1" hangingPunct="1"/>
            <a:r>
              <a:rPr lang="es-ES" altLang="es-ES" sz="2400" dirty="0"/>
              <a:t> Fue construido en 1502 . </a:t>
            </a:r>
          </a:p>
          <a:p>
            <a:pPr eaLnBrk="1" hangingPunct="1"/>
            <a:r>
              <a:rPr lang="es-ES" altLang="es-ES" sz="2400" dirty="0"/>
              <a:t>Hay cinco jardines adyacentes a la residencia del abad , incluyendo Totekiko ( el más pequeño jardín japonés de rock), -dan Isshi , Koda-tei , y Ryogin-tei (una cubierta de jardín de musgo que se afirma que es el jardín más antiguo de Daitoku -ji, y se ha atribuido a Soami ).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004609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68827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lh6.ggpht.com/_QcwCApVEtXk/SybMgXYKQuI/AAAAAAAACdg/vGT2dQHLoLg/s720/DSC_00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3820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6266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9103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9278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Ryogen-in_k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503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lh5.ggpht.com/_QcwCApVEtXk/SybMbdJJEUI/AAAAAAAACdU/i8EiwNq2lZk/DSC_00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2318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2117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3412"/>
          </a:xfrm>
        </p:spPr>
        <p:txBody>
          <a:bodyPr/>
          <a:lstStyle/>
          <a:p>
            <a:pPr eaLnBrk="1" hangingPunct="1"/>
            <a:r>
              <a:rPr lang="es-ES" altLang="es-ES" dirty="0"/>
              <a:t>Saiho-ji</a:t>
            </a:r>
          </a:p>
        </p:txBody>
      </p:sp>
      <p:sp>
        <p:nvSpPr>
          <p:cNvPr id="10854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185992" cy="53276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Saiho-ji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Rinzai ( Jardin) Zen budista del templo localizado en Matsuo, Nishikyō Ward, de Kyoto , Japón . </a:t>
            </a:r>
          </a:p>
          <a:p>
            <a:pPr eaLnBrk="1" hangingPunct="1"/>
            <a:r>
              <a:rPr lang="es-ES" altLang="es-ES" sz="2400" dirty="0"/>
              <a:t>El templo, que es famoso por su jardín de musgo, que comúnmente se conoce como </a:t>
            </a:r>
            <a:r>
              <a:rPr lang="es-ES" altLang="es-ES" sz="2400" b="1" dirty="0"/>
              <a:t>"Koke-dera</a:t>
            </a:r>
            <a:r>
              <a:rPr lang="es-ES" altLang="ja-JP" sz="2400" dirty="0">
                <a:cs typeface="HG創英ﾌﾟﾚｾﾞﾝｽEB"/>
              </a:rPr>
              <a:t>,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que significa "templo de musgo", y también se conoce como </a:t>
            </a:r>
            <a:r>
              <a:rPr lang="es-ES" altLang="es-ES" sz="2400" b="1" dirty="0"/>
              <a:t>"Kōinzan Saiho-ji"</a:t>
            </a:r>
            <a:r>
              <a:rPr lang="es-ES" altLang="es-ES" sz="2400" dirty="0"/>
              <a:t> </a:t>
            </a:r>
            <a:r>
              <a:rPr lang="es-ES" altLang="ja-JP" sz="2400" dirty="0">
                <a:cs typeface="HG創英ﾌﾟﾚｾﾞﾝｽEB"/>
              </a:rPr>
              <a:t>.</a:t>
            </a:r>
            <a:r>
              <a:rPr lang="ja-JP" altLang="es-ES" sz="2400" dirty="0">
                <a:cs typeface="HG創英ﾌﾟﾚｾﾞﾝｽEB"/>
              </a:rPr>
              <a:t> </a:t>
            </a:r>
            <a:endParaRPr lang="es-ES" altLang="ja-JP" sz="2400" dirty="0">
              <a:cs typeface="HG創英ﾌﾟﾚｾﾞﾝｽEB"/>
            </a:endParaRPr>
          </a:p>
          <a:p>
            <a:pPr eaLnBrk="1" hangingPunct="1"/>
            <a:r>
              <a:rPr lang="es-ES" altLang="es-ES" sz="2400" dirty="0"/>
              <a:t>El templo, construido principalmente para honrar a Amitabha , fue fundado por primera vez por Gyoki y fue restaurado posteriormente por Muso Soseki .</a:t>
            </a:r>
          </a:p>
          <a:p>
            <a:pPr eaLnBrk="1" hangingPunct="1"/>
            <a:r>
              <a:rPr lang="es-ES" altLang="es-ES" sz="2400" dirty="0"/>
              <a:t>En 1994, Saiho-ji se registró por la UNESCO como Patrimonio de la Humanidad y como parte de los " Monumentos históricos de la antigua Kioto “.</a:t>
            </a:r>
          </a:p>
        </p:txBody>
      </p:sp>
    </p:spTree>
    <p:extLst>
      <p:ext uri="{BB962C8B-B14F-4D97-AF65-F5344CB8AC3E}">
        <p14:creationId xmlns:p14="http://schemas.microsoft.com/office/powerpoint/2010/main" val="23274853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aiho-ji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8450" y="-1590675"/>
            <a:ext cx="14820900" cy="1003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52067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aiho-ji-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043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aiho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4769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Archivo: Saihouji-kokedera0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3052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Archivo: Saihouji-kokedera0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4868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static.panoramio.com/photos/original/1587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8169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Sanzen-en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Sanzen en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una escuela Tendai  monzeki  en el templo en Ohara, Kyoto , Japón . </a:t>
            </a:r>
          </a:p>
          <a:p>
            <a:pPr eaLnBrk="1" hangingPunct="1"/>
            <a:r>
              <a:rPr lang="es-ES" altLang="es-ES" dirty="0"/>
              <a:t>Del </a:t>
            </a:r>
            <a:r>
              <a:rPr lang="es-ES" altLang="es-ES" sz="2400" dirty="0"/>
              <a:t> período Heian tríada de Amida Nyorai flanqueado por los asistentes es un Tesoro Nacional.</a:t>
            </a:r>
          </a:p>
        </p:txBody>
      </p:sp>
    </p:spTree>
    <p:extLst>
      <p:ext uri="{BB962C8B-B14F-4D97-AF65-F5344CB8AC3E}">
        <p14:creationId xmlns:p14="http://schemas.microsoft.com/office/powerpoint/2010/main" val="366499561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Sanzen 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67744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anz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5328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anzen-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43075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Sanzen-in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702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Sanzen-i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67227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anzen-i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2452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Sanz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2684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850106"/>
          </a:xfrm>
        </p:spPr>
        <p:txBody>
          <a:bodyPr/>
          <a:lstStyle/>
          <a:p>
            <a:pPr eaLnBrk="1" hangingPunct="1"/>
            <a:r>
              <a:rPr lang="es-ES" altLang="es-ES" dirty="0"/>
              <a:t>Shugaku-in</a:t>
            </a:r>
          </a:p>
        </p:txBody>
      </p:sp>
      <p:sp>
        <p:nvSpPr>
          <p:cNvPr id="123907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1412875"/>
            <a:ext cx="7200155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Shugaku en Villa Imperial</a:t>
            </a:r>
            <a:r>
              <a:rPr lang="es-ES" altLang="es-ES" sz="2400" dirty="0"/>
              <a:t> es un conjunto de jardines y dependencias (en su mayoría casas de té ) en las colinas de los suburbios del este de Kyoto , Japón (separados desde el Palacio Imperial de Kyoto ).</a:t>
            </a:r>
          </a:p>
          <a:p>
            <a:pPr eaLnBrk="1" hangingPunct="1"/>
            <a:r>
              <a:rPr lang="es-ES" altLang="es-ES" sz="2400" dirty="0"/>
              <a:t>Es uno de los grandes tesoros culturales mas importantes del de Japón, sus jardines son una de las grandes obras maestras de la jardinería japonesa . </a:t>
            </a:r>
          </a:p>
          <a:p>
            <a:pPr eaLnBrk="1" hangingPunct="1"/>
            <a:r>
              <a:rPr lang="es-ES" altLang="es-ES" sz="2400" dirty="0"/>
              <a:t>Aunque el estilo como un "palacio individual", a menudo traducido como "Villa Imperial", nunca tuvo ninguna escala de grandes edificios , como hay en la Villa Imperial Katsura . </a:t>
            </a:r>
          </a:p>
        </p:txBody>
      </p:sp>
    </p:spTree>
    <p:extLst>
      <p:ext uri="{BB962C8B-B14F-4D97-AF65-F5344CB8AC3E}">
        <p14:creationId xmlns:p14="http://schemas.microsoft.com/office/powerpoint/2010/main" val="10878602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465912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Las 53 hectáreas de terreno en realidad son tres jardines separados, el Jardín Bajo, </a:t>
            </a:r>
            <a:r>
              <a:rPr lang="es-ES" altLang="es-ES" dirty="0"/>
              <a:t>el </a:t>
            </a:r>
            <a:r>
              <a:rPr lang="es-ES" altLang="es-ES" sz="2400" dirty="0"/>
              <a:t>Jardín Medio (una adición posterior), y el Jardin Alto de los cuales el último es el más importante.</a:t>
            </a:r>
          </a:p>
          <a:p>
            <a:pPr eaLnBrk="1" hangingPunct="1"/>
            <a:r>
              <a:rPr lang="es-ES" altLang="es-ES" sz="2400" dirty="0"/>
              <a:t>El jardín inferior consta de una, zona ajardinada exterior con senderos para caminar, y un jardín interior con casa, separadas por una serie de dos vallas de bambú, cada uno con una puerta simple, de madera. </a:t>
            </a:r>
          </a:p>
          <a:p>
            <a:pPr eaLnBrk="1" hangingPunct="1"/>
            <a:r>
              <a:rPr lang="es-ES" altLang="es-ES" sz="2400" dirty="0"/>
              <a:t>El jardín dispone de un pequeño arroyo y un estanque dividido por un terraplén de pasarela, y se encuentra fuera de la villa por una región de arena gruesa blanca con blancos escalones.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7142421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612053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jardín de Medio contiene una zona ajardinada interior con dos edificios principales, una vez ubicado dentro de un cerco interior exterior y, a continuación.</a:t>
            </a:r>
          </a:p>
          <a:p>
            <a:pPr eaLnBrk="1" hangingPunct="1"/>
            <a:r>
              <a:rPr lang="es-ES" altLang="es-ES" sz="2400" dirty="0"/>
              <a:t>El espectacular jardín Superior se llega a través de una puerta simple y breve subida a través de arbustos recortados, momento en el que se revela la vista jardín entero. </a:t>
            </a:r>
          </a:p>
          <a:p>
            <a:pPr eaLnBrk="1" hangingPunct="1"/>
            <a:r>
              <a:rPr lang="es-ES" altLang="es-ES" sz="2400" dirty="0"/>
              <a:t>Un pabellón simple de varias habitaciones y un porche de madera proporciona un excelente mirador, con magníficas vistas de la laguna, sus islas, y los alrededores de las colinas de Kyoto.</a:t>
            </a:r>
          </a:p>
          <a:p>
            <a:pPr eaLnBrk="1" hangingPunct="1"/>
            <a:r>
              <a:rPr lang="es-ES" altLang="es-ES" sz="2400" dirty="0"/>
              <a:t> La cascada cercana está a unos 10 metros de altura, construida con piedras toscas, y está ubicada en un entorno muy pintoresco . </a:t>
            </a:r>
          </a:p>
        </p:txBody>
      </p:sp>
    </p:spTree>
    <p:extLst>
      <p:ext uri="{BB962C8B-B14F-4D97-AF65-F5344CB8AC3E}">
        <p14:creationId xmlns:p14="http://schemas.microsoft.com/office/powerpoint/2010/main" val="31283318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Shug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4360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hug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584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hug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40850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static.panoramio.com/photos/original/9378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83456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2994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www.projetsdepaysage.fr/images/pages/shugaku_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7963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lh4.ggpht.com/_5rzSk7EcFNs/SeXm23Kj_PI/AAAAAAAAHS8/eUXM_e0B46U/P10401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16699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922114"/>
          </a:xfrm>
        </p:spPr>
        <p:txBody>
          <a:bodyPr/>
          <a:lstStyle/>
          <a:p>
            <a:pPr eaLnBrk="1" hangingPunct="1"/>
            <a:r>
              <a:rPr lang="es-ES" altLang="es-ES" b="1" dirty="0"/>
              <a:t>Taizo-in</a:t>
            </a:r>
          </a:p>
        </p:txBody>
      </p:sp>
      <p:sp>
        <p:nvSpPr>
          <p:cNvPr id="1331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Taizo-in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el más antiguo  sub-templo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del templo budista Myoshin-ji Rinzai Zen , situado en el noroeste de Kioto , Japón .</a:t>
            </a:r>
          </a:p>
          <a:p>
            <a:pPr eaLnBrk="1" hangingPunct="1"/>
            <a:r>
              <a:rPr lang="es-ES" altLang="es-ES" sz="2400" dirty="0"/>
              <a:t>Fue fundado por el sacerdote Zen Muinsoin en 1404. </a:t>
            </a:r>
          </a:p>
          <a:p>
            <a:pPr eaLnBrk="1" hangingPunct="1"/>
            <a:r>
              <a:rPr lang="es-ES" altLang="es-ES" sz="2400" dirty="0"/>
              <a:t>Los edificios del templo original se quemaron durante la Guerra de Ōnin (1467-1477), y se reconstruyeron más tarde. </a:t>
            </a:r>
          </a:p>
          <a:p>
            <a:pPr eaLnBrk="1" hangingPunct="1"/>
            <a:r>
              <a:rPr lang="es-ES" altLang="es-ES" sz="2400" dirty="0"/>
              <a:t>Taizo-in es muy conocido por sus dos jardines. </a:t>
            </a:r>
          </a:p>
          <a:p>
            <a:pPr eaLnBrk="1" hangingPunct="1"/>
            <a:r>
              <a:rPr lang="es-ES" altLang="es-ES" sz="2400" dirty="0"/>
              <a:t>El jardín principal, Motonobu-no-niwa, es un jardin tradicional japonés de paisaje seco </a:t>
            </a:r>
            <a:r>
              <a:rPr lang="es-ES" altLang="es-ES" sz="2400" i="1" dirty="0"/>
              <a:t>(karesansui),</a:t>
            </a:r>
            <a:r>
              <a:rPr lang="es-ES" altLang="es-ES" sz="2400" dirty="0"/>
              <a:t> que contiene varias piedras angulares que sugieren los acantilados de la isla de Horai </a:t>
            </a:r>
            <a:r>
              <a:rPr lang="es-ES" altLang="es-ES" dirty="0"/>
              <a:t>.</a:t>
            </a:r>
            <a:endParaRPr lang="es-ES" altLang="es-ES" b="1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0698729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Las plantaciones son  en su mayoría de hoja perenne , como la camelia  y el pino piñonero japonés . </a:t>
            </a:r>
          </a:p>
          <a:p>
            <a:pPr eaLnBrk="1" hangingPunct="1"/>
            <a:r>
              <a:rPr lang="es-ES" altLang="es-ES" dirty="0"/>
              <a:t>C</a:t>
            </a:r>
            <a:r>
              <a:rPr lang="es-ES" altLang="es-ES" sz="2400" dirty="0"/>
              <a:t>ubren 170 m² y fue diseñado para integrarse con el "paisaje prestado" de una visión a distancia de la  Narabigaoka Hill .</a:t>
            </a:r>
          </a:p>
          <a:p>
            <a:pPr eaLnBrk="1" hangingPunct="1"/>
            <a:r>
              <a:rPr lang="es-ES" altLang="es-ES" sz="2400" dirty="0"/>
              <a:t>Un estanque de jardín nuevo o yoko-en, fue diseñado por Kinsaku Nakane en 1963-1966. </a:t>
            </a:r>
          </a:p>
          <a:p>
            <a:pPr eaLnBrk="1" hangingPunct="1"/>
            <a:r>
              <a:rPr lang="es-ES" altLang="es-ES" sz="2400" dirty="0"/>
              <a:t>El nuevo jardín es lo suficientemente grande como para  visitarlo,  contiene las azaleas y un arroyo que en cascada a lo largo del eje principal, directamente hacia la posición de la perspectiva  principal. La corriente fluye entre las rocas, y se  amplia progresivamente hasta que desemboca en una piscina frente al espectador. </a:t>
            </a:r>
          </a:p>
        </p:txBody>
      </p:sp>
    </p:spTree>
    <p:extLst>
      <p:ext uri="{BB962C8B-B14F-4D97-AF65-F5344CB8AC3E}">
        <p14:creationId xmlns:p14="http://schemas.microsoft.com/office/powerpoint/2010/main" val="8893882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Archivo: MyoshinjiTaizoin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59203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Taizo-in-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25657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Taizo-in-1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70978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38784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4801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99150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Taizo-in-0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2175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10849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65890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586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 descr="Taizo-in-1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0588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5278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1554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23656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2341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Tenryu-ji</a:t>
            </a:r>
          </a:p>
        </p:txBody>
      </p:sp>
      <p:sp>
        <p:nvSpPr>
          <p:cNvPr id="150531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703294"/>
            <a:ext cx="7417196" cy="5149552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s-ES" altLang="es-ES" sz="2600" b="1" dirty="0"/>
              <a:t>Tenryū-ji</a:t>
            </a:r>
            <a:r>
              <a:rPr lang="es-ES" altLang="es-ES" sz="2600" dirty="0"/>
              <a:t> es el templo principal de la rama Tenryū del Budismo Rinzai Zen , que se encuentra en Susukinobaba-cho, Ukyo Ward, de Kyoto , Japón . </a:t>
            </a:r>
          </a:p>
          <a:p>
            <a:pPr eaLnBrk="1" hangingPunct="1"/>
            <a:r>
              <a:rPr lang="es-ES" altLang="es-ES" sz="2600" dirty="0"/>
              <a:t>El templo fue fundado por Ashikaga en 1339, principalmente para venerar a Buda Gautama , y su sumo sacerdote primero fue Muso Soseki . </a:t>
            </a:r>
          </a:p>
          <a:p>
            <a:pPr eaLnBrk="1" hangingPunct="1"/>
            <a:r>
              <a:rPr lang="es-ES" altLang="es-ES" sz="2600" dirty="0"/>
              <a:t>La construcción fue terminada en 1345. </a:t>
            </a:r>
          </a:p>
          <a:p>
            <a:pPr eaLnBrk="1" hangingPunct="1"/>
            <a:r>
              <a:rPr lang="es-ES" altLang="es-ES" sz="2600" dirty="0"/>
              <a:t>Como un templo relacionado tanto con la familia Ashikaga y la del Emperador Go-Daigo, el templo es tenido en alta estima, y ocupa el puesto número uno entre los llamados de  las Cinco Montañas .</a:t>
            </a:r>
          </a:p>
          <a:p>
            <a:pPr eaLnBrk="1" hangingPunct="1"/>
            <a:endParaRPr lang="es-ES" altLang="es-ES" sz="2600" dirty="0"/>
          </a:p>
          <a:p>
            <a:pPr eaLnBrk="1" hangingPunct="1"/>
            <a:endParaRPr lang="es-ES" altLang="es-ES" dirty="0"/>
          </a:p>
          <a:p>
            <a:pPr eaLnBrk="1" hangingPunct="1"/>
            <a:r>
              <a:rPr lang="es-ES" alt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226993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333375"/>
            <a:ext cx="7344171" cy="61199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En 1994, fue registrado por la UNESCO Patrimonio de la Humanidad , como parte de los " Monumentos históricos de la antigua Kioto ".</a:t>
            </a:r>
          </a:p>
          <a:p>
            <a:pPr eaLnBrk="1" hangingPunct="1"/>
            <a:r>
              <a:rPr lang="es-ES" altLang="es-ES" sz="2400" dirty="0"/>
              <a:t>Durante la Edad Media, el templo se reunió con el fuego en seis ocasiones: en 1358, 1367, 1373, 1380, 1447 y 1467.</a:t>
            </a:r>
          </a:p>
          <a:p>
            <a:pPr eaLnBrk="1" hangingPunct="1"/>
            <a:r>
              <a:rPr lang="es-ES" altLang="es-ES" sz="2400" dirty="0"/>
              <a:t>El templo fue destruido de nuevo durante la Guerra de Ōnin y reconstruido posteriormente, pero en 1815 se perdió por otro fuego. </a:t>
            </a:r>
          </a:p>
          <a:p>
            <a:pPr eaLnBrk="1" hangingPunct="1"/>
            <a:r>
              <a:rPr lang="es-ES" altLang="es-ES" sz="2400" dirty="0"/>
              <a:t>El templo fue severamente dañado durante la Rebelión Hamaguri en 1864, y la mayoría de los edificios como los vemos hoy en día son reconstrucciones de la segunda mitad del período Meiji </a:t>
            </a:r>
          </a:p>
          <a:p>
            <a:pPr eaLnBrk="1" hangingPunct="1"/>
            <a:r>
              <a:rPr lang="es-ES" altLang="es-ES" sz="2400" dirty="0"/>
              <a:t> El jardín al oeste de la abadía, creado por Muso Soseki, muestra únicamente vestigios de su diseño original.</a:t>
            </a:r>
          </a:p>
        </p:txBody>
      </p:sp>
    </p:spTree>
    <p:extLst>
      <p:ext uri="{BB962C8B-B14F-4D97-AF65-F5344CB8AC3E}">
        <p14:creationId xmlns:p14="http://schemas.microsoft.com/office/powerpoint/2010/main" val="49641317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4" descr="Tenryu-j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37157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Tenryu-ji-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79402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90095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Tenryu-ji 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09502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06682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3" descr="Tenju-an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44892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4" descr="Tenryu-j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71395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4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936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67080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Tenryu-ji Temp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67022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71460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58952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Tofuku-ji</a:t>
            </a:r>
          </a:p>
        </p:txBody>
      </p:sp>
      <p:sp>
        <p:nvSpPr>
          <p:cNvPr id="1648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Tōfuku-ji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templo budista en Higashiyama-ku , en Kyoto , Japón . </a:t>
            </a:r>
          </a:p>
          <a:p>
            <a:pPr eaLnBrk="1" hangingPunct="1"/>
            <a:r>
              <a:rPr lang="es-ES" altLang="es-ES" sz="2400" dirty="0"/>
              <a:t>Tōfuku-ji toma su nombre de dos templos de Nara , Todai-ji y Kofuku-ji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Es uno de los llamados </a:t>
            </a:r>
            <a:r>
              <a:rPr lang="es-ES" altLang="es-ES" sz="2400" i="1" dirty="0"/>
              <a:t>Gozan</a:t>
            </a:r>
            <a:r>
              <a:rPr lang="es-ES" altLang="es-ES" sz="2400" dirty="0"/>
              <a:t> de Kyoto o "cinco grandes templos Zen de Kyoto".</a:t>
            </a:r>
          </a:p>
          <a:p>
            <a:pPr eaLnBrk="1" hangingPunct="1"/>
            <a:r>
              <a:rPr lang="es-ES" altLang="es-ES" sz="2400" dirty="0"/>
              <a:t> Hay una serie de jardines en los diferentes precintos de Tōfuku-ji.</a:t>
            </a:r>
          </a:p>
          <a:p>
            <a:pPr eaLnBrk="1" hangingPunct="1"/>
            <a:r>
              <a:rPr lang="es-ES" altLang="es-ES" sz="2400" dirty="0"/>
              <a:t> El jardín actual fue diseñado por el arquitecto paisajista Shigemori Mirei en la década de 1930.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7450447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jardín de musgo, en particular, ha sido la emblemática renovación de los principios de la jardinería japonesa en el siglo XX. </a:t>
            </a:r>
          </a:p>
          <a:p>
            <a:pPr eaLnBrk="1" hangingPunct="1"/>
            <a:r>
              <a:rPr lang="es-ES" altLang="es-ES" sz="2400" dirty="0"/>
              <a:t>El templo cuenta con un gran número de arces japoneses y es más concurrido durante la temporada de otoño, cuando las personas acuden para ver la coloración del follaje de otoño. </a:t>
            </a:r>
          </a:p>
          <a:p>
            <a:pPr eaLnBrk="1" hangingPunct="1"/>
            <a:r>
              <a:rPr lang="es-ES" altLang="es-ES" sz="2400" dirty="0"/>
              <a:t>Es una tradición para ver las hojas del puente Tsūten-kyo.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7696338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Tofuku-ji Palace Kyot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32970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Tof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49030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Tofukuji Garden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52470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Tofuku-ji Courty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51746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Tofukuji Wester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96534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Tofukuji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97043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Archivo: Toufuku-ji hojyo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18566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http://home.hiroshima-u.ac.jp/hdeguch/image/tofukuji_hojo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8979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http://i.images.cdn.fotopedia.com/nwoehnl-qcXjA1nUWf4-hd/Kyoto/Buddhist_temples/Hojo_in_the_Kamakura_period_1221-1333/Tofuku-ji/Leaf_peeping-Tofuku-ji-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795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http://www.berylpine.com/blog/wp-content/uploads/2011/01/IMG_33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10572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http://4.bp.blogspot.com/_C2M3vuTGNzs/TOBr2aNd53I/AAAAAAAAAd8/PChRbyFJslo/s1600/DSCN34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18085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http://3.bp.blogspot.com/_VDIHuP-DMCM/TOKBwctVfAI/AAAAAAAAHCM/RCmtL12WBbo/s1600/PB1563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776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2871</Words>
  <Application>Microsoft Office PowerPoint</Application>
  <PresentationFormat>Presentación en pantalla (4:3)</PresentationFormat>
  <Paragraphs>407</Paragraphs>
  <Slides>171</Slides>
  <Notes>142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171</vt:i4>
      </vt:variant>
    </vt:vector>
  </HeadingPairs>
  <TitlesOfParts>
    <vt:vector size="179" baseType="lpstr">
      <vt:lpstr>ＭＳ Ｐ明朝</vt:lpstr>
      <vt:lpstr>Arial</vt:lpstr>
      <vt:lpstr>Calibri</vt:lpstr>
      <vt:lpstr>Century Schoolbook</vt:lpstr>
      <vt:lpstr>HG創英ﾌﾟﾚｾﾞﾝｽEB</vt:lpstr>
      <vt:lpstr>Wingdings</vt:lpstr>
      <vt:lpstr>Wingdings 2</vt:lpstr>
      <vt:lpstr>Default Theme</vt:lpstr>
      <vt:lpstr>ASIA.-LA VUELTA AL MUNDO EN 885 JARDINES.-ASIATICOS.-JAPONESES.-E</vt:lpstr>
      <vt:lpstr>Murin-an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Nanzen-ji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Nijo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Ninna-ji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Old Kioto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Raikyu-ji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Ritsurin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Ryoan-ji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Ryogen-in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Saiho-ji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Sanzen-en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Shugaku-in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Taizo-in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Tenryu-ji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Tofuku-ji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8</cp:revision>
  <dcterms:created xsi:type="dcterms:W3CDTF">2013-09-13T06:46:09Z</dcterms:created>
  <dcterms:modified xsi:type="dcterms:W3CDTF">2018-03-02T08:00:11Z</dcterms:modified>
</cp:coreProperties>
</file>