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35A5C-1305-4875-8290-71C88CC774FC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FA3A7-4477-49DC-ACC8-E7E99F23279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054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0C2D3A-CFEE-4A8B-99F1-E43087D187F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FD0796-D469-44DF-8A97-030E73E9EC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57E045-9928-4F19-AB31-9D37995814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Rock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149C2B-11D8-4C1A-91CD-D836BDAED8A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Zuijo-ji y Nanen-ji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D440AB-C907-4F0D-BDA4-517BE3A5D4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B421B8-1452-4A27-9F03-1405AEF821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9C12C9-38CF-4BB1-997B-2CE3C70F30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 Temple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503C72-99D9-417B-8E89-5EA228B277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 Temple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7323F0-9043-4583-908B-D529217C74C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Garden.-Portland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22E99A-9F2A-4E36-B801-21FC33530C6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Garden.-Portland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42DFE4-4870-43AF-BC02-50231303575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 .-Whash Pla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780D85-92A0-49E2-A263-560434819BE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 Zen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02D124-E970-487E-A48A-D80EDD819E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41EF48-8875-403F-8C0F-E0B18A9941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BD1CC0-CC0B-42B9-8443-C10BB2F344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3A547D-ECAB-4A3B-AD9B-435BD23AE5E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573204-16CC-4F61-BA0B-4A0B4AF3E2A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4135C1-A9D4-443D-8FE5-676168AAC46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Gardens.-Dry Sea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FB2C9C-64D7-4EF0-BB92-C0D5F9E5098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Jonang-ju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91EB7B-4EEC-478B-B97E-C45AA7D9C02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D652FE-6E0F-477E-B303-76EB43B511D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Garden.-Portland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9A4D93-52F6-4346-83BA-FBBF70067A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BA4839-3AA6-4375-A7D0-372482A4E71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A32064-3519-482A-8BFF-9BFAAFB8380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EE4862-A0C1-44E8-A3BC-8C5538E16B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1AA179-19E1-4B4C-9A96-95A31478E54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98ABB7-03AC-40EA-AD80-03F5C562C0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003CE8-6199-48F1-BB15-3915D11B37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B44EE4-6C61-479A-A13E-3D066C5DA54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CB85A7-B004-425C-9984-49A0594605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Sand Garden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BD5D11-2A35-4B3F-A22F-11C2B950B4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Sand Garden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2EB05D-F4E8-496C-80DB-A78128A78F0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Sand Garden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B0D659-F61C-4B88-898E-9F84CBFBC9D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Sand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4EB5A1-D755-417D-92D0-5CDB0E4D01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501504-C0C8-4699-BE8E-0413D2BCF3D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Kasuien Garden.-Kyoto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6B73C3-F503-4883-AE4A-EF227D5208A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160DF4-ECED-4F4A-96FC-80645CD11D3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Myoan-ji Temple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F57DEA-5466-4CE0-A31F-2C755C618B8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Nange-ji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1B863C-3741-4091-9796-0F9CC67208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Ninnan-ji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510C7F-F914-42BF-8190-A712A42015D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8E613B-8FC1-4682-8B07-830A93FEA14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 in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3D3CE1-CCC0-4900-8CA9-2D7B36C8528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Dry Sea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41A269-119C-4594-9A5C-C161D1BCA2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Eikando Jan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47E117-2AF3-49A5-9385-33D162E82A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4A17CE-6362-467F-B382-CCAA68528E5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Gingaku-ji.-A través de un pino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3943BF-C2B3-4A0F-B553-3C0515A6D53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C2F69D-AAF5-4813-AC54-39375AEB09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5E9D07-5762-478D-8952-BF53A4A18F0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46A725-52BF-40A8-A07E-15D6C2A90BC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7B2297-9AE6-46F2-BA91-EC4ED8BF9AC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4955F4-6C38-47B2-863B-C120F155E6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Ginganku-ji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0FCFA3-E757-44A6-B6F3-1B3A27F8576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Ginganku-ji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E2EE4D-D324-43D9-A229-9EC86A3F05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F783A0-F9F0-4621-862D-4ABBAB652E2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F6FBE9-C05B-43DD-A708-D1FCFA96AF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36FEE7-EF8D-4F73-B14E-83DE12FBEEA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C99E38-B4E3-4614-B340-BB7B5E02B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A17831-8A8B-46BB-B1C2-F78F9A36F7F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Ryonan-ji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083C5F-A6F9-4757-8614-A0748E8B097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058B65-A753-4D15-9026-771177D6186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15CFAB-7E90-4382-AD57-D7C50CDF7A3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D71A78-11EB-420A-AEBF-1FF9ECB324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625CE6-AA42-4524-9AAC-EF5DFA2B9E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Garden.-Silver Pavillon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E5F995-93B8-4B63-897B-DDB1F43D3AF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16EDA1-7965-42F2-BB6A-C79EBA8BCE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862461-225F-4B1D-B61D-0E1A7383C3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2F712E-0A0B-4F98-AEBC-C22CEFD65C9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Garden.-Rastrillando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86F9B2-35BC-4CF2-A84F-F42E7AE331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Garden.-Rastrillando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898962-1445-4BE0-92A1-C3CD646B0E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Stone Garden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83E6DE-4FD7-4594-BFA6-C30772450D8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F9FF76-75A0-45DA-8ADA-C8342EE7FF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A05F07-50CE-45A4-B4AA-DE9A3209D7A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 Zen Garden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98E7D0-D347-4AF0-BEA8-B37BD5C9609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F94397-F533-4A78-B86F-A2A2FE04C81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Nanzen -ji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B50440-FAEA-419B-8EFA-BEB7E20A6D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443A21-EF32-4FE3-A573-C69A33995A8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465375-E634-4CFF-908B-34E3A4D07C4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6BC054-4B3F-48D0-BD6D-8FF414C604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5FB562-578C-44FC-ADEF-9ADAD4D637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818B7D-BE25-4A9E-966F-63C2DE7A982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BB2438-0467-4B9E-A41F-6E72A443191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Raikyu-ji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66B9DD-0039-4443-87C1-20FF0F6AAAC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Raikyu-ji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EF49A2-0BC5-4347-8AB1-AC406974D3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Raikyu-Ji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B9AEF9-1689-42AC-8768-20AC005670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Reiun-ji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Raikyu-ji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F568EA-7F5C-49EC-9A9D-82416A53A2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8E8874-1D4E-4F37-BFB2-DD929826467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8B19AE-ABEF-4284-BAD3-677F302731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BEE7D1-BF63-4ABA-94F1-46ECA97854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Ryogen-en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85A482-3777-48C0-988E-5C6B3B4415F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Ryogen-en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919C32-85B8-48AB-9E6F-B5E2BBF1955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C771722-A91B-4C8D-A21D-50489AA29D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EB8D6E-A587-4A79-A184-618DB5724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D019DE-16AD-4F5F-A558-0BF637720DB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2F2C6D-D86C-4759-A5E8-7917D9DDBE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1C6E77-2D4B-4455-BF30-E0155279CD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41B176-C11B-45F1-8EB1-9941C8E095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56ADA3-B2EF-42C0-BFC4-F150791F8CD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0BCC1C-7C67-435F-8AE3-4EE55AAEEE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0C0F89-5B80-4CB5-B253-005DCEA27FE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E75633-C62D-4D96-B780-6F90CE4DC5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39CEE6-40E1-4112-B776-93427AFDAE2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E3518E-9E4E-4DB5-B7F8-A4A3ABFCD9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935D9A-3B2C-4688-A3A6-DC17E149060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8C133F-C219-445A-ABC2-910CAC7D091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Tenju-an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303016-00A3-4428-84AD-5E2C16ACAFA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9431CC-0AF6-40FA-93E0-9926319E8C5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E59686-2452-4D5A-A1E9-757895B0DAC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Tofuku-ji.-Southern Garden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9B87C5-DF31-4A52-9AD1-E03A5DB5CE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66700E-2FF5-4963-B52A-3BF7D7CE3A0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40F57D-7FEC-4055-B730-D95AC519574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Tofuku-ji.-Jardin de Musgo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EAD6B4-B59F-481D-851A-4CF6EB40CF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B59FD9-E62E-4B9D-AE2B-96974D716F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B6E465-E298-4585-BE3E-FA710321C73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671D9B-1BA6-440D-AF98-2C3594FB163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3DEA4C-F6CC-456E-9C83-92E9C9B3904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a/03-05-JPN049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3/Ginkakuji02.jpg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f/Toufuku-ji_kaizandou3.JPG" TargetMode="External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8/Toufuku-ji_hojyo7.JPG" TargetMode="Externa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f/Toufuku-ji_kaizandou3.JPG" TargetMode="External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318448" cy="216024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</a:t>
            </a:r>
            <a:br>
              <a:rPr lang="es-ES" dirty="0"/>
            </a:br>
            <a:r>
              <a:rPr lang="es-ES" dirty="0"/>
              <a:t>ASIATICOS.-JARDINES ZEN-F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5003322"/>
            <a:ext cx="4462264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Zen Japanese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557338"/>
            <a:ext cx="7041976" cy="46799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Los jardines  </a:t>
            </a:r>
            <a:r>
              <a:rPr lang="es-ES" altLang="es-ES" sz="2400" b="1" dirty="0"/>
              <a:t>japoneses o jardines de rocas</a:t>
            </a:r>
            <a:r>
              <a:rPr lang="es-ES" altLang="es-ES" sz="2400" dirty="0"/>
              <a:t>.- </a:t>
            </a:r>
            <a:r>
              <a:rPr lang="es-ES" altLang="es-ES" sz="2400" i="1" dirty="0"/>
              <a:t>karesansui</a:t>
            </a:r>
            <a:r>
              <a:rPr lang="es-ES" altLang="es-ES" sz="2400" dirty="0"/>
              <a:t>  o </a:t>
            </a:r>
            <a:r>
              <a:rPr lang="es-ES" altLang="es-ES" sz="2400" b="1" dirty="0"/>
              <a:t>“paisaje seco "</a:t>
            </a:r>
            <a:r>
              <a:rPr lang="es-ES" altLang="es-ES" sz="2400" dirty="0"/>
              <a:t> son a menudo llamados </a:t>
            </a:r>
            <a:r>
              <a:rPr lang="es-ES" altLang="es-ES" sz="2400" b="1" dirty="0"/>
              <a:t>"jardines zen“ y </a:t>
            </a:r>
            <a:r>
              <a:rPr lang="es-ES" altLang="es-ES" sz="2400" dirty="0"/>
              <a:t> fueron influenciados principalmente por el budismo zen y se puede encontrar en los templos zen de meditación .</a:t>
            </a:r>
          </a:p>
          <a:p>
            <a:pPr eaLnBrk="1" hangingPunct="1"/>
            <a:r>
              <a:rPr lang="es-ES" altLang="es-ES" sz="2400" dirty="0"/>
              <a:t>Los jardines japoneses son jardines en los que las plantas y los árboles son siempre cambiantes con las estaciones. </a:t>
            </a:r>
          </a:p>
          <a:p>
            <a:pPr eaLnBrk="1" hangingPunct="1"/>
            <a:r>
              <a:rPr lang="es-ES" altLang="es-ES" sz="2400" dirty="0"/>
              <a:t>A medida que crecen y maduran, son esculpidas constantemente para mantener y mejorar la experiencia general.</a:t>
            </a:r>
          </a:p>
        </p:txBody>
      </p:sp>
    </p:spTree>
    <p:extLst>
      <p:ext uri="{BB962C8B-B14F-4D97-AF65-F5344CB8AC3E}">
        <p14:creationId xmlns:p14="http://schemas.microsoft.com/office/powerpoint/2010/main" val="126490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13984" cy="5472113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dirty="0"/>
              <a:t>La estructura subyacente de un jardín japonés esta determinada por la arquitectura, es decir, el marco de soportar los elementos, como edificios, balcones y terrazas, caminos, </a:t>
            </a:r>
            <a:r>
              <a:rPr lang="es-ES" altLang="es-ES" sz="2400" i="1" dirty="0"/>
              <a:t>Tsukiyama</a:t>
            </a:r>
            <a:r>
              <a:rPr lang="es-ES" altLang="es-ES" sz="2400" dirty="0"/>
              <a:t> (colinas artificiales), y composiciones de piedra. </a:t>
            </a:r>
          </a:p>
          <a:p>
            <a:pPr eaLnBrk="1" hangingPunct="1"/>
            <a:r>
              <a:rPr lang="es-ES" altLang="es-ES" sz="2400" dirty="0"/>
              <a:t>Con el tiempo, es importante el mantenimiento y cuidado que recibe por los expertos en la materia de formación y poda.</a:t>
            </a:r>
          </a:p>
          <a:p>
            <a:pPr eaLnBrk="1" hangingPunct="1"/>
            <a:r>
              <a:rPr lang="es-ES" altLang="es-ES" sz="2400" dirty="0"/>
              <a:t>Los jardines </a:t>
            </a:r>
            <a:r>
              <a:rPr lang="es-ES" altLang="es-ES" sz="2400" i="1" dirty="0"/>
              <a:t>Karesansui</a:t>
            </a:r>
            <a:r>
              <a:rPr lang="es-ES" altLang="es-ES" sz="2400" dirty="0"/>
              <a:t> pueden ser muy abstractos y representar paisajes en (miniatura) ,también se llaman "paisajes mentales.</a:t>
            </a:r>
          </a:p>
          <a:p>
            <a:pPr eaLnBrk="1" hangingPunct="1"/>
            <a:r>
              <a:rPr lang="es-ES" altLang="es-ES" sz="2400" dirty="0"/>
              <a:t>De esta manera budista la idea de expresar la belleza cósmica en ambientes mundanos es inseparable del budismo zen.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64911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969968" cy="561657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dirty="0"/>
              <a:t>Una breve definición de </a:t>
            </a:r>
            <a:r>
              <a:rPr lang="es-ES" altLang="es-ES" sz="2400" i="1" dirty="0"/>
              <a:t>karesansui</a:t>
            </a:r>
            <a:r>
              <a:rPr lang="es-ES" altLang="es-ES" sz="2400" dirty="0"/>
              <a:t> del "Diccionario bilingüe de términos Jardín Japonés": </a:t>
            </a:r>
          </a:p>
          <a:p>
            <a:pPr eaLnBrk="1" hangingPunct="1"/>
            <a:r>
              <a:rPr lang="es-ES" altLang="es-ES" sz="2400" dirty="0"/>
              <a:t>"Paisaje seco (jardín);. Jardín seco. Un estilo único de jardín </a:t>
            </a:r>
            <a:r>
              <a:rPr lang="es-ES" altLang="es-ES" dirty="0"/>
              <a:t>en</a:t>
            </a:r>
            <a:r>
              <a:rPr lang="es-ES" altLang="es-ES" sz="2400" dirty="0"/>
              <a:t> Japón, que apareció en el período Muromachi 1.392-1.568). (No usando ni lagunas, ni ríos, hace que las representaciones simbólicas de los paisajes naturales </a:t>
            </a:r>
            <a:r>
              <a:rPr lang="es-ES" altLang="es-ES" dirty="0"/>
              <a:t>sean</a:t>
            </a:r>
            <a:r>
              <a:rPr lang="es-ES" altLang="es-ES" sz="2400" dirty="0"/>
              <a:t> acuerdos de piedra, arena blanca, musgo y poda los árboles). </a:t>
            </a:r>
          </a:p>
          <a:p>
            <a:pPr eaLnBrk="1" hangingPunct="1"/>
            <a:r>
              <a:rPr lang="es-ES" altLang="es-ES" sz="2400" dirty="0"/>
              <a:t>En Sakuteiki (jardín de un libro con notas jardín en hacer:  de la era Heian (794-1185), el término indica un acuerdo de piedra en una parte del jardín sin agua ". </a:t>
            </a:r>
          </a:p>
          <a:p>
            <a:pPr eaLnBrk="1" hangingPunct="1"/>
            <a:r>
              <a:rPr lang="es-ES" altLang="es-ES" sz="2400" dirty="0"/>
              <a:t>A diferencia de otros jardines tradicionales, no hay agua presente en los jardines </a:t>
            </a:r>
            <a:r>
              <a:rPr lang="es-ES" altLang="es-ES" sz="2400" i="1" dirty="0"/>
              <a:t>Karesansui.</a:t>
            </a:r>
            <a:endParaRPr lang="es-ES" altLang="es-ES" sz="2400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467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597651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Es la grava o arena que simboliza el mar,  ríos o lagos. </a:t>
            </a:r>
          </a:p>
          <a:p>
            <a:pPr eaLnBrk="1" hangingPunct="1"/>
            <a:r>
              <a:rPr lang="es-ES" altLang="es-ES" sz="2400" dirty="0"/>
              <a:t>El acto de rastrillar la arena en un patrón que recuerda las olas u ondulaciones del agua ,solo tiene una función estética.</a:t>
            </a:r>
          </a:p>
          <a:p>
            <a:pPr eaLnBrk="1" hangingPunct="1"/>
            <a:r>
              <a:rPr lang="es-ES" altLang="es-ES" sz="2400" dirty="0"/>
              <a:t>Los sacerdotes Zen practican el rastrillar también para ayudar a su concentración. </a:t>
            </a:r>
          </a:p>
          <a:p>
            <a:pPr eaLnBrk="1" hangingPunct="1"/>
            <a:r>
              <a:rPr lang="es-ES" altLang="es-ES" sz="2400" dirty="0"/>
              <a:t>El logro de la perfección de las líneas no es fácil.</a:t>
            </a:r>
          </a:p>
          <a:p>
            <a:pPr eaLnBrk="1" hangingPunct="1"/>
            <a:r>
              <a:rPr lang="es-ES" altLang="es-ES" sz="2400" dirty="0"/>
              <a:t>Los rastrillos están de acuerdo con los patrones de las crestas como se desee y se limita a algunos de los objetos de piedra situada en la zona de grava</a:t>
            </a:r>
          </a:p>
          <a:p>
            <a:pPr eaLnBrk="1" hangingPunct="1"/>
            <a:r>
              <a:rPr lang="es-ES" altLang="es-ES" sz="2400" dirty="0"/>
              <a:t> No pocas veces los patrones no son estáticos. </a:t>
            </a:r>
          </a:p>
          <a:p>
            <a:pPr eaLnBrk="1" hangingPunct="1"/>
            <a:r>
              <a:rPr lang="es-ES" altLang="es-ES" sz="2400" dirty="0"/>
              <a:t>El desarrollo de las variaciones en los patrones es un reto creativo e inspirador</a:t>
            </a:r>
            <a:r>
              <a:rPr lang="es-ES" alt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725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Los acuerdos de piedra y otros elementos en miniatura se utilizan para representar montañas y los elementos naturales del agua y las escenas, islas, ríos y cascadas.</a:t>
            </a:r>
          </a:p>
          <a:p>
            <a:pPr eaLnBrk="1" hangingPunct="1"/>
            <a:r>
              <a:rPr lang="es-ES" altLang="es-ES" dirty="0"/>
              <a:t>Piedra y arbustos en forma de </a:t>
            </a:r>
            <a:r>
              <a:rPr lang="es-ES" altLang="es-ES" i="1" dirty="0"/>
              <a:t>(karikomi, hako-zukuri</a:t>
            </a:r>
            <a:r>
              <a:rPr lang="es-ES" altLang="es-ES" dirty="0"/>
              <a:t> topiario) se usan indistintamente.</a:t>
            </a:r>
          </a:p>
          <a:p>
            <a:pPr eaLnBrk="1" hangingPunct="1"/>
            <a:r>
              <a:rPr lang="es-ES" altLang="es-ES" dirty="0"/>
              <a:t>En la mayoría de los jardines de musgo, este se utiliza como cobertura del suelo para crear "la tierra" cubierta por bosques. </a:t>
            </a:r>
          </a:p>
          <a:p>
            <a:pPr eaLnBrk="1" hangingPunct="1"/>
            <a:r>
              <a:rPr lang="es-ES" altLang="es-ES" dirty="0"/>
              <a:t>Aunque cada jardín es diferente en su composición, se  utilizan principalmente los grupos de rocas y arbustos para representar una escena clásica de las montañas, valles y caídas de agua, tomadas de la pintura paisajística china.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2410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En algunos de ellos el punto de vista también incorpora paisajes existentes, por ejemplo, las colinas de  detrás, como "paisaje prestado" (usando una técnica llamada </a:t>
            </a:r>
            <a:r>
              <a:rPr lang="es-ES" altLang="es-ES" sz="2400" i="1" dirty="0"/>
              <a:t>Shakkei).</a:t>
            </a:r>
          </a:p>
          <a:p>
            <a:pPr eaLnBrk="1" hangingPunct="1"/>
            <a:r>
              <a:rPr lang="es-ES" altLang="es-ES" sz="2400" dirty="0"/>
              <a:t>En Japón, el jardín tiene el mismo estatus que una obra de arte. </a:t>
            </a:r>
            <a:endParaRPr lang="es-ES" altLang="es-ES" sz="2400" i="1" dirty="0"/>
          </a:p>
        </p:txBody>
      </p:sp>
      <p:pic>
        <p:nvPicPr>
          <p:cNvPr id="12291" name="3 Imagen" descr="sto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997200"/>
            <a:ext cx="65532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696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800" y="-3886200"/>
            <a:ext cx="219456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00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702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Zen R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07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Zuiho-j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4787900" cy="792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Nanzenji-15_redimension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-457200"/>
            <a:ext cx="4765675" cy="784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376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60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429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11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190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99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813"/>
            <a:ext cx="9144000" cy="73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24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051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916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861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645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819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903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271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472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Jonan-gu-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37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437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729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421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ing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698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Kyoto-garden-v-1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080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640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Kyoto-ginkaku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095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Kyoto-ryoan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824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2661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Nanzenji_Rock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0" y="-1020763"/>
            <a:ext cx="13411200" cy="889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398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yo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71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Kyoto San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055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Kyoto San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3684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Kyoto San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060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Kyoto Sand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116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Kyoto Z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88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018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495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1098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567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385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Daito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486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5863" y="-552450"/>
            <a:ext cx="11515726" cy="796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095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ry 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7467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ikando J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6478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Gingaku-ji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355160" cy="4873752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Ginkaku-ji (</a:t>
            </a:r>
            <a:r>
              <a:rPr lang="es-ES" dirty="0"/>
              <a:t>Templo del Pabellón de plata), es un templo budista en Kioto, Japón.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Fue construido en 1474 por el </a:t>
            </a:r>
            <a:r>
              <a:rPr lang="es-ES" i="1" dirty="0"/>
              <a:t>shōgun</a:t>
            </a:r>
            <a:r>
              <a:rPr lang="es-ES" dirty="0"/>
              <a:t> ( mando militar ) Ashikaga Yoshimasa, quien buscaba emular el Kinkaku-ji o «Pabellón dorado» construido por su abuelo Ashikaga Yoshimitsu, pero lamentablemente no pudo recubrir el edificio con plata tal y como lo había planeado.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templo forma parte actualmente de la rama Shokoku-ji del Rinzai Zen.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Del mismo modo que el </a:t>
            </a:r>
            <a:r>
              <a:rPr lang="es-ES" i="1" dirty="0"/>
              <a:t>Kinkaku-ji</a:t>
            </a:r>
            <a:r>
              <a:rPr lang="es-ES" dirty="0"/>
              <a:t>, el </a:t>
            </a:r>
            <a:r>
              <a:rPr lang="es-ES" i="1" dirty="0"/>
              <a:t>Ginkaku-ji</a:t>
            </a:r>
            <a:r>
              <a:rPr lang="es-ES" dirty="0"/>
              <a:t> fue construido originalmente con la finalidad de servir como lugar de descanso y retiro del </a:t>
            </a:r>
            <a:r>
              <a:rPr lang="es-ES" i="1" dirty="0"/>
              <a:t>shōgun.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1177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609928" cy="5399087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En 1485 Yoshimasa se convirtió en monje budista Zen y tras su muerte el edificio se convirtió en un templo budista renombrado como </a:t>
            </a:r>
            <a:r>
              <a:rPr lang="es-ES" altLang="es-ES" sz="2400" i="1" dirty="0"/>
              <a:t>Jishō-ji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Además del edificio, el templo cuenta con jardines cubiertos de musgo y un jardín japonés.</a:t>
            </a:r>
          </a:p>
          <a:p>
            <a:pPr eaLnBrk="1" hangingPunct="1"/>
            <a:r>
              <a:rPr lang="es-ES" altLang="es-ES" sz="2400" dirty="0"/>
              <a:t>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59027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Archivo:03-05-JPN04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4" descr="http://upload.wikimedia.org/wikipedia/commons/2/20/Ginkaku-ji_with_sand_gard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557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Archivo:Ginkakuji0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341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lh4.ggpht.com/_K8j_dtn_lKc/R0OtDkXSmOI/AAAAAAAAAx0/TV92e2aSWrA/DSC003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0256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6103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2090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4041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309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7322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Ging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3557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8031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850106"/>
          </a:xfrm>
        </p:spPr>
        <p:txBody>
          <a:bodyPr/>
          <a:lstStyle/>
          <a:p>
            <a:pPr eaLnBrk="1" hangingPunct="1"/>
            <a:r>
              <a:rPr lang="es-ES" altLang="es-ES" b="1" dirty="0"/>
              <a:t>Ryoan-ji</a:t>
            </a:r>
          </a:p>
        </p:txBody>
      </p:sp>
      <p:sp>
        <p:nvSpPr>
          <p:cNvPr id="6963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211144" cy="506117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Ryōan-ji</a:t>
            </a:r>
            <a:r>
              <a:rPr lang="es-ES" altLang="es-ES" sz="2400" dirty="0"/>
              <a:t> </a:t>
            </a:r>
            <a:r>
              <a:rPr lang="es-ES" altLang="es-ES" sz="2400" i="1" dirty="0"/>
              <a:t>El templo del dragón tranquilo y pacífico</a:t>
            </a:r>
            <a:r>
              <a:rPr lang="es-ES" altLang="es-ES" sz="2400" dirty="0"/>
              <a:t> es un templo Zen situado en Kioto, Japón.</a:t>
            </a:r>
          </a:p>
          <a:p>
            <a:pPr eaLnBrk="1" hangingPunct="1"/>
            <a:r>
              <a:rPr lang="es-ES" altLang="es-ES" sz="2400" dirty="0"/>
              <a:t> 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 </a:t>
            </a:r>
          </a:p>
          <a:p>
            <a:pPr eaLnBrk="1" hangingPunct="1"/>
            <a:r>
              <a:rPr lang="es-ES" altLang="es-ES" sz="2400" dirty="0"/>
              <a:t>El templo fue creado por la escuela Myoshinji de los Rinzai, pertenecientes al Budismo Zen.</a:t>
            </a:r>
          </a:p>
          <a:p>
            <a:pPr eaLnBrk="1" hangingPunct="1"/>
            <a:r>
              <a:rPr lang="es-ES" altLang="es-ES" sz="2400" dirty="0"/>
              <a:t>Dentro de este templo existe uno de los karesansui (jardines secos) más famosos del mundo, construido a finales del siglo XV, en torno al 1488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1090483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dirty="0"/>
              <a:t>El creador de este jardín no dejó ninguna explicación sobre su significado, por lo que durante siglos ha sido un misterio descubrir el verdadero sentido o el porqué de su gran belleza.</a:t>
            </a:r>
          </a:p>
          <a:p>
            <a:pPr eaLnBrk="1" hangingPunct="1"/>
            <a:r>
              <a:rPr lang="es-ES" altLang="es-ES" sz="2400" dirty="0"/>
              <a:t>Se trata de un jardín rectangular construido frente al edificio principal. </a:t>
            </a:r>
          </a:p>
          <a:p>
            <a:pPr eaLnBrk="1" hangingPunct="1"/>
            <a:r>
              <a:rPr lang="es-ES" altLang="es-ES" sz="2400" dirty="0"/>
              <a:t>La composición utiliza arena rastrillada, musgo, y rocas. </a:t>
            </a:r>
          </a:p>
          <a:p>
            <a:pPr eaLnBrk="1" hangingPunct="1"/>
            <a:r>
              <a:rPr lang="es-ES" altLang="es-ES" sz="2400" dirty="0"/>
              <a:t>Existe un predominio de formas alargadas colocadas en paralelo a la posición del edificio.</a:t>
            </a:r>
          </a:p>
          <a:p>
            <a:pPr eaLnBrk="1" hangingPunct="1"/>
            <a:r>
              <a:rPr lang="es-ES" altLang="es-ES" sz="2400" dirty="0"/>
              <a:t>Los tres lados restantes están cerrados por muros, lo que junto a la línea inferior de la plataforma desde la que se debe contemplar el edificio, permite acotar la visión del jardín en un marco longitudinal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1347205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753944" cy="525621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se ubica frente al salón “</a:t>
            </a:r>
            <a:r>
              <a:rPr lang="es-ES" altLang="es-ES" dirty="0"/>
              <a:t>h</a:t>
            </a:r>
            <a:r>
              <a:rPr lang="es-ES" altLang="es-ES" sz="2400" dirty="0"/>
              <a:t>ojo”, en el extremo sur, como una extensión del salón perteneciente al abad.</a:t>
            </a:r>
          </a:p>
          <a:p>
            <a:pPr eaLnBrk="1" hangingPunct="1"/>
            <a:r>
              <a:rPr lang="es-ES" altLang="es-ES" sz="2400" dirty="0"/>
              <a:t>En total hay 15 piedras dispuestas en 3 grandes grupos.</a:t>
            </a:r>
          </a:p>
          <a:p>
            <a:pPr eaLnBrk="1" hangingPunct="1"/>
            <a:r>
              <a:rPr lang="es-ES" altLang="es-ES" sz="2400" dirty="0"/>
              <a:t> El primero comprende las 3 rocas de más a la derecha.</a:t>
            </a:r>
          </a:p>
          <a:p>
            <a:pPr eaLnBrk="1" hangingPunct="1"/>
            <a:r>
              <a:rPr lang="es-ES" altLang="es-ES" sz="2400" dirty="0"/>
              <a:t> El segundo, las 5 siguientes, y el tercero, las 7 restantes.</a:t>
            </a:r>
          </a:p>
          <a:p>
            <a:pPr eaLnBrk="1" hangingPunct="1"/>
            <a:r>
              <a:rPr lang="es-ES" altLang="es-ES" sz="2400" dirty="0"/>
              <a:t> En cada grupo destaca una piedra mayor que las demás. </a:t>
            </a:r>
          </a:p>
        </p:txBody>
      </p:sp>
    </p:spTree>
    <p:extLst>
      <p:ext uri="{BB962C8B-B14F-4D97-AF65-F5344CB8AC3E}">
        <p14:creationId xmlns:p14="http://schemas.microsoft.com/office/powerpoint/2010/main" val="34118582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897960" cy="5254625"/>
          </a:xfrm>
        </p:spPr>
        <p:txBody>
          <a:bodyPr/>
          <a:lstStyle/>
          <a:p>
            <a:r>
              <a:rPr lang="es-ES" altLang="es-ES" sz="2400" dirty="0"/>
              <a:t>El musgo se utiliza como base de algunos grupos para dar unidad.</a:t>
            </a:r>
          </a:p>
          <a:p>
            <a:r>
              <a:rPr lang="es-ES" altLang="es-ES" sz="2400" dirty="0"/>
              <a:t>Existe una idea de movimiento, según miramos los grupos de derecha a izquierda, se van volviendo cada vez más dispersos, hasta llegar a las últimas dos piedras que no tienen musgo. No se puede ver todo de un sólo vistazo, hay que ir moviendo la vista.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808759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4391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083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2019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Ryoa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7000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ton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7990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Ryoanji-12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75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Ryoa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6215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0552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3464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9410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2995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1523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Kyoto-garden-p-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562" b="11691"/>
          <a:stretch>
            <a:fillRect/>
          </a:stretch>
        </p:blipFill>
        <p:spPr bwMode="auto">
          <a:xfrm>
            <a:off x="50800" y="0"/>
            <a:ext cx="9093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698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Kyoto-garden-v-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15" b="12657"/>
          <a:stretch>
            <a:fillRect/>
          </a:stretch>
        </p:blipFill>
        <p:spPr bwMode="auto">
          <a:xfrm>
            <a:off x="0" y="0"/>
            <a:ext cx="9236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457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Kyoto-garden-v-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2013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1510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Kyoto-garden-v-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60" b="12270"/>
          <a:stretch>
            <a:fillRect/>
          </a:stretch>
        </p:blipFill>
        <p:spPr bwMode="auto">
          <a:xfrm>
            <a:off x="0" y="0"/>
            <a:ext cx="9250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5558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Kyoto-garden-v-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7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2875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Kyoto-garden-v-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08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850106"/>
          </a:xfrm>
        </p:spPr>
        <p:txBody>
          <a:bodyPr/>
          <a:lstStyle/>
          <a:p>
            <a:pPr eaLnBrk="1" hangingPunct="1"/>
            <a:r>
              <a:rPr lang="es-ES" altLang="es-ES" b="1" dirty="0"/>
              <a:t>Nanzen-ji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84313"/>
            <a:ext cx="6897960" cy="5545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Nanzen-ji</a:t>
            </a:r>
            <a:r>
              <a:rPr lang="es-ES" altLang="es-ES" sz="2400" dirty="0"/>
              <a:t> es un Templo budista  Zen en Kyoto , Japón . Nanzen-ji fue fundado en el medio período Heian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El jardín, se realizó después de 1611 y es un buen ejemplo del estilo karesansui (jardín seco) .</a:t>
            </a:r>
          </a:p>
          <a:p>
            <a:pPr eaLnBrk="1" hangingPunct="1"/>
            <a:r>
              <a:rPr lang="es-ES" altLang="es-ES" sz="2400" dirty="0"/>
              <a:t>Tiene un gran rectángulo de arena rodeada por un conjunto de edificios a ambos lados y un banco inclinado en otro lado. </a:t>
            </a:r>
          </a:p>
          <a:p>
            <a:pPr eaLnBrk="1" hangingPunct="1"/>
            <a:r>
              <a:rPr lang="es-ES" altLang="es-ES" sz="2400" dirty="0"/>
              <a:t>El banco cuenta con composiciones de rocalla ,que puede ser visto como cachorros de tigre o como una tortuga y una grúlla (animales, asociados a las Islas de los Inmortales).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5060009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Nanzenji-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78426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Nanzenji-8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3506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www.sacred-destinations.com/japan/images/kyoto/nanzenji/rock-garden3-cc-dhch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949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 descr="Nanzenji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3141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Nanzenji_Rock_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2259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Nazen-ji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7776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upload.wikimedia.org/wikipedia/commons/archive/1/14/20060624111410!Nanzen-ji_%E2%85%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7852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Nanzenji Temp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4688"/>
            <a:ext cx="9144000" cy="807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8934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Raikyu-ji</a:t>
            </a:r>
          </a:p>
        </p:txBody>
      </p:sp>
      <p:sp>
        <p:nvSpPr>
          <p:cNvPr id="1024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68413"/>
            <a:ext cx="7113984" cy="4751387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s-ES" altLang="es-ES" dirty="0"/>
              <a:t> </a:t>
            </a:r>
          </a:p>
          <a:p>
            <a:pPr eaLnBrk="1" hangingPunct="1"/>
            <a:r>
              <a:rPr lang="es-ES" altLang="es-ES" sz="2400" dirty="0"/>
              <a:t>Raikyuji es un templo Zen que fue establecido por Ashikaga en 1339.</a:t>
            </a:r>
          </a:p>
          <a:p>
            <a:pPr eaLnBrk="1" hangingPunct="1"/>
            <a:r>
              <a:rPr lang="es-ES" altLang="es-ES" sz="2400" dirty="0"/>
              <a:t>Su jardín es especialmente famoso y fue diseñado por Kobori Enshu, un gran maestro del té. </a:t>
            </a:r>
          </a:p>
          <a:p>
            <a:pPr eaLnBrk="1" hangingPunct="1"/>
            <a:r>
              <a:rPr lang="es-ES" altLang="es-ES" sz="2400" dirty="0"/>
              <a:t>Es un representante jardín zen japonés que fue construido a principios del periodo Edo. </a:t>
            </a:r>
            <a:br>
              <a:rPr lang="es-ES" altLang="es-ES" sz="2400" dirty="0"/>
            </a:br>
            <a:r>
              <a:rPr lang="es-ES" altLang="es-ES" sz="2400" dirty="0"/>
              <a:t>Desde el templo, el monte Atago, se pueden ver en la distancia como un "punto de vista prestado" más allá del jardín.</a:t>
            </a:r>
          </a:p>
        </p:txBody>
      </p:sp>
    </p:spTree>
    <p:extLst>
      <p:ext uri="{BB962C8B-B14F-4D97-AF65-F5344CB8AC3E}">
        <p14:creationId xmlns:p14="http://schemas.microsoft.com/office/powerpoint/2010/main" val="11318519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En el centro de la grava rastrillada, hay dos islas de roca artificial llamadas isla Tsuru y la isla de Kame </a:t>
            </a:r>
          </a:p>
          <a:p>
            <a:pPr eaLnBrk="1" hangingPunct="1"/>
            <a:r>
              <a:rPr lang="es-ES" altLang="es-ES" sz="2400" dirty="0"/>
              <a:t>Ambas están rodeadas de azaleas en forma de topiario ('okarikomi'), que está dispuesto a lo largo de pequeñas colinas artificiales. </a:t>
            </a:r>
          </a:p>
          <a:p>
            <a:pPr eaLnBrk="1" hangingPunct="1"/>
            <a:r>
              <a:rPr lang="es-ES" altLang="es-ES" sz="2400" dirty="0"/>
              <a:t>Esta forma también se utilizó para ilustrar la 'Seigaiha' (una forma de gagaku). </a:t>
            </a:r>
            <a:br>
              <a:rPr lang="es-ES" altLang="es-ES" sz="2400" dirty="0"/>
            </a:br>
            <a:r>
              <a:rPr lang="es-ES" altLang="es-ES" sz="2400" dirty="0"/>
              <a:t>El jardín tiene un ambiente elegante y, en 1974, fue designado como un sitio de belleza japonesa.</a:t>
            </a:r>
          </a:p>
        </p:txBody>
      </p:sp>
    </p:spTree>
    <p:extLst>
      <p:ext uri="{BB962C8B-B14F-4D97-AF65-F5344CB8AC3E}">
        <p14:creationId xmlns:p14="http://schemas.microsoft.com/office/powerpoint/2010/main" val="10664938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Raikyu-ji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5692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Raikyu-ji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6938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RAIKYU-JI-TAKAHASHI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857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Reiun-in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350"/>
            <a:ext cx="9144000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77750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nippon-kichi.jp/kichiCnt/img/682/682_01_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8" descr="http://static.panoramio.com/photos/original/245065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10" descr="http://larryspeck.com/wp-content/uploads/2010/10/2010-3689-591x4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6434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0579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Ryogen-en</a:t>
            </a:r>
          </a:p>
        </p:txBody>
      </p:sp>
      <p:sp>
        <p:nvSpPr>
          <p:cNvPr id="1095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Ryogen en</a:t>
            </a:r>
            <a:r>
              <a:rPr lang="es-ES" altLang="es-ES" sz="2400" dirty="0"/>
              <a:t> es un subtemplo del complejo budista Daitoku-ji , ubicado en Kita-ku , Kyoto , Japón .</a:t>
            </a:r>
          </a:p>
          <a:p>
            <a:pPr eaLnBrk="1" hangingPunct="1"/>
            <a:r>
              <a:rPr lang="es-ES" altLang="es-ES" sz="2400" dirty="0"/>
              <a:t> Fue construido en 1502 . </a:t>
            </a:r>
          </a:p>
          <a:p>
            <a:pPr eaLnBrk="1" hangingPunct="1"/>
            <a:r>
              <a:rPr lang="es-ES" altLang="es-ES" sz="2400" dirty="0"/>
              <a:t>Hay cinco jardines adyacentes a la residencia del abad , incluyendo Totekiko (decía ser el más pequeño jardín japonés de rocalla), -dan Isshi , Koda-tei , y Ryogin-tei (con una cubierta de jardín de musgo que se afirma que es el jardín más antiguo de Daitoku -ji, y se ha atribuido a Soami). 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8442023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1180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04438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154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lh5.ggpht.com/_QcwCApVEtXk/SybMbdJJEUI/AAAAAAAACdU/i8EiwNq2lZk/DSC_00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2579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lh5.ggpht.com/_vIOek1sPuMo/TOYWlqKg8fI/AAAAAAAAHdU/T_QGReOxHRY/Ryogen-in%20Kameshima%20and%20Horais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4440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Taizo-in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Taizo-in es un pequeño templo del budismo Zen situado en el noroeste de Kioto sobre la base tranquila y espaciosa de Myoshin-ji. </a:t>
            </a:r>
          </a:p>
          <a:p>
            <a:pPr eaLnBrk="1" hangingPunct="1"/>
            <a:r>
              <a:rPr lang="es-ES" altLang="es-ES" sz="2400" dirty="0"/>
              <a:t>La zona está rodeada de templos que pertenecen al mundo del Patrimonio de la Humanidad de Kioto, entre ellos el Pabellón de Oro, y no está lejos de las pintorescas montañas y ríos de Arashiyama. </a:t>
            </a:r>
            <a:br>
              <a:rPr lang="es-ES" altLang="es-ES" sz="2400" dirty="0"/>
            </a:br>
            <a:r>
              <a:rPr lang="es-ES" altLang="es-ES" sz="2400" dirty="0"/>
              <a:t>Con sus hermosos jardines y tesoros del arte japonés, Taizo-in es el más antiguo y más famoso sub-templo del complejo Myoshin-ji, y uno de los pocos templos budistas en Kyoto. para ofrecer la cultura zen al visitante internacional.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220393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6651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Taizo-in-0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9654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Taizo-in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4513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3930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7639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36912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2343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28027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29508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Tenju-an</a:t>
            </a:r>
          </a:p>
        </p:txBody>
      </p:sp>
      <p:sp>
        <p:nvSpPr>
          <p:cNvPr id="125955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600200"/>
            <a:ext cx="7025208" cy="487375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Tenju-an es otro sub-templo del complejo budista Nanzen-ji. </a:t>
            </a:r>
          </a:p>
          <a:p>
            <a:pPr eaLnBrk="1" hangingPunct="1"/>
            <a:r>
              <a:rPr lang="es-ES" altLang="es-ES" sz="2400" dirty="0"/>
              <a:t>Fue fundado a finales del siglo XIV  por Kokan Shiren en honor del sacerdote Fumon, el fundador de Nanzen-ji.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22345426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6" descr="http://static.panoramio.com/photos/original/18284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82658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learn.bowdoin.edu/japanesegardens/elements/paths/Path.Tenju-an.A/Path.Tenju-an.A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37093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://learn.bowdoin.edu/japanesegardens/elements/paths/Path.Tenju-an.B/Path.Tenju-an.B.jpg">
            <a:hlinkClick r:id="rId3" tooltip="Click to clos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32570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4" descr="http://lh6.ggpht.com/_N9-xcdpr-EE/RXvRYHw64vI/AAAAAAAAAnw/hMTBeWIz2mg/s640/CIMG03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3226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4" descr="http://lh6.ggpht.com/_N9-xcdpr-EE/RXvRZHw64wI/AAAAAAAAAn4/hwWnAgNm_No/s640/CIMG03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4088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lh5.ggpht.com/_N9-xcdpr-EE/RXvRc3w640I/AAAAAAAAAoY/Yo04JBE2uyw/s640/CIMG03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15258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Tofuku-ji</a:t>
            </a:r>
          </a:p>
        </p:txBody>
      </p:sp>
      <p:sp>
        <p:nvSpPr>
          <p:cNvPr id="13312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altLang="es-ES" sz="2400" b="1" dirty="0"/>
              <a:t>Tōfuku-ji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templo budista en Higashiyama-ku , en Kyoto , Japón . </a:t>
            </a:r>
          </a:p>
          <a:p>
            <a:pPr eaLnBrk="1" hangingPunct="1"/>
            <a:r>
              <a:rPr lang="es-ES" altLang="es-ES" sz="2400" dirty="0"/>
              <a:t>Tōfuku-ji toma su nombre de dos templos Nara , Todai-ji y Kofuku-ji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 Es uno de los llamados </a:t>
            </a:r>
            <a:r>
              <a:rPr lang="es-ES" altLang="es-ES" sz="2400" i="1" dirty="0"/>
              <a:t>Gozan</a:t>
            </a:r>
            <a:r>
              <a:rPr lang="es-ES" altLang="es-ES" sz="2400" dirty="0"/>
              <a:t> de Kyoto o "cinco grandes templos Zen de Kyoto.</a:t>
            </a:r>
          </a:p>
          <a:p>
            <a:pPr eaLnBrk="1" hangingPunct="1"/>
            <a:r>
              <a:rPr lang="es-ES" altLang="es-ES" sz="2400" dirty="0"/>
              <a:t>Hay una serie de jardines en los diferentes recintos de Tōfuku-ji.</a:t>
            </a:r>
          </a:p>
          <a:p>
            <a:pPr eaLnBrk="1" hangingPunct="1"/>
            <a:r>
              <a:rPr lang="es-ES" altLang="es-ES" sz="2400" dirty="0"/>
              <a:t>El jardín actual fue diseñado por el arquitecto paisajista Mirei Shigemori  en la década de 1930.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6508236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13984" cy="51117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de musgo, en particular, ha sido emblemático de la renovación de los principios de la jardinería japonesa en el siglo XX. </a:t>
            </a:r>
          </a:p>
          <a:p>
            <a:pPr eaLnBrk="1" hangingPunct="1"/>
            <a:r>
              <a:rPr lang="es-ES" altLang="es-ES" sz="2400" dirty="0"/>
              <a:t>El templo cuenta con un gran número de arboles de arce japonés, es más concurrido durante la temporada de otoño, cuando las personas acuden para ver la coloración del follaje otoñal. </a:t>
            </a:r>
          </a:p>
          <a:p>
            <a:pPr eaLnBrk="1" hangingPunct="1"/>
            <a:r>
              <a:rPr lang="es-ES" altLang="es-ES" sz="2400" dirty="0"/>
              <a:t>Es una tradición para ver las hojas del puente Tsūten-kyo.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3492661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Tofukuji Garden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77210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Tofukuji Souther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52360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Tofukuji St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113" y="0"/>
            <a:ext cx="94202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2951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Tof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412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Tofukuji Wester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75806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Archivo: Toufuku-ji hojyo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64308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Archivo: Toufuku-ji kaizandou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94961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i.images.cdn.fotopedia.com/nwoehnl-qcXjA1nUWf4-hd/Kyoto/Buddhist_temples/Hojo_in_the_Kamakura_period_1221-1333/Tofuku-ji/Leaf_peeping-Tofuku-ji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53282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4.bp.blogspot.com/_C2M3vuTGNzs/TOBr2aNd53I/AAAAAAAAAd8/PChRbyFJslo/s1600/DSCN34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375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3.bp.blogspot.com/_VDIHuP-DMCM/TOKBwctVfAI/AAAAAAAAHCM/RCmtL12WBbo/s1600/PB156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915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1999</Words>
  <Application>Microsoft Office PowerPoint</Application>
  <PresentationFormat>Presentación en pantalla (4:3)</PresentationFormat>
  <Paragraphs>317</Paragraphs>
  <Slides>136</Slides>
  <Notes>115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44" baseType="lpstr">
      <vt:lpstr>ＭＳ Ｐ明朝</vt:lpstr>
      <vt:lpstr>Arial</vt:lpstr>
      <vt:lpstr>Calibri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JARDINES.- ASIATICOS.-JARDINES ZEN-F</vt:lpstr>
      <vt:lpstr>Zen Japanese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Gingaku-ji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Ryoan-ji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Nanzen-ji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Raikyu-ji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Ryogen-en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Taizo-in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Tenju-an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Tofuku-ji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8</cp:revision>
  <dcterms:created xsi:type="dcterms:W3CDTF">2013-09-13T06:46:09Z</dcterms:created>
  <dcterms:modified xsi:type="dcterms:W3CDTF">2018-03-02T08:03:29Z</dcterms:modified>
</cp:coreProperties>
</file>