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3"/>
  </p:notesMasterIdLst>
  <p:sldIdLst>
    <p:sldId id="257" r:id="rId2"/>
    <p:sldId id="258" r:id="rId3"/>
    <p:sldId id="366" r:id="rId4"/>
    <p:sldId id="367" r:id="rId5"/>
    <p:sldId id="275" r:id="rId6"/>
    <p:sldId id="281" r:id="rId7"/>
    <p:sldId id="276" r:id="rId8"/>
    <p:sldId id="274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7" r:id="rId24"/>
    <p:sldId id="278" r:id="rId25"/>
    <p:sldId id="279" r:id="rId26"/>
    <p:sldId id="280" r:id="rId27"/>
    <p:sldId id="282" r:id="rId28"/>
    <p:sldId id="283" r:id="rId29"/>
    <p:sldId id="368" r:id="rId30"/>
    <p:sldId id="369" r:id="rId31"/>
    <p:sldId id="427" r:id="rId32"/>
    <p:sldId id="371" r:id="rId33"/>
    <p:sldId id="372" r:id="rId34"/>
    <p:sldId id="375" r:id="rId35"/>
    <p:sldId id="374" r:id="rId36"/>
    <p:sldId id="416" r:id="rId37"/>
    <p:sldId id="417" r:id="rId38"/>
    <p:sldId id="418" r:id="rId39"/>
    <p:sldId id="402" r:id="rId40"/>
    <p:sldId id="377" r:id="rId41"/>
    <p:sldId id="373" r:id="rId42"/>
    <p:sldId id="381" r:id="rId43"/>
    <p:sldId id="376" r:id="rId44"/>
    <p:sldId id="378" r:id="rId45"/>
    <p:sldId id="379" r:id="rId46"/>
    <p:sldId id="380" r:id="rId47"/>
    <p:sldId id="382" r:id="rId48"/>
    <p:sldId id="383" r:id="rId49"/>
    <p:sldId id="384" r:id="rId50"/>
    <p:sldId id="385" r:id="rId51"/>
    <p:sldId id="386" r:id="rId52"/>
    <p:sldId id="387" r:id="rId53"/>
    <p:sldId id="389" r:id="rId54"/>
    <p:sldId id="390" r:id="rId55"/>
    <p:sldId id="391" r:id="rId56"/>
    <p:sldId id="392" r:id="rId57"/>
    <p:sldId id="393" r:id="rId58"/>
    <p:sldId id="394" r:id="rId59"/>
    <p:sldId id="404" r:id="rId60"/>
    <p:sldId id="395" r:id="rId61"/>
    <p:sldId id="396" r:id="rId62"/>
    <p:sldId id="397" r:id="rId63"/>
    <p:sldId id="398" r:id="rId64"/>
    <p:sldId id="399" r:id="rId65"/>
    <p:sldId id="400" r:id="rId66"/>
    <p:sldId id="401" r:id="rId67"/>
    <p:sldId id="403" r:id="rId68"/>
    <p:sldId id="405" r:id="rId69"/>
    <p:sldId id="406" r:id="rId70"/>
    <p:sldId id="407" r:id="rId71"/>
    <p:sldId id="388" r:id="rId72"/>
    <p:sldId id="408" r:id="rId73"/>
    <p:sldId id="409" r:id="rId74"/>
    <p:sldId id="410" r:id="rId75"/>
    <p:sldId id="411" r:id="rId76"/>
    <p:sldId id="412" r:id="rId77"/>
    <p:sldId id="413" r:id="rId78"/>
    <p:sldId id="414" r:id="rId79"/>
    <p:sldId id="415" r:id="rId80"/>
    <p:sldId id="419" r:id="rId81"/>
    <p:sldId id="420" r:id="rId82"/>
    <p:sldId id="421" r:id="rId83"/>
    <p:sldId id="422" r:id="rId84"/>
    <p:sldId id="423" r:id="rId85"/>
    <p:sldId id="424" r:id="rId86"/>
    <p:sldId id="425" r:id="rId87"/>
    <p:sldId id="426" r:id="rId88"/>
    <p:sldId id="285" r:id="rId89"/>
    <p:sldId id="428" r:id="rId90"/>
    <p:sldId id="429" r:id="rId91"/>
    <p:sldId id="286" r:id="rId92"/>
    <p:sldId id="287" r:id="rId93"/>
    <p:sldId id="288" r:id="rId94"/>
    <p:sldId id="289" r:id="rId95"/>
    <p:sldId id="290" r:id="rId96"/>
    <p:sldId id="291" r:id="rId97"/>
    <p:sldId id="292" r:id="rId98"/>
    <p:sldId id="293" r:id="rId99"/>
    <p:sldId id="294" r:id="rId100"/>
    <p:sldId id="295" r:id="rId101"/>
    <p:sldId id="296" r:id="rId102"/>
    <p:sldId id="297" r:id="rId103"/>
    <p:sldId id="298" r:id="rId104"/>
    <p:sldId id="299" r:id="rId105"/>
    <p:sldId id="300" r:id="rId106"/>
    <p:sldId id="301" r:id="rId107"/>
    <p:sldId id="302" r:id="rId108"/>
    <p:sldId id="303" r:id="rId109"/>
    <p:sldId id="304" r:id="rId110"/>
    <p:sldId id="305" r:id="rId111"/>
    <p:sldId id="306" r:id="rId1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5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7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15E28-FB27-452D-A6F8-5DC59BE65251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52124-C6B7-4FC4-8F9E-1782821C632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0704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1909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6628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8533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7264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Garden.-Main entrance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8166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4122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5080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9834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6362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7665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7103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6893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2519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0553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4910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4943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8528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413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4047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12615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4720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1611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2067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Hagkala Botanical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9323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6565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06216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91951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7616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57281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93999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77965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72299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94608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78374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85812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95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99584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48776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82489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93800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96851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12856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0885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29551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20895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26015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87547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93550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s-ES" dirty="0"/>
              <a:t>Royal Botanical Garden of Peradeniya</a:t>
            </a:r>
            <a:endParaRPr lang="es-ES" alt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2E0AF5-C786-48FD-BC55-6908839FAC17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82133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067219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848630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74348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604758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Peradeniya.-Acalypha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44448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401510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346358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4260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728690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9308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67381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472169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s-ES" dirty="0"/>
              <a:t>Royal Botanical Garden of Peradeniya.-</a:t>
            </a:r>
            <a:r>
              <a:rPr lang="es-ES" altLang="es-ES" dirty="0"/>
              <a:t>Zorros voladores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B37B6F-C3C3-461C-8953-78F245666B62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s-ES" dirty="0"/>
              <a:t>Royal Botanical Garden of Peradeniya.-</a:t>
            </a:r>
            <a:r>
              <a:rPr lang="es-ES" altLang="es-ES" dirty="0"/>
              <a:t>Zorros voladores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B49DFD-CAF2-47A6-9860-7A12F087837E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Peradeniya.-Zorros voladores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083036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697647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822908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5736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15409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Peradeniya.-Amaranthus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854691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31774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s-ES" dirty="0"/>
              <a:t>Royal Botanical Garden of Peradeniya</a:t>
            </a:r>
            <a:endParaRPr lang="es-ES" altLang="es-ES" dirty="0"/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9EC218-0FF1-4632-921B-FEA9F512AD2E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527910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41718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Botanical Garden of Peradeniya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50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s-ES" dirty="0"/>
              <a:t>Royal Botanical Garden of Peradeniya</a:t>
            </a:r>
            <a:endParaRPr lang="es-ES" altLang="es-ES" dirty="0"/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A0FC26-FDF5-4710-A034-CD05006DE47A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s-ES" dirty="0"/>
              <a:t>Royal Botanical Garden of Peradeniya.-</a:t>
            </a:r>
            <a:r>
              <a:rPr lang="es-ES" altLang="es-ES" dirty="0"/>
              <a:t>Dracaena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C9637C-E382-4BFC-843B-6A592D958D87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422117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247036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891205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27061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923142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833169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39648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928931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512548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257014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550692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228812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25222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817048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277403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962798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504898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338685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80308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084942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2124-C6B7-4FC4-8F9E-1782821C6325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650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87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98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62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288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60501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22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83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9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269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888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859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1097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g"/><Relationship Id="rId5" Type="http://schemas.openxmlformats.org/officeDocument/2006/relationships/image" Target="../media/image95.jpeg"/><Relationship Id="rId4" Type="http://schemas.openxmlformats.org/officeDocument/2006/relationships/image" Target="../media/image91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692696"/>
            <a:ext cx="6390456" cy="3600400"/>
          </a:xfrm>
        </p:spPr>
        <p:txBody>
          <a:bodyPr>
            <a:noAutofit/>
          </a:bodyPr>
          <a:lstStyle/>
          <a:p>
            <a:r>
              <a:rPr lang="es-ES" sz="3200" dirty="0"/>
              <a:t>ASIA.-LA VUELTA AL MUNDO EN 885 JARDINES.-</a:t>
            </a:r>
            <a:r>
              <a:rPr lang="es-ES" sz="2800" dirty="0"/>
              <a:t>JARDINES BOTANICOS DE SRI LANKA .-Hagkala.-Peradeniya y Henarathgoda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4941168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8238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Hagkala Botanic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Hakgala Jardín Botánico es uno de los tres jardines botánicos en Sri Lanka .</a:t>
            </a:r>
          </a:p>
          <a:p>
            <a:r>
              <a:rPr lang="es-ES" dirty="0"/>
              <a:t> Los otros dos son el Jardín Botánico Peradeniya y Henarathgoda Jardín Botánico. </a:t>
            </a:r>
          </a:p>
          <a:p>
            <a:r>
              <a:rPr lang="es-ES" dirty="0"/>
              <a:t>Es el segundo  jardín más grande  en Sri Lanka.  El jardín es contiguo a Hakgala Reserva Natural Estricta.</a:t>
            </a:r>
          </a:p>
          <a:p>
            <a:r>
              <a:rPr lang="es-ES" dirty="0"/>
              <a:t>Hakgala Jardín Botánico está situado en el Nuwara Eliya - Badulla carretera principal, a 16 km de Nuwara Eliya. El jardín cuenta con un clima fresco templado clima debido a la altitud es de 5.400 metros sobre el nivel del mar. </a:t>
            </a:r>
          </a:p>
        </p:txBody>
      </p:sp>
    </p:spTree>
    <p:extLst>
      <p:ext uri="{BB962C8B-B14F-4D97-AF65-F5344CB8AC3E}">
        <p14:creationId xmlns:p14="http://schemas.microsoft.com/office/powerpoint/2010/main" val="1433968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La temperatura media anual oscila entre los 16 ° C a 30 ° C durante el transcurso de un año. </a:t>
            </a:r>
          </a:p>
          <a:p>
            <a:r>
              <a:rPr lang="es-ES" dirty="0"/>
              <a:t> De diciembre a febrero, tiene un clima frío, mientras que el clima cálido persiste entre abril y agosto.</a:t>
            </a:r>
          </a:p>
          <a:p>
            <a:r>
              <a:rPr lang="es-ES" dirty="0"/>
              <a:t>Jardín estableció en 1861 como un cultivo experimental de Cinchona , un cultivo comercial próspero en ese momento.</a:t>
            </a:r>
          </a:p>
          <a:p>
            <a:r>
              <a:rPr lang="es-ES" dirty="0"/>
              <a:t> Una vez después de que el té sustituir la Cinchona , se convirtió en un grupo experimental de cultivo de té . </a:t>
            </a:r>
          </a:p>
          <a:p>
            <a:r>
              <a:rPr lang="es-ES" dirty="0"/>
              <a:t>En 1884 se transformó en un jardín, desde entonces muchas plantas sub tropicales y algunas plantas templadas fueron plantadas en los jardines.</a:t>
            </a:r>
          </a:p>
        </p:txBody>
      </p:sp>
    </p:spTree>
    <p:extLst>
      <p:ext uri="{BB962C8B-B14F-4D97-AF65-F5344CB8AC3E}">
        <p14:creationId xmlns:p14="http://schemas.microsoft.com/office/powerpoint/2010/main" val="1654126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En el folklore , dice Sri Lanka demonio rey Ravana después de secuestrar a Sita , la mantuvo escondida en esta área y el área fue ofrecido a Sita como un parque de diversiones, el lugar mención de los hallazgos en el Ramayana como Ashok Vatika . </a:t>
            </a:r>
          </a:p>
          <a:p>
            <a:r>
              <a:rPr lang="es-ES" dirty="0"/>
              <a:t> La área fue nombrada como "Sita Eliya" y el  " Temple Sita Amman "fue construido en el sitio.</a:t>
            </a:r>
          </a:p>
          <a:p>
            <a:r>
              <a:rPr lang="es-ES" dirty="0"/>
              <a:t>Hay más de 10.000  especies de flores plantados aquí y durante la primavera de temporada en Nuwara Eliya miles de visitantes vienen a ver las flores . Número de visitantes anuales es de alrededor de 500.000.  El jardín es famoso por varias especies de orquídeas y las rosas plantadas. .</a:t>
            </a:r>
          </a:p>
        </p:txBody>
      </p:sp>
    </p:spTree>
    <p:extLst>
      <p:ext uri="{BB962C8B-B14F-4D97-AF65-F5344CB8AC3E}">
        <p14:creationId xmlns:p14="http://schemas.microsoft.com/office/powerpoint/2010/main" val="227086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8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95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83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36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4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7032"/>
            <a:ext cx="4000500" cy="314096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0500" cy="371703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4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66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54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94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90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42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37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24744"/>
            <a:ext cx="1950720" cy="122834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58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57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8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27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96"/>
            <a:ext cx="4762500" cy="357187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0"/>
            <a:ext cx="4381500" cy="356118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1189"/>
            <a:ext cx="4762500" cy="3327189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3602670"/>
            <a:ext cx="4381500" cy="325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51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47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4003354" cy="2413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000"/>
            <a:ext cx="6350000" cy="4445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834" y="0"/>
            <a:ext cx="5238750" cy="39243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3924300"/>
            <a:ext cx="27940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35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66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32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02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13922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901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74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Título"/>
          <p:cNvSpPr>
            <a:spLocks noGrp="1"/>
          </p:cNvSpPr>
          <p:nvPr>
            <p:ph type="title"/>
          </p:nvPr>
        </p:nvSpPr>
        <p:spPr>
          <a:xfrm>
            <a:off x="900113" y="333375"/>
            <a:ext cx="7772400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Royal Botanical Garden of Peradeniya</a:t>
            </a:r>
          </a:p>
        </p:txBody>
      </p:sp>
      <p:sp>
        <p:nvSpPr>
          <p:cNvPr id="9728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b="1" dirty="0"/>
              <a:t>Real Jardín Botánico de</a:t>
            </a:r>
            <a:r>
              <a:rPr lang="es-ES" altLang="es-ES" dirty="0"/>
              <a:t> Peradeniya está situado a unos 5,5 km hasta el oeste de la ciudad de Kandy , en la provincia Central de Sri Lanka  y atrae a 1,2 millones de visitantes al año, es famoso por su colección de una gran variedad de orquídeas .</a:t>
            </a:r>
          </a:p>
          <a:p>
            <a:pPr eaLnBrk="1" hangingPunct="1"/>
            <a:r>
              <a:rPr lang="es-ES" altLang="es-ES" dirty="0"/>
              <a:t>Incluye más de 300 variedades de orquídeas, especies, plantas medicinales y árboles de palma.</a:t>
            </a:r>
          </a:p>
          <a:p>
            <a:pPr eaLnBrk="1" hangingPunct="1"/>
            <a:r>
              <a:rPr lang="es-ES" altLang="es-ES" dirty="0"/>
              <a:t> Que se le atribuye es el Consejo Nacional de herbario .</a:t>
            </a:r>
          </a:p>
          <a:p>
            <a:pPr eaLnBrk="1" hangingPunct="1"/>
            <a:r>
              <a:rPr lang="es-ES" altLang="es-ES" dirty="0"/>
              <a:t>La superficie total del jardín botánico es de 0,59 km </a:t>
            </a:r>
            <a:r>
              <a:rPr lang="es-ES" altLang="es-ES" baseline="30000" dirty="0"/>
              <a:t>2),</a:t>
            </a:r>
            <a:r>
              <a:rPr lang="es-ES" altLang="es-ES" dirty="0"/>
              <a:t> a 460 metros sobre el nivel del mar, y con una precipitación anual de 200 días. </a:t>
            </a:r>
          </a:p>
        </p:txBody>
      </p:sp>
    </p:spTree>
    <p:extLst>
      <p:ext uri="{BB962C8B-B14F-4D97-AF65-F5344CB8AC3E}">
        <p14:creationId xmlns:p14="http://schemas.microsoft.com/office/powerpoint/2010/main" val="1261165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dirty="0"/>
              <a:t>Es administrado por la División Nacional de Jardines Botánicos del Departamento de Agricultura. </a:t>
            </a:r>
          </a:p>
          <a:p>
            <a:pPr eaLnBrk="1" hangingPunct="1"/>
            <a:r>
              <a:rPr lang="es-ES" altLang="es-ES" dirty="0"/>
              <a:t>Los orígenes del Jardín Botánico se remontan a 1371, cuando el rey Wickramabahu III subió al trono y se mantiene cerca de la corte en el rio Peradeniya Mahaweli  </a:t>
            </a:r>
          </a:p>
          <a:p>
            <a:pPr eaLnBrk="1" hangingPunct="1"/>
            <a:r>
              <a:rPr lang="es-ES" altLang="es-ES" dirty="0"/>
              <a:t>Esto fue seguido por el rey y el rey Sri Kirti Rajadhi Rajasinghe.</a:t>
            </a:r>
          </a:p>
          <a:p>
            <a:pPr eaLnBrk="1" hangingPunct="1"/>
            <a:r>
              <a:rPr lang="es-ES" altLang="es-ES" dirty="0"/>
              <a:t> Un templo se construyó en este lugar por el rey Wimala Dharma, pero fue destruido por los británicos cuando se les dio el control sobre el Reino de Kandy .</a:t>
            </a:r>
          </a:p>
        </p:txBody>
      </p:sp>
    </p:spTree>
    <p:extLst>
      <p:ext uri="{BB962C8B-B14F-4D97-AF65-F5344CB8AC3E}">
        <p14:creationId xmlns:p14="http://schemas.microsoft.com/office/powerpoint/2010/main" val="18018223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A partir de entonces, las bases de un jardín botánico fue formado por Alexandar Luna en 1821.</a:t>
            </a:r>
          </a:p>
          <a:p>
            <a:r>
              <a:rPr lang="es-ES" dirty="0"/>
              <a:t> El Jardín Botánico de Peradeniya se estableció formalmente en 1843 con plantas traídas de Kew Garden, Isla del Esclavo, Colombo , y el Jardín en Kalutara .</a:t>
            </a:r>
          </a:p>
          <a:p>
            <a:r>
              <a:rPr lang="es-ES" dirty="0"/>
              <a:t>El Real Jardín Botánico de Peradeniya se hizo más independiente y se expandió bajo George Gardner como superintendente en 1844.</a:t>
            </a:r>
          </a:p>
          <a:p>
            <a:r>
              <a:rPr lang="es-ES" dirty="0"/>
              <a:t>En su muerte en 1849 George Henry Kendrick Thwaites se convirtió en Garden superintendent.</a:t>
            </a:r>
          </a:p>
          <a:p>
            <a:r>
              <a:rPr lang="es-ES" dirty="0"/>
              <a:t>Quedó bajo la administración del Departamento de Agricultura, cuando se estableció en 1912.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5122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614987"/>
          </a:xfrm>
        </p:spPr>
        <p:txBody>
          <a:bodyPr/>
          <a:lstStyle/>
          <a:p>
            <a:r>
              <a:rPr lang="es-ES" altLang="es-ES" dirty="0"/>
              <a:t>La Avenida de las Palmeras clásica se encuentra en este Jardín. </a:t>
            </a:r>
          </a:p>
          <a:p>
            <a:pPr eaLnBrk="1" hangingPunct="1"/>
            <a:r>
              <a:rPr lang="es-ES" altLang="es-ES" dirty="0"/>
              <a:t>Un árbol con un historial significativo es el </a:t>
            </a:r>
            <a:r>
              <a:rPr lang="es-ES" altLang="es-ES" i="1" dirty="0"/>
              <a:t>árbol</a:t>
            </a:r>
            <a:r>
              <a:rPr lang="es-ES" altLang="es-ES" dirty="0"/>
              <a:t> plantado junto a </a:t>
            </a:r>
            <a:r>
              <a:rPr lang="es-ES" altLang="es-ES" i="1" dirty="0"/>
              <a:t>Cannonball</a:t>
            </a:r>
            <a:r>
              <a:rPr lang="es-ES" altLang="es-ES" dirty="0"/>
              <a:t> rey Jorge V del Reino Unido y la reina María en 1901. </a:t>
            </a:r>
          </a:p>
          <a:p>
            <a:pPr eaLnBrk="1" hangingPunct="1"/>
            <a:r>
              <a:rPr lang="es-ES" altLang="es-ES" dirty="0"/>
              <a:t>El árbol se dobla con sus frutos, que parecen balas de cañón.</a:t>
            </a:r>
          </a:p>
          <a:p>
            <a:pPr eaLnBrk="1" hangingPunct="1"/>
            <a:r>
              <a:rPr lang="es-ES" altLang="es-ES" dirty="0"/>
              <a:t>Durante la Segunda Guerra Mundial , el Jardín Botánico fue utilizado por Lord Louis Mountbatten , el comandante supremo de las fuerzas aliadas en el sur de Asia, como la sede del Comando Sur de Asia Oriental 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462381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Perasdeniya.-Botanical_Garden_of_Peradeniya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872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Peradeniya-gardens-6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006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eradenyna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0934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Botanical Garden of Peradeniya-Jardibotanic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4134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Botanical Garden of Peradeniya-Jardibotanic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5354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Botanical Garden of Peradeniya-Jardibotanic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74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Peradeniya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2016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eradeniya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30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Peraderniy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7103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2 Imagen" descr="Peradeniya Botanic 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5" name="3 Imagen" descr="Peradeniya Botanic Garde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1843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eradeniya_botanic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7060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Peradeniya_0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3844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Peradeniya Botanical Garden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841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eradeniya Botanical Garden.-Sri Lank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702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Peradeniya Botanic Garden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5727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Peradeniya Botanic Garden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0692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Peradeniya.-sri-lanka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4613"/>
            <a:ext cx="8947150" cy="670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3236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Peradeniya.-sri_lanka_frances_2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5974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Peradeniya.-Kandy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6879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Peradeniy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5325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Peradeniya.-Botanical_Garden_of_Peradeniya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4219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Peradeniya.-Botanic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4468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Peradeniya.-Bambu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7092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Peradeniya.-a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3138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Peradeniya.-a18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6235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Peradeniya.-a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9829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Peradeniy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3138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Peradeniya.-a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9268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Peradeniya.-a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410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Peradeniya.-a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4597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Peradeniya.-a4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1897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Peradeniya.-a3.bmp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9814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Peradeniya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2144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Peradeniy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5366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Peradeniya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2067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Peradeniy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2700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Peradeniya.-1 (2)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9"/>
          <a:stretch/>
        </p:blipFill>
        <p:spPr bwMode="auto">
          <a:xfrm>
            <a:off x="25355" y="-22921"/>
            <a:ext cx="9144000" cy="688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2759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Peradeniya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8926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Peradeniya.-Botanical_Garden_of_Peradeniya_Zorros volado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3863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Peradeniya..-Botanical_Garden_of_Peradeniya_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1891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Botanical Garden of Peradeniya-Royal_Botanical_Gardens,_Sri_Lanka,_chauve-sou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8885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Peradeniya..-a25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778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Botanical Garden of Peradeniya-Orquidea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3618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Botanical Garden of Peradeniya-Orquidea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2708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Botanical Garden of Peradeniya-Orquidea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0410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Botanical Garden of Peradeniya-Orquide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3175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Botanical Garden of Peradeniya-Orquide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3221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Botanical Garden of Peradeniya-Jardibotanic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4946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Botanical Garden of Peradeniya-Jardibotanic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6608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Botanical Garden of Peradeniya-Jardibotanic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6138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Botanical Garden of Peradeniya-Jardibotanic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9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9" name="2 Imagen" descr="Peradeniya Botanic Garden.-Sri Lank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5682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Botanical Garden of Peradeniya-Jardibotanic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19018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Botanical Garden of PeradeniyaJardibotanic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6349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Botanical Garden of Peradeniya.--Jardibotanic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6407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Botanical Garden of Peradeniya.-Jardibotanic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5211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Henarathgoda Gampaha-Botanical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En 1876 , los primeros plantones de árbol del caucho brasileño jamás plantado en Asia, crecieron y prosperaron en Henarathgoda Botanical Gardens. Es interesante notar que tal vez este factor contribuyó a la creación y proliferación de la industria del caucho en el sudeste de Asia. </a:t>
            </a:r>
          </a:p>
          <a:p>
            <a:r>
              <a:rPr lang="es-ES" dirty="0"/>
              <a:t>Varios países del sudeste asiático están involucrados en el comercio de caucho y la industria que contribuyen significativamente a la Hacienda del país.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11178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/>
          </a:bodyPr>
          <a:lstStyle/>
          <a:p>
            <a:r>
              <a:rPr lang="es-ES" dirty="0"/>
              <a:t>El jardín fue establecido en 1876 para introducir goma Pará a Sri Lanka por los gobernantes británicos.</a:t>
            </a:r>
          </a:p>
          <a:p>
            <a:r>
              <a:rPr lang="es-ES" dirty="0"/>
              <a:t> En 1919 plántulas de caucho fueron importados desde el Real Jardín Botánico de Kew y el proyecto fue entregado al Muhandiram A. de Soyza que fue el primero de la OCI del Jardín.</a:t>
            </a:r>
          </a:p>
          <a:p>
            <a:r>
              <a:rPr lang="es-ES" dirty="0"/>
              <a:t> Los árboles florecieron en 1880 y desde el próximo año se distribuyeron semillas de caucho en todo el país, así como algunas otras colonias británicas. </a:t>
            </a:r>
          </a:p>
          <a:p>
            <a:r>
              <a:rPr lang="es-ES" dirty="0"/>
              <a:t>Los restos de estos primeros árboles de caucho son  protegidos como monumento nacional. </a:t>
            </a:r>
          </a:p>
        </p:txBody>
      </p:sp>
    </p:spTree>
    <p:extLst>
      <p:ext uri="{BB962C8B-B14F-4D97-AF65-F5344CB8AC3E}">
        <p14:creationId xmlns:p14="http://schemas.microsoft.com/office/powerpoint/2010/main" val="8240326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Más tarde, el jardín fue desarrollado como un jardín botánico estándar añadiendo y desarrollando nuevas plantas y secciones. </a:t>
            </a:r>
          </a:p>
          <a:p>
            <a:r>
              <a:rPr lang="es-ES" dirty="0"/>
              <a:t>Muchos de estos árboles del siglo XIX están todavía disponibles en el jardín. </a:t>
            </a:r>
          </a:p>
          <a:p>
            <a:r>
              <a:rPr lang="es-ES" dirty="0"/>
              <a:t>Ahora sirve como un Tropical Botanic Garden.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85145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594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993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59186"/>
            <a:ext cx="2466975" cy="18478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8075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17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357301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357301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73016"/>
            <a:ext cx="4572000" cy="328498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572000" cy="328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857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068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312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639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733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23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085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86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960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>
          <a:xfrm>
            <a:off x="0" y="-99392"/>
            <a:ext cx="925252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591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232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5901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9124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292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961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5645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1775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89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1497</Words>
  <Application>Microsoft Office PowerPoint</Application>
  <PresentationFormat>Presentación en pantalla (4:3)</PresentationFormat>
  <Paragraphs>240</Paragraphs>
  <Slides>111</Slides>
  <Notes>98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111</vt:i4>
      </vt:variant>
    </vt:vector>
  </HeadingPairs>
  <TitlesOfParts>
    <vt:vector size="116" baseType="lpstr">
      <vt:lpstr>Calibri</vt:lpstr>
      <vt:lpstr>Century Schoolbook</vt:lpstr>
      <vt:lpstr>Wingdings</vt:lpstr>
      <vt:lpstr>Wingdings 2</vt:lpstr>
      <vt:lpstr>1_Default Theme</vt:lpstr>
      <vt:lpstr>ASIA.-LA VUELTA AL MUNDO EN 885 JARDINES.-JARDINES BOTANICOS DE SRI LANKA .-Hagkala.-Peradeniya y Henarathgoda</vt:lpstr>
      <vt:lpstr>Hagkala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Royal Botanical Garden of Peradeniya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Henarathgoda Gampaha-Botanical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JARDINES.-JARDINES BOTANICOS DE</dc:title>
  <dc:creator>Josep</dc:creator>
  <cp:lastModifiedBy>Usuario</cp:lastModifiedBy>
  <cp:revision>10</cp:revision>
  <dcterms:created xsi:type="dcterms:W3CDTF">2014-03-14T16:48:24Z</dcterms:created>
  <dcterms:modified xsi:type="dcterms:W3CDTF">2018-03-02T08:09:14Z</dcterms:modified>
</cp:coreProperties>
</file>