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5"/>
  </p:notesMasterIdLst>
  <p:sldIdLst>
    <p:sldId id="256" r:id="rId2"/>
    <p:sldId id="257" r:id="rId3"/>
    <p:sldId id="367" r:id="rId4"/>
    <p:sldId id="368" r:id="rId5"/>
    <p:sldId id="369" r:id="rId6"/>
    <p:sldId id="260" r:id="rId7"/>
    <p:sldId id="365" r:id="rId8"/>
    <p:sldId id="258" r:id="rId9"/>
    <p:sldId id="259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366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384" r:id="rId29"/>
    <p:sldId id="288" r:id="rId30"/>
    <p:sldId id="287" r:id="rId31"/>
    <p:sldId id="320" r:id="rId32"/>
    <p:sldId id="321" r:id="rId33"/>
    <p:sldId id="312" r:id="rId34"/>
    <p:sldId id="278" r:id="rId35"/>
    <p:sldId id="279" r:id="rId36"/>
    <p:sldId id="305" r:id="rId37"/>
    <p:sldId id="306" r:id="rId38"/>
    <p:sldId id="307" r:id="rId39"/>
    <p:sldId id="280" r:id="rId40"/>
    <p:sldId id="281" r:id="rId41"/>
    <p:sldId id="282" r:id="rId42"/>
    <p:sldId id="309" r:id="rId43"/>
    <p:sldId id="285" r:id="rId44"/>
    <p:sldId id="290" r:id="rId45"/>
    <p:sldId id="299" r:id="rId46"/>
    <p:sldId id="292" r:id="rId47"/>
    <p:sldId id="323" r:id="rId48"/>
    <p:sldId id="319" r:id="rId49"/>
    <p:sldId id="329" r:id="rId50"/>
    <p:sldId id="286" r:id="rId51"/>
    <p:sldId id="291" r:id="rId52"/>
    <p:sldId id="293" r:id="rId53"/>
    <p:sldId id="327" r:id="rId54"/>
    <p:sldId id="294" r:id="rId55"/>
    <p:sldId id="296" r:id="rId56"/>
    <p:sldId id="298" r:id="rId57"/>
    <p:sldId id="317" r:id="rId58"/>
    <p:sldId id="300" r:id="rId59"/>
    <p:sldId id="297" r:id="rId60"/>
    <p:sldId id="302" r:id="rId61"/>
    <p:sldId id="303" r:id="rId62"/>
    <p:sldId id="304" r:id="rId63"/>
    <p:sldId id="308" r:id="rId64"/>
    <p:sldId id="310" r:id="rId65"/>
    <p:sldId id="311" r:id="rId66"/>
    <p:sldId id="313" r:id="rId67"/>
    <p:sldId id="314" r:id="rId68"/>
    <p:sldId id="283" r:id="rId69"/>
    <p:sldId id="315" r:id="rId70"/>
    <p:sldId id="318" r:id="rId71"/>
    <p:sldId id="322" r:id="rId72"/>
    <p:sldId id="301" r:id="rId73"/>
    <p:sldId id="289" r:id="rId74"/>
    <p:sldId id="330" r:id="rId75"/>
    <p:sldId id="316" r:id="rId76"/>
    <p:sldId id="325" r:id="rId77"/>
    <p:sldId id="326" r:id="rId78"/>
    <p:sldId id="331" r:id="rId79"/>
    <p:sldId id="370" r:id="rId80"/>
    <p:sldId id="371" r:id="rId81"/>
    <p:sldId id="372" r:id="rId82"/>
    <p:sldId id="373" r:id="rId83"/>
    <p:sldId id="374" r:id="rId84"/>
    <p:sldId id="385" r:id="rId85"/>
    <p:sldId id="336" r:id="rId86"/>
    <p:sldId id="332" r:id="rId87"/>
    <p:sldId id="333" r:id="rId88"/>
    <p:sldId id="334" r:id="rId89"/>
    <p:sldId id="335" r:id="rId90"/>
    <p:sldId id="337" r:id="rId91"/>
    <p:sldId id="338" r:id="rId92"/>
    <p:sldId id="339" r:id="rId93"/>
    <p:sldId id="340" r:id="rId94"/>
    <p:sldId id="341" r:id="rId95"/>
    <p:sldId id="342" r:id="rId96"/>
    <p:sldId id="343" r:id="rId97"/>
    <p:sldId id="344" r:id="rId98"/>
    <p:sldId id="345" r:id="rId99"/>
    <p:sldId id="346" r:id="rId100"/>
    <p:sldId id="347" r:id="rId101"/>
    <p:sldId id="348" r:id="rId102"/>
    <p:sldId id="349" r:id="rId103"/>
    <p:sldId id="351" r:id="rId104"/>
    <p:sldId id="352" r:id="rId105"/>
    <p:sldId id="353" r:id="rId106"/>
    <p:sldId id="354" r:id="rId107"/>
    <p:sldId id="355" r:id="rId108"/>
    <p:sldId id="356" r:id="rId109"/>
    <p:sldId id="357" r:id="rId110"/>
    <p:sldId id="358" r:id="rId111"/>
    <p:sldId id="360" r:id="rId112"/>
    <p:sldId id="361" r:id="rId113"/>
    <p:sldId id="383" r:id="rId114"/>
    <p:sldId id="375" r:id="rId115"/>
    <p:sldId id="362" r:id="rId116"/>
    <p:sldId id="363" r:id="rId117"/>
    <p:sldId id="376" r:id="rId118"/>
    <p:sldId id="377" r:id="rId119"/>
    <p:sldId id="378" r:id="rId120"/>
    <p:sldId id="379" r:id="rId121"/>
    <p:sldId id="380" r:id="rId122"/>
    <p:sldId id="381" r:id="rId123"/>
    <p:sldId id="382" r:id="rId1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28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B405A2-5A48-4DED-BAC3-E0272FECD8AF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35C21B-C010-4FF3-9CC0-310D075788E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5197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713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76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6296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6786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93247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1179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755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6819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2235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64794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05049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737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09985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42312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83645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59379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09619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54375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60044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10945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4781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10901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6079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95005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57749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Seonyodo Park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87505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00809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04590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20334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66208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63339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14709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24063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73194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98096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22270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4820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48874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15118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18699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226746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42537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847043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27632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009284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456248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752998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02326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59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980990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384833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360980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15711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633236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540070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60303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577074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81782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691703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69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516150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903590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655623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110540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094558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387988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68376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876301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Seonyudo Park.-Seoul.-Anfiteatro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77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5699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389830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634333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915264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89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363743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654950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76347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01237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445326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763562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83194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64201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137491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431983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99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896911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189165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441174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Seoul.-Cheonggyecheon River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133643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973912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132664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397020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37860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835368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109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059728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4719805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044816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529552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702611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6964093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1503482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959662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9887403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0664637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2412094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998400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Seoul.-Botanical_garden,_Changgyeonggung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C21B-C010-4FF3-9CC0-310D075788EA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4634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3/2/2018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g"/><Relationship Id="rId5" Type="http://schemas.openxmlformats.org/officeDocument/2006/relationships/image" Target="../media/image78.jpg"/><Relationship Id="rId4" Type="http://schemas.openxmlformats.org/officeDocument/2006/relationships/image" Target="../media/image7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g"/><Relationship Id="rId5" Type="http://schemas.openxmlformats.org/officeDocument/2006/relationships/image" Target="../media/image90.jpg"/><Relationship Id="rId4" Type="http://schemas.openxmlformats.org/officeDocument/2006/relationships/image" Target="../media/image88.jp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jp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196752"/>
            <a:ext cx="6462464" cy="1656184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ASIA.-LA VUELTA AL MUNDO EN 885 JARDINES.- </a:t>
            </a:r>
            <a:br>
              <a:rPr lang="es-ES" sz="3600" dirty="0"/>
            </a:br>
            <a:r>
              <a:rPr lang="es-ES" sz="3600" dirty="0"/>
              <a:t>COREA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83768" y="5003322"/>
            <a:ext cx="4608512" cy="1371600"/>
          </a:xfrm>
        </p:spPr>
        <p:txBody>
          <a:bodyPr/>
          <a:lstStyle/>
          <a:p>
            <a:r>
              <a:rPr lang="es-ES" dirty="0"/>
              <a:t>Selección de textos y fotografías por </a:t>
            </a:r>
          </a:p>
          <a:p>
            <a:r>
              <a:rPr lang="es-ES" sz="2800" dirty="0"/>
              <a:t>JOSE ELIAS BONELLS</a:t>
            </a:r>
          </a:p>
        </p:txBody>
      </p:sp>
    </p:spTree>
    <p:extLst>
      <p:ext uri="{BB962C8B-B14F-4D97-AF65-F5344CB8AC3E}">
        <p14:creationId xmlns:p14="http://schemas.microsoft.com/office/powerpoint/2010/main" val="3045901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Garden of Morning Calm...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jardín de Calma Matutina (</a:t>
            </a:r>
            <a:r>
              <a:rPr lang="ko-KR" altLang="es-ES" dirty="0"/>
              <a:t>아침 고요 수목원</a:t>
            </a:r>
            <a:r>
              <a:rPr lang="es-ES" altLang="ko-KR" dirty="0"/>
              <a:t>), 30.000 ㎡ </a:t>
            </a:r>
            <a:r>
              <a:rPr lang="es-ES" dirty="0"/>
              <a:t>un jardín de flores, se abre todo el año para su disfrute. </a:t>
            </a:r>
          </a:p>
          <a:p>
            <a:r>
              <a:rPr lang="es-ES" dirty="0"/>
              <a:t>En el momento que entras en el jardín, se verá que es un paraíso para los fotógrafos, turistas, familias y parejas. </a:t>
            </a:r>
          </a:p>
          <a:p>
            <a:r>
              <a:rPr lang="es-ES" dirty="0"/>
              <a:t>Los miles de variedades de flores, junto con pinos, liberan un aroma inolvidable en el aire que hace que todas las preocupaciones se derritan rápidamente.</a:t>
            </a:r>
          </a:p>
          <a:p>
            <a:r>
              <a:rPr lang="es-ES" dirty="0"/>
              <a:t>Fecha de inauguración </a:t>
            </a:r>
          </a:p>
          <a:p>
            <a:r>
              <a:rPr lang="es-ES" dirty="0"/>
              <a:t>Mayo, 1996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269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El jardín fue concebido por el profesor Han Sang-kyung (Departamento de Jardinería, Universidad Sahmyook), mientras se desempeñaba como profesor de intercambio en los Estados Unidos.</a:t>
            </a:r>
          </a:p>
          <a:p>
            <a:r>
              <a:rPr lang="es-ES" dirty="0"/>
              <a:t> Su visión era crear un jardín que se convertiría en la famosa y difundir el concepto de la belleza coreana en todo el mundo.</a:t>
            </a:r>
          </a:p>
          <a:p>
            <a:r>
              <a:rPr lang="es-ES" dirty="0"/>
              <a:t> La inspiración para el jardín surgió de un poema escrito por Sir Tagore, el gran poeta indio, que describe Corea, durante la dinastía Joseon, como "La Tierra de la calma matutina". </a:t>
            </a:r>
          </a:p>
          <a:p>
            <a:r>
              <a:rPr lang="es-ES" dirty="0"/>
              <a:t>El jardín es el más antiguo de los jardines privados coreanos. Es un espacio artístico con un hermoso equilibrio entre los conceptos de Corea de las curvas naturales y la asimetría, las plantas y otros materiales diversos.</a:t>
            </a:r>
          </a:p>
        </p:txBody>
      </p:sp>
    </p:spTree>
    <p:extLst>
      <p:ext uri="{BB962C8B-B14F-4D97-AF65-F5344CB8AC3E}">
        <p14:creationId xmlns:p14="http://schemas.microsoft.com/office/powerpoint/2010/main" val="4223755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Fue el primero en adoptar el concepto de un "jardín" en Corea, y es un lugar especial que armoniza la gracia y la belleza clásica moderna. Como resultado de ello, que atrae a cerca de 600.000 turistas anualmente. </a:t>
            </a:r>
          </a:p>
          <a:p>
            <a:r>
              <a:rPr lang="es-ES" dirty="0"/>
              <a:t>Paseos paisajísticos, césped muy bien cuidados, y macizos de flores conectan 20 secciones temáticas diferentes del jardín. </a:t>
            </a:r>
          </a:p>
          <a:p>
            <a:r>
              <a:rPr lang="es-ES" dirty="0"/>
              <a:t>El jardín Sukgeun tiene la forma de la península de Corea y está alfombrada con tantos tipos de flores hermosas en ambos lados que representan el deseo de Sur y Corea del Norte para reunirse.</a:t>
            </a:r>
          </a:p>
          <a:p>
            <a:r>
              <a:rPr lang="es-ES" dirty="0"/>
              <a:t> Es fácilmente uno de los lugares más populares y significativos del jardín. </a:t>
            </a:r>
          </a:p>
        </p:txBody>
      </p:sp>
    </p:spTree>
    <p:extLst>
      <p:ext uri="{BB962C8B-B14F-4D97-AF65-F5344CB8AC3E}">
        <p14:creationId xmlns:p14="http://schemas.microsoft.com/office/powerpoint/2010/main" val="3522678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643192" cy="599728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Los conservatorios del jardín tienen alrededor de 5.000 tipos de plantas, incluyendo 300 variedades nativas de Montaña Baekdusan, conocida como la montaña espiritual del pueblo coreano. </a:t>
            </a:r>
          </a:p>
          <a:p>
            <a:r>
              <a:rPr lang="es-ES" dirty="0"/>
              <a:t>Las flores están en la floración de marzo a noviembre, por lo que el jardín suele estar lleno durante este período.</a:t>
            </a:r>
          </a:p>
          <a:p>
            <a:r>
              <a:rPr lang="es-ES" dirty="0"/>
              <a:t> Además del hermoso follaje del jardín, hay una gran variedad de festivales y exposiciones celebradas mensualmente. </a:t>
            </a:r>
          </a:p>
          <a:p>
            <a:r>
              <a:rPr lang="es-ES" dirty="0"/>
              <a:t>* Primavera: Festival Spring Garden </a:t>
            </a:r>
          </a:p>
          <a:p>
            <a:r>
              <a:rPr lang="es-ES" dirty="0"/>
              <a:t>* Verano: Festival de las Rosas, hortensias y rosas de Sharon </a:t>
            </a:r>
          </a:p>
          <a:p>
            <a:r>
              <a:rPr lang="es-ES" dirty="0"/>
              <a:t>* Otoño: Festival de los crisantemos y tintes otoñales </a:t>
            </a:r>
          </a:p>
          <a:p>
            <a:r>
              <a:rPr lang="es-ES" dirty="0"/>
              <a:t>* Invierno: Festival de Iluminación </a:t>
            </a:r>
          </a:p>
        </p:txBody>
      </p:sp>
    </p:spTree>
    <p:extLst>
      <p:ext uri="{BB962C8B-B14F-4D97-AF65-F5344CB8AC3E}">
        <p14:creationId xmlns:p14="http://schemas.microsoft.com/office/powerpoint/2010/main" val="2123816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59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68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551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69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866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04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38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730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49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574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343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083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489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81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37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9585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288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8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581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044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4392488" cy="3789039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933056"/>
            <a:ext cx="4464496" cy="292494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89039"/>
            <a:ext cx="4572000" cy="3068961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78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66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6016" cy="33569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6992"/>
            <a:ext cx="4716016" cy="350100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27984" cy="335699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356992"/>
            <a:ext cx="4427984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28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Seonyodo Park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060848"/>
            <a:ext cx="7467600" cy="4413104"/>
          </a:xfrm>
        </p:spPr>
        <p:txBody>
          <a:bodyPr>
            <a:normAutofit/>
          </a:bodyPr>
          <a:lstStyle/>
          <a:p>
            <a:r>
              <a:rPr lang="es-ES" dirty="0"/>
              <a:t>Seonyudo Park está situado en Seonyudo (Isla), una de las islas situadas en Hangang (Río). </a:t>
            </a:r>
          </a:p>
          <a:p>
            <a:r>
              <a:rPr lang="es-ES" dirty="0"/>
              <a:t>El parque solía ser una planta de filtración, pero se convirtió en un parque ecológico. </a:t>
            </a:r>
          </a:p>
          <a:p>
            <a:r>
              <a:rPr lang="es-ES" dirty="0"/>
              <a:t>Seonyu literalmente significa "un lugar de belleza escénica". </a:t>
            </a:r>
          </a:p>
          <a:p>
            <a:r>
              <a:rPr lang="es-ES" dirty="0"/>
              <a:t>Seonyudo Parque utiliza la planta de filtración anterior en gran medida.</a:t>
            </a:r>
          </a:p>
          <a:p>
            <a:r>
              <a:rPr lang="es-ES" dirty="0"/>
              <a:t> Contiene cuatro parques y muchos senderos para caminar. </a:t>
            </a:r>
          </a:p>
        </p:txBody>
      </p:sp>
    </p:spTree>
    <p:extLst>
      <p:ext uri="{BB962C8B-B14F-4D97-AF65-F5344CB8AC3E}">
        <p14:creationId xmlns:p14="http://schemas.microsoft.com/office/powerpoint/2010/main" val="13174380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Aparte de estos, el parque cuenta con otras instalaciones como Seoul Design Gallery, y un jardín botánico.</a:t>
            </a:r>
          </a:p>
          <a:p>
            <a:r>
              <a:rPr lang="es-ES" dirty="0"/>
              <a:t> Seonyudo Park es un lugar muy querido en donde los visitantes pueden disfrutar de la naturaleza y relajarse con hermosas vistas al río.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23464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1254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836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003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744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1" y="-99392"/>
            <a:ext cx="4311122" cy="70740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478" y="0"/>
            <a:ext cx="5141522" cy="69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7689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6745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85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7835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6465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190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0351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378904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9040"/>
            <a:ext cx="4644007" cy="306896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89040"/>
            <a:ext cx="4499992" cy="306896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499992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3519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442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292"/>
            <a:ext cx="9144000" cy="675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504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2284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2317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4864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" y="0"/>
            <a:ext cx="9136649" cy="704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111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5826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29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811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7445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965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7262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6237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63" b="-1568"/>
          <a:stretch/>
        </p:blipFill>
        <p:spPr>
          <a:xfrm>
            <a:off x="-108520" y="0"/>
            <a:ext cx="9252520" cy="696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042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5081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51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295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939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366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01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9114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8896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8542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30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32084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604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4" y="-99392"/>
            <a:ext cx="448396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16632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2685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3902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32"/>
            <a:ext cx="9144000" cy="680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893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4318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5" y="0"/>
            <a:ext cx="9107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19766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7893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008" cy="371703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1" y="3717032"/>
            <a:ext cx="4495800" cy="306908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768" y="-22864"/>
            <a:ext cx="4642139" cy="3739896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769" y="3717033"/>
            <a:ext cx="4626114" cy="310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0898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878"/>
            <a:ext cx="9144000" cy="652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945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103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7099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3261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7029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720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Seoul.-Cheonggyecheon River.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Cheonggyecheon ( Hangul : </a:t>
            </a:r>
            <a:r>
              <a:rPr lang="ko-KR" altLang="es-ES" dirty="0"/>
              <a:t>청계천</a:t>
            </a:r>
            <a:r>
              <a:rPr lang="es-ES" altLang="ko-KR" dirty="0"/>
              <a:t>) </a:t>
            </a:r>
            <a:r>
              <a:rPr lang="es-ES" dirty="0"/>
              <a:t>es un 8,4 kilometros  de largo espacio, moderno recreación pública en el centro de Seúl , Corea del Sur . </a:t>
            </a:r>
          </a:p>
          <a:p>
            <a:r>
              <a:rPr lang="es-ES" dirty="0"/>
              <a:t>La masiva renovación urbana del proyecto está en el sitio de un arroyo que fluía antes de la post-rápido guerra el desarrollo económico requiere que sea cubierta por la infraestructura de transporte .</a:t>
            </a:r>
          </a:p>
          <a:p>
            <a:r>
              <a:rPr lang="es-ES" dirty="0"/>
              <a:t> El proyecto de 900 millones dólares inicialmente llamó mucho la crítica pública, pero después de su apertura en 2005, se ha convertido en popular entre los residentes de la ciudad y turistas . </a:t>
            </a:r>
          </a:p>
        </p:txBody>
      </p:sp>
    </p:spTree>
    <p:extLst>
      <p:ext uri="{BB962C8B-B14F-4D97-AF65-F5344CB8AC3E}">
        <p14:creationId xmlns:p14="http://schemas.microsoft.com/office/powerpoint/2010/main" val="344901918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r>
              <a:rPr lang="es-ES" dirty="0"/>
              <a:t>Cheonggyecheon es un arroyo de 5,8 kilometros  que fluye de oeste a este por el centro de Seúl, y luego cumplir con Jungnangcheon , que a su vez se conecta con el río Han y desemboca en el Mar Amarillo .</a:t>
            </a:r>
          </a:p>
          <a:p>
            <a:r>
              <a:rPr lang="es-ES" dirty="0"/>
              <a:t> Durante la presidencia de Park Chung-hee , Cheonggyecheon estaba cubierta de hormigón para carreteras. </a:t>
            </a:r>
          </a:p>
          <a:p>
            <a:r>
              <a:rPr lang="es-ES" dirty="0"/>
              <a:t>En 1968, una carretera elevada se construyó sobre el mismo. </a:t>
            </a:r>
          </a:p>
          <a:p>
            <a:r>
              <a:rPr lang="es-ES" dirty="0"/>
              <a:t>La corriente fue nombrado Gaecheon ("corriente abierta") después de que el primer proyecto de reforma para construir un sistema de drenaje durante la dinastía Joseon . </a:t>
            </a:r>
          </a:p>
        </p:txBody>
      </p:sp>
    </p:spTree>
    <p:extLst>
      <p:ext uri="{BB962C8B-B14F-4D97-AF65-F5344CB8AC3E}">
        <p14:creationId xmlns:p14="http://schemas.microsoft.com/office/powerpoint/2010/main" val="256699946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La obra, que incluye el dragado y el fortalecimiento de las orillas del arroyo y la construcción de los puentes, se llevó a cabo cada 2 o 3 años, durante este período del reinado de Taejong , el tercer rey de la dinastía Joseon . rey Yeonjo cabo especialmente las obras de rehabilitación como un proyecto nacional.</a:t>
            </a:r>
          </a:p>
          <a:p>
            <a:r>
              <a:rPr lang="es-ES" dirty="0"/>
              <a:t>Gacheón ha sido renombrado como Cheonggyecheon, su nombre actual, durante el período colonial japonés . </a:t>
            </a:r>
          </a:p>
          <a:p>
            <a:r>
              <a:rPr lang="es-ES" dirty="0"/>
              <a:t>Durante este tiempo, las dificultades financieras impidieron que los colonialistas de encubrimiento de la corriente a pesar de varios intentos de hacerlo.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437445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Después de la Guerra de Corea (1950-1953), más personas migran a Seúl para ganarse la vida y se establecieron a lo largo de la corriente en las casas improvisadas en mal estado. </a:t>
            </a:r>
          </a:p>
          <a:p>
            <a:r>
              <a:rPr lang="es-ES" dirty="0"/>
              <a:t>La basura de acompañamiento, la arena y los residuos, y las condiciones de deterioro como resultado una monstruosidad en la ciudad. </a:t>
            </a:r>
          </a:p>
          <a:p>
            <a:r>
              <a:rPr lang="es-ES" dirty="0"/>
              <a:t>La corriente fue cubierto con concreto durante un período de 20 años a partir de 1958 y un kilómetros de largo 16 m de ancho autopista elevada 5.6, se completó en 1976. </a:t>
            </a:r>
          </a:p>
          <a:p>
            <a:r>
              <a:rPr lang="es-ES" dirty="0"/>
              <a:t>El área se convirtió en un ejemplo de éxito de la industrialización y la modernización de Corea del Sur.  </a:t>
            </a:r>
          </a:p>
        </p:txBody>
      </p:sp>
    </p:spTree>
    <p:extLst>
      <p:ext uri="{BB962C8B-B14F-4D97-AF65-F5344CB8AC3E}">
        <p14:creationId xmlns:p14="http://schemas.microsoft.com/office/powerpoint/2010/main" val="123440903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En julio de 2003, el entonces alcalde de Seúl , Lee Myung-bak, inició un proyecto para eliminar la carretera elevada y restaurar el flujo.</a:t>
            </a:r>
          </a:p>
          <a:p>
            <a:r>
              <a:rPr lang="es-ES" dirty="0"/>
              <a:t> Era una tarea muy importante ya que no sólo la carretera tiene que ser eliminada, pero como los años de abandono y el desarrollo se había ido la corriente casi totalmente seca, 120.000 toneladas de agua iban a ser bombeadas a diario desde el río Han, sus afluentes y las aguas subterráneas de las estaciones de metro. </a:t>
            </a:r>
          </a:p>
          <a:p>
            <a:r>
              <a:rPr lang="es-ES" dirty="0"/>
              <a:t> En ese momento, los problemas de seguridad también se debió a la construcción de concreto deteriorado. </a:t>
            </a:r>
          </a:p>
          <a:p>
            <a:r>
              <a:rPr lang="es-ES" dirty="0"/>
              <a:t>A pesar de esto, la restauración de Cheonggyecheon se considera importante, ya que encaja con el movimiento para volver a introducir la naturaleza a la ciudad y para promover un diseño más respetuoso del medio ambiente urbano. </a:t>
            </a:r>
          </a:p>
        </p:txBody>
      </p:sp>
    </p:spTree>
    <p:extLst>
      <p:ext uri="{BB962C8B-B14F-4D97-AF65-F5344CB8AC3E}">
        <p14:creationId xmlns:p14="http://schemas.microsoft.com/office/powerpoint/2010/main" val="4225469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620688"/>
            <a:ext cx="7755632" cy="5781256"/>
          </a:xfrm>
        </p:spPr>
        <p:txBody>
          <a:bodyPr>
            <a:normAutofit/>
          </a:bodyPr>
          <a:lstStyle/>
          <a:p>
            <a:r>
              <a:rPr lang="es-ES" dirty="0"/>
              <a:t>A pesar de esto, la restauración de Cheonggyecheon se considera importante, ya que encaja con el movimiento para volver a introducir la naturaleza a la ciudad y para promover un diseño más respetuoso del medio ambiente urbano. </a:t>
            </a:r>
          </a:p>
          <a:p>
            <a:r>
              <a:rPr lang="es-ES" dirty="0"/>
              <a:t>Otros objetivos del proyecto eran para restaurar la historia y la cultura de la región, que se había perdido durante 30 años, y para revitalizar la economía de la metrópoli, Seúl. </a:t>
            </a:r>
          </a:p>
          <a:p>
            <a:r>
              <a:rPr lang="es-ES" dirty="0"/>
              <a:t>El proyecto trató de promover la economía urbana a través de la infraestructura urbana de amplificación para una ciudad competitiva en el negocio existente y el área industrial centrada en la corriente.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235147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El proyecto de renovación urbana fue el catalizador de la revitalización del centro de Seúl . Cheonggyecheon se convirtió en un centro de actividades culturales y económicas.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48233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4967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63591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0624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47499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52425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52425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524250"/>
            <a:ext cx="4572000" cy="333375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24250"/>
            <a:ext cx="45720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48802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01615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" t="6471" r="3824" b="803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60849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5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1424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77175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56338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0571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1121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4347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36450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645024"/>
            <a:ext cx="9036496" cy="3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829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49871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0237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8360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2214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5"/>
            <a:ext cx="9144000" cy="685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47323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Seoul.-Boramae-park.-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Boramae Park es la antigua sede de la Academia de la Fuerza Aérea de Corea.</a:t>
            </a:r>
          </a:p>
          <a:p>
            <a:r>
              <a:rPr lang="es-ES" dirty="0"/>
              <a:t> El nombre "Boramae" significa un halcón joven, de menos de un año de edad, criados para la cetrería, y es el símbolo de la fuerza aérea de Corea. Boramae Parque cuenta con varias instalaciones, como un centro juvenil, un centro de bienestar de los ancianos y un centro de rehabilitación para personas con discapacidad. </a:t>
            </a:r>
          </a:p>
          <a:p>
            <a:r>
              <a:rPr lang="es-ES" dirty="0"/>
              <a:t>El parque es un lugar popular para todas las generaciones.</a:t>
            </a:r>
          </a:p>
        </p:txBody>
      </p:sp>
    </p:spTree>
    <p:extLst>
      <p:ext uri="{BB962C8B-B14F-4D97-AF65-F5344CB8AC3E}">
        <p14:creationId xmlns:p14="http://schemas.microsoft.com/office/powerpoint/2010/main" val="189849986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38939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2111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622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6159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5952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0219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57583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Seoul.-Botanical garden Changgyeong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Changgyeong Palace es un palacio situado en Seúl , Corea del Sur . Originalmente, el Palacio de Verano de la Goryeo King, que luego se convirtió en uno de los cinco grandes palacios de la Dinastía Joseon .</a:t>
            </a:r>
          </a:p>
          <a:p>
            <a:r>
              <a:rPr lang="es-ES" dirty="0"/>
              <a:t>El palacio fue construido originalmente como "Suganggung" por el Rey Sejong por su padre, Taejong , pero en 1483, reformado y ampliado por el rey Seongjong momento en el cual recibió su nombre actual. </a:t>
            </a:r>
          </a:p>
          <a:p>
            <a:r>
              <a:rPr lang="es-ES" dirty="0"/>
              <a:t>Durante el período colonial japonés , los japoneses construyeron un parque zoológico, jardín botánico y museo en el sitio. </a:t>
            </a:r>
          </a:p>
        </p:txBody>
      </p:sp>
    </p:spTree>
    <p:extLst>
      <p:ext uri="{BB962C8B-B14F-4D97-AF65-F5344CB8AC3E}">
        <p14:creationId xmlns:p14="http://schemas.microsoft.com/office/powerpoint/2010/main" val="316340510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r>
              <a:rPr lang="es-ES" dirty="0"/>
              <a:t>En 1983 se eliminaron el zoológico y el jardín botánico.</a:t>
            </a:r>
          </a:p>
          <a:p>
            <a:r>
              <a:rPr lang="es-ES" dirty="0"/>
              <a:t> Al igual que los otros cinco grandes palacios , Changgyeonggung fue gravemente dañada por los japoneses, que antes de haber sido destruido por ellos en 1598 durante la invasión japonesa de Corea sin éxito.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744718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72945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2591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49311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2736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82314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018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59314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72919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0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82895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39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</TotalTime>
  <Words>2109</Words>
  <Application>Microsoft Office PowerPoint</Application>
  <PresentationFormat>Presentación en pantalla (4:3)</PresentationFormat>
  <Paragraphs>268</Paragraphs>
  <Slides>123</Slides>
  <Notes>102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123</vt:i4>
      </vt:variant>
    </vt:vector>
  </HeadingPairs>
  <TitlesOfParts>
    <vt:vector size="129" baseType="lpstr">
      <vt:lpstr>Calibri</vt:lpstr>
      <vt:lpstr>Century Schoolbook</vt:lpstr>
      <vt:lpstr>휴먼매직체</vt:lpstr>
      <vt:lpstr>Wingdings</vt:lpstr>
      <vt:lpstr>Wingdings 2</vt:lpstr>
      <vt:lpstr>Default Theme</vt:lpstr>
      <vt:lpstr>ASIA.-LA VUELTA AL MUNDO EN 885 JARDINES.-  COREA</vt:lpstr>
      <vt:lpstr>The Garden of Morning Calm...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Seonyodo Park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Seoul.-Cheonggyecheon River.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Seoul.-Boramae-park.-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Seoul.-Botanical garden Changgyeong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JARDINES EN COREA</dc:title>
  <dc:creator>Josep</dc:creator>
  <cp:lastModifiedBy>Usuario</cp:lastModifiedBy>
  <cp:revision>16</cp:revision>
  <dcterms:created xsi:type="dcterms:W3CDTF">2013-11-03T05:43:31Z</dcterms:created>
  <dcterms:modified xsi:type="dcterms:W3CDTF">2018-03-02T08:25:12Z</dcterms:modified>
</cp:coreProperties>
</file>