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4"/>
  </p:notesMasterIdLst>
  <p:sldIdLst>
    <p:sldId id="257" r:id="rId3"/>
    <p:sldId id="258" r:id="rId4"/>
    <p:sldId id="259" r:id="rId5"/>
    <p:sldId id="260" r:id="rId6"/>
    <p:sldId id="261" r:id="rId7"/>
    <p:sldId id="263" r:id="rId8"/>
    <p:sldId id="264" r:id="rId9"/>
    <p:sldId id="266" r:id="rId10"/>
    <p:sldId id="267" r:id="rId11"/>
    <p:sldId id="268" r:id="rId12"/>
    <p:sldId id="269" r:id="rId13"/>
    <p:sldId id="270" r:id="rId14"/>
    <p:sldId id="271" r:id="rId15"/>
    <p:sldId id="272" r:id="rId16"/>
    <p:sldId id="273" r:id="rId17"/>
    <p:sldId id="274" r:id="rId18"/>
    <p:sldId id="369" r:id="rId19"/>
    <p:sldId id="370" r:id="rId20"/>
    <p:sldId id="371" r:id="rId21"/>
    <p:sldId id="372" r:id="rId22"/>
    <p:sldId id="373" r:id="rId23"/>
    <p:sldId id="374" r:id="rId24"/>
    <p:sldId id="375" r:id="rId25"/>
    <p:sldId id="376" r:id="rId26"/>
    <p:sldId id="275" r:id="rId27"/>
    <p:sldId id="276" r:id="rId28"/>
    <p:sldId id="277" r:id="rId29"/>
    <p:sldId id="278" r:id="rId30"/>
    <p:sldId id="279" r:id="rId31"/>
    <p:sldId id="280" r:id="rId32"/>
    <p:sldId id="281" r:id="rId33"/>
    <p:sldId id="282" r:id="rId34"/>
    <p:sldId id="284" r:id="rId35"/>
    <p:sldId id="285" r:id="rId36"/>
    <p:sldId id="377" r:id="rId37"/>
    <p:sldId id="378" r:id="rId38"/>
    <p:sldId id="286" r:id="rId39"/>
    <p:sldId id="287" r:id="rId40"/>
    <p:sldId id="288" r:id="rId41"/>
    <p:sldId id="289" r:id="rId42"/>
    <p:sldId id="290" r:id="rId43"/>
    <p:sldId id="291" r:id="rId44"/>
    <p:sldId id="292" r:id="rId45"/>
    <p:sldId id="293" r:id="rId46"/>
    <p:sldId id="294" r:id="rId47"/>
    <p:sldId id="295" r:id="rId48"/>
    <p:sldId id="296" r:id="rId49"/>
    <p:sldId id="298" r:id="rId50"/>
    <p:sldId id="299" r:id="rId51"/>
    <p:sldId id="300" r:id="rId52"/>
    <p:sldId id="301" r:id="rId53"/>
    <p:sldId id="302" r:id="rId54"/>
    <p:sldId id="303" r:id="rId55"/>
    <p:sldId id="304" r:id="rId56"/>
    <p:sldId id="305" r:id="rId57"/>
    <p:sldId id="307" r:id="rId58"/>
    <p:sldId id="308" r:id="rId59"/>
    <p:sldId id="379" r:id="rId60"/>
    <p:sldId id="380" r:id="rId61"/>
    <p:sldId id="381" r:id="rId62"/>
    <p:sldId id="382" r:id="rId63"/>
    <p:sldId id="384" r:id="rId64"/>
    <p:sldId id="385" r:id="rId65"/>
    <p:sldId id="386" r:id="rId66"/>
    <p:sldId id="387" r:id="rId67"/>
    <p:sldId id="388" r:id="rId68"/>
    <p:sldId id="389" r:id="rId69"/>
    <p:sldId id="390" r:id="rId70"/>
    <p:sldId id="391" r:id="rId71"/>
    <p:sldId id="392" r:id="rId72"/>
    <p:sldId id="393" r:id="rId73"/>
    <p:sldId id="394" r:id="rId74"/>
    <p:sldId id="395" r:id="rId75"/>
    <p:sldId id="396" r:id="rId76"/>
    <p:sldId id="397" r:id="rId77"/>
    <p:sldId id="425" r:id="rId78"/>
    <p:sldId id="426" r:id="rId79"/>
    <p:sldId id="427" r:id="rId80"/>
    <p:sldId id="428" r:id="rId81"/>
    <p:sldId id="429" r:id="rId82"/>
    <p:sldId id="398" r:id="rId83"/>
    <p:sldId id="399" r:id="rId84"/>
    <p:sldId id="400" r:id="rId85"/>
    <p:sldId id="401" r:id="rId86"/>
    <p:sldId id="430" r:id="rId87"/>
    <p:sldId id="431" r:id="rId88"/>
    <p:sldId id="432" r:id="rId89"/>
    <p:sldId id="433" r:id="rId90"/>
    <p:sldId id="434" r:id="rId91"/>
    <p:sldId id="435" r:id="rId92"/>
    <p:sldId id="421" r:id="rId93"/>
    <p:sldId id="422" r:id="rId94"/>
    <p:sldId id="423" r:id="rId95"/>
    <p:sldId id="424" r:id="rId96"/>
    <p:sldId id="403" r:id="rId97"/>
    <p:sldId id="404" r:id="rId98"/>
    <p:sldId id="405" r:id="rId99"/>
    <p:sldId id="406" r:id="rId100"/>
    <p:sldId id="407" r:id="rId101"/>
    <p:sldId id="408" r:id="rId102"/>
    <p:sldId id="409" r:id="rId103"/>
    <p:sldId id="410" r:id="rId104"/>
    <p:sldId id="411" r:id="rId105"/>
    <p:sldId id="412" r:id="rId106"/>
    <p:sldId id="413" r:id="rId107"/>
    <p:sldId id="414" r:id="rId108"/>
    <p:sldId id="415" r:id="rId109"/>
    <p:sldId id="416" r:id="rId110"/>
    <p:sldId id="417" r:id="rId111"/>
    <p:sldId id="418" r:id="rId112"/>
    <p:sldId id="419"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28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heme" Target="theme/theme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DB5BD2-6D50-4842-A1FC-76F493B1D5FB}"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F88F03-2E20-4A69-8D25-8B9778624A07}" type="slidenum">
              <a:rPr lang="es-ES" smtClean="0"/>
              <a:t>‹Nº›</a:t>
            </a:fld>
            <a:endParaRPr lang="es-ES" dirty="0"/>
          </a:p>
        </p:txBody>
      </p:sp>
    </p:spTree>
    <p:extLst>
      <p:ext uri="{BB962C8B-B14F-4D97-AF65-F5344CB8AC3E}">
        <p14:creationId xmlns:p14="http://schemas.microsoft.com/office/powerpoint/2010/main" val="1266224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a:t>
            </a:fld>
            <a:endParaRPr lang="es-ES" dirty="0"/>
          </a:p>
        </p:txBody>
      </p:sp>
    </p:spTree>
    <p:extLst>
      <p:ext uri="{BB962C8B-B14F-4D97-AF65-F5344CB8AC3E}">
        <p14:creationId xmlns:p14="http://schemas.microsoft.com/office/powerpoint/2010/main" val="3212215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a:t>
            </a:fld>
            <a:endParaRPr lang="es-ES" dirty="0"/>
          </a:p>
        </p:txBody>
      </p:sp>
    </p:spTree>
    <p:extLst>
      <p:ext uri="{BB962C8B-B14F-4D97-AF65-F5344CB8AC3E}">
        <p14:creationId xmlns:p14="http://schemas.microsoft.com/office/powerpoint/2010/main" val="230682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a:t>
            </a:fld>
            <a:endParaRPr lang="es-ES" dirty="0"/>
          </a:p>
        </p:txBody>
      </p:sp>
    </p:spTree>
    <p:extLst>
      <p:ext uri="{BB962C8B-B14F-4D97-AF65-F5344CB8AC3E}">
        <p14:creationId xmlns:p14="http://schemas.microsoft.com/office/powerpoint/2010/main" val="148214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a:t>
            </a:fld>
            <a:endParaRPr lang="es-ES" dirty="0"/>
          </a:p>
        </p:txBody>
      </p:sp>
    </p:spTree>
    <p:extLst>
      <p:ext uri="{BB962C8B-B14F-4D97-AF65-F5344CB8AC3E}">
        <p14:creationId xmlns:p14="http://schemas.microsoft.com/office/powerpoint/2010/main" val="3576506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a:t>
            </a:fld>
            <a:endParaRPr lang="es-ES" dirty="0"/>
          </a:p>
        </p:txBody>
      </p:sp>
    </p:spTree>
    <p:extLst>
      <p:ext uri="{BB962C8B-B14F-4D97-AF65-F5344CB8AC3E}">
        <p14:creationId xmlns:p14="http://schemas.microsoft.com/office/powerpoint/2010/main" val="394845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a:t>
            </a:fld>
            <a:endParaRPr lang="es-ES" dirty="0"/>
          </a:p>
        </p:txBody>
      </p:sp>
    </p:spTree>
    <p:extLst>
      <p:ext uri="{BB962C8B-B14F-4D97-AF65-F5344CB8AC3E}">
        <p14:creationId xmlns:p14="http://schemas.microsoft.com/office/powerpoint/2010/main" val="4047504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a:t>
            </a:fld>
            <a:endParaRPr lang="es-ES" dirty="0"/>
          </a:p>
        </p:txBody>
      </p:sp>
    </p:spTree>
    <p:extLst>
      <p:ext uri="{BB962C8B-B14F-4D97-AF65-F5344CB8AC3E}">
        <p14:creationId xmlns:p14="http://schemas.microsoft.com/office/powerpoint/2010/main" val="418494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a:t>
            </a:fld>
            <a:endParaRPr lang="es-ES" dirty="0"/>
          </a:p>
        </p:txBody>
      </p:sp>
    </p:spTree>
    <p:extLst>
      <p:ext uri="{BB962C8B-B14F-4D97-AF65-F5344CB8AC3E}">
        <p14:creationId xmlns:p14="http://schemas.microsoft.com/office/powerpoint/2010/main" val="2370908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11</a:t>
            </a:fld>
            <a:endParaRPr lang="es-ES" dirty="0"/>
          </a:p>
        </p:txBody>
      </p:sp>
    </p:spTree>
    <p:extLst>
      <p:ext uri="{BB962C8B-B14F-4D97-AF65-F5344CB8AC3E}">
        <p14:creationId xmlns:p14="http://schemas.microsoft.com/office/powerpoint/2010/main" val="2015369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12</a:t>
            </a:fld>
            <a:endParaRPr lang="es-ES" dirty="0"/>
          </a:p>
        </p:txBody>
      </p:sp>
    </p:spTree>
    <p:extLst>
      <p:ext uri="{BB962C8B-B14F-4D97-AF65-F5344CB8AC3E}">
        <p14:creationId xmlns:p14="http://schemas.microsoft.com/office/powerpoint/2010/main" val="748296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13</a:t>
            </a:fld>
            <a:endParaRPr lang="es-ES" dirty="0"/>
          </a:p>
        </p:txBody>
      </p:sp>
    </p:spTree>
    <p:extLst>
      <p:ext uri="{BB962C8B-B14F-4D97-AF65-F5344CB8AC3E}">
        <p14:creationId xmlns:p14="http://schemas.microsoft.com/office/powerpoint/2010/main" val="3682590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14</a:t>
            </a:fld>
            <a:endParaRPr lang="es-ES" dirty="0"/>
          </a:p>
        </p:txBody>
      </p:sp>
    </p:spTree>
    <p:extLst>
      <p:ext uri="{BB962C8B-B14F-4D97-AF65-F5344CB8AC3E}">
        <p14:creationId xmlns:p14="http://schemas.microsoft.com/office/powerpoint/2010/main" val="2222054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15</a:t>
            </a:fld>
            <a:endParaRPr lang="es-ES" dirty="0"/>
          </a:p>
        </p:txBody>
      </p:sp>
    </p:spTree>
    <p:extLst>
      <p:ext uri="{BB962C8B-B14F-4D97-AF65-F5344CB8AC3E}">
        <p14:creationId xmlns:p14="http://schemas.microsoft.com/office/powerpoint/2010/main" val="443057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Biwon Secret Garden.-Daejojeon </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21</a:t>
            </a:fld>
            <a:endParaRPr lang="es-ES" dirty="0"/>
          </a:p>
        </p:txBody>
      </p:sp>
    </p:spTree>
    <p:extLst>
      <p:ext uri="{BB962C8B-B14F-4D97-AF65-F5344CB8AC3E}">
        <p14:creationId xmlns:p14="http://schemas.microsoft.com/office/powerpoint/2010/main" val="3186094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Biwon Secret Garden.-Juhamnu</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22</a:t>
            </a:fld>
            <a:endParaRPr lang="es-ES" dirty="0"/>
          </a:p>
        </p:txBody>
      </p:sp>
    </p:spTree>
    <p:extLst>
      <p:ext uri="{BB962C8B-B14F-4D97-AF65-F5344CB8AC3E}">
        <p14:creationId xmlns:p14="http://schemas.microsoft.com/office/powerpoint/2010/main" val="325108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Biwon Secret Garden.-Ongnyucheon </a:t>
            </a:r>
          </a:p>
          <a:p>
            <a:endParaRPr lang="es-ES" dirty="0"/>
          </a:p>
          <a:p>
            <a:endParaRPr lang="es-ES" dirty="0"/>
          </a:p>
          <a:p>
            <a:endParaRPr lang="es-ES" dirty="0"/>
          </a:p>
          <a:p>
            <a:endParaRPr lang="es-ES" dirty="0"/>
          </a:p>
          <a:p>
            <a:endParaRPr lang="es-ES" dirty="0"/>
          </a:p>
          <a:p>
            <a:r>
              <a:rPr lang="es-ES" dirty="0"/>
              <a:t>Ongnyucheon</a:t>
            </a:r>
          </a:p>
          <a:p>
            <a:endParaRPr lang="es-ES" dirty="0"/>
          </a:p>
          <a:p>
            <a:endParaRPr lang="es-ES" dirty="0"/>
          </a:p>
          <a:p>
            <a:endParaRPr lang="es-ES" dirty="0"/>
          </a:p>
          <a:p>
            <a:endParaRPr lang="es-ES" dirty="0"/>
          </a:p>
          <a:p>
            <a:endParaRPr lang="es-ES" dirty="0"/>
          </a:p>
          <a:p>
            <a:endParaRPr lang="es-ES" dirty="0"/>
          </a:p>
          <a:p>
            <a:endParaRPr lang="es-ES" dirty="0"/>
          </a:p>
          <a:p>
            <a:r>
              <a:rPr lang="es-ES" dirty="0"/>
              <a:t>Ongnyucheon</a:t>
            </a:r>
          </a:p>
          <a:p>
            <a:endParaRPr lang="es-ES" dirty="0"/>
          </a:p>
          <a:p>
            <a:endParaRPr lang="es-ES" dirty="0"/>
          </a:p>
          <a:p>
            <a:endParaRPr lang="es-ES" dirty="0"/>
          </a:p>
          <a:p>
            <a:endParaRPr lang="es-ES" dirty="0"/>
          </a:p>
          <a:p>
            <a:endParaRPr lang="es-ES" dirty="0"/>
          </a:p>
          <a:p>
            <a:endParaRPr lang="es-ES" dirty="0"/>
          </a:p>
          <a:p>
            <a:r>
              <a:rPr lang="es-ES" dirty="0"/>
              <a:t>Ongnyucheon</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r>
              <a:rPr lang="es-ES" dirty="0"/>
              <a:t>Ongnyucheon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23</a:t>
            </a:fld>
            <a:endParaRPr lang="es-ES" dirty="0"/>
          </a:p>
        </p:txBody>
      </p:sp>
    </p:spTree>
    <p:extLst>
      <p:ext uri="{BB962C8B-B14F-4D97-AF65-F5344CB8AC3E}">
        <p14:creationId xmlns:p14="http://schemas.microsoft.com/office/powerpoint/2010/main" val="1361423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Biwon Secret Garden.-Yeongyeongdang </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24</a:t>
            </a:fld>
            <a:endParaRPr lang="es-ES" dirty="0"/>
          </a:p>
        </p:txBody>
      </p:sp>
    </p:spTree>
    <p:extLst>
      <p:ext uri="{BB962C8B-B14F-4D97-AF65-F5344CB8AC3E}">
        <p14:creationId xmlns:p14="http://schemas.microsoft.com/office/powerpoint/2010/main" val="1626373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25</a:t>
            </a:fld>
            <a:endParaRPr lang="es-ES" dirty="0"/>
          </a:p>
        </p:txBody>
      </p:sp>
    </p:spTree>
    <p:extLst>
      <p:ext uri="{BB962C8B-B14F-4D97-AF65-F5344CB8AC3E}">
        <p14:creationId xmlns:p14="http://schemas.microsoft.com/office/powerpoint/2010/main" val="1501272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26</a:t>
            </a:fld>
            <a:endParaRPr lang="es-ES" dirty="0"/>
          </a:p>
        </p:txBody>
      </p:sp>
    </p:spTree>
    <p:extLst>
      <p:ext uri="{BB962C8B-B14F-4D97-AF65-F5344CB8AC3E}">
        <p14:creationId xmlns:p14="http://schemas.microsoft.com/office/powerpoint/2010/main" val="1397482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27</a:t>
            </a:fld>
            <a:endParaRPr lang="es-ES" dirty="0"/>
          </a:p>
        </p:txBody>
      </p:sp>
    </p:spTree>
    <p:extLst>
      <p:ext uri="{BB962C8B-B14F-4D97-AF65-F5344CB8AC3E}">
        <p14:creationId xmlns:p14="http://schemas.microsoft.com/office/powerpoint/2010/main" val="3515629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28</a:t>
            </a:fld>
            <a:endParaRPr lang="es-ES" dirty="0"/>
          </a:p>
        </p:txBody>
      </p:sp>
    </p:spTree>
    <p:extLst>
      <p:ext uri="{BB962C8B-B14F-4D97-AF65-F5344CB8AC3E}">
        <p14:creationId xmlns:p14="http://schemas.microsoft.com/office/powerpoint/2010/main" val="1576186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29</a:t>
            </a:fld>
            <a:endParaRPr lang="es-ES" dirty="0"/>
          </a:p>
        </p:txBody>
      </p:sp>
    </p:spTree>
    <p:extLst>
      <p:ext uri="{BB962C8B-B14F-4D97-AF65-F5344CB8AC3E}">
        <p14:creationId xmlns:p14="http://schemas.microsoft.com/office/powerpoint/2010/main" val="19922186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30</a:t>
            </a:fld>
            <a:endParaRPr lang="es-ES" dirty="0"/>
          </a:p>
        </p:txBody>
      </p:sp>
    </p:spTree>
    <p:extLst>
      <p:ext uri="{BB962C8B-B14F-4D97-AF65-F5344CB8AC3E}">
        <p14:creationId xmlns:p14="http://schemas.microsoft.com/office/powerpoint/2010/main" val="3925345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31</a:t>
            </a:fld>
            <a:endParaRPr lang="es-ES" dirty="0"/>
          </a:p>
        </p:txBody>
      </p:sp>
    </p:spTree>
    <p:extLst>
      <p:ext uri="{BB962C8B-B14F-4D97-AF65-F5344CB8AC3E}">
        <p14:creationId xmlns:p14="http://schemas.microsoft.com/office/powerpoint/2010/main" val="10215922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32</a:t>
            </a:fld>
            <a:endParaRPr lang="es-ES" dirty="0"/>
          </a:p>
        </p:txBody>
      </p:sp>
    </p:spTree>
    <p:extLst>
      <p:ext uri="{BB962C8B-B14F-4D97-AF65-F5344CB8AC3E}">
        <p14:creationId xmlns:p14="http://schemas.microsoft.com/office/powerpoint/2010/main" val="3625575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Seúl.-Biwon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33</a:t>
            </a:fld>
            <a:endParaRPr lang="es-ES" dirty="0"/>
          </a:p>
        </p:txBody>
      </p:sp>
    </p:spTree>
    <p:extLst>
      <p:ext uri="{BB962C8B-B14F-4D97-AF65-F5344CB8AC3E}">
        <p14:creationId xmlns:p14="http://schemas.microsoft.com/office/powerpoint/2010/main" val="88154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37</a:t>
            </a:fld>
            <a:endParaRPr lang="es-ES" dirty="0"/>
          </a:p>
        </p:txBody>
      </p:sp>
    </p:spTree>
    <p:extLst>
      <p:ext uri="{BB962C8B-B14F-4D97-AF65-F5344CB8AC3E}">
        <p14:creationId xmlns:p14="http://schemas.microsoft.com/office/powerpoint/2010/main" val="2894159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38</a:t>
            </a:fld>
            <a:endParaRPr lang="es-ES" dirty="0"/>
          </a:p>
        </p:txBody>
      </p:sp>
    </p:spTree>
    <p:extLst>
      <p:ext uri="{BB962C8B-B14F-4D97-AF65-F5344CB8AC3E}">
        <p14:creationId xmlns:p14="http://schemas.microsoft.com/office/powerpoint/2010/main" val="4097082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39</a:t>
            </a:fld>
            <a:endParaRPr lang="es-ES" dirty="0"/>
          </a:p>
        </p:txBody>
      </p:sp>
    </p:spTree>
    <p:extLst>
      <p:ext uri="{BB962C8B-B14F-4D97-AF65-F5344CB8AC3E}">
        <p14:creationId xmlns:p14="http://schemas.microsoft.com/office/powerpoint/2010/main" val="585478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40</a:t>
            </a:fld>
            <a:endParaRPr lang="es-ES" dirty="0"/>
          </a:p>
        </p:txBody>
      </p:sp>
    </p:spTree>
    <p:extLst>
      <p:ext uri="{BB962C8B-B14F-4D97-AF65-F5344CB8AC3E}">
        <p14:creationId xmlns:p14="http://schemas.microsoft.com/office/powerpoint/2010/main" val="1143333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41</a:t>
            </a:fld>
            <a:endParaRPr lang="es-ES" dirty="0"/>
          </a:p>
        </p:txBody>
      </p:sp>
    </p:spTree>
    <p:extLst>
      <p:ext uri="{BB962C8B-B14F-4D97-AF65-F5344CB8AC3E}">
        <p14:creationId xmlns:p14="http://schemas.microsoft.com/office/powerpoint/2010/main" val="2617736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42</a:t>
            </a:fld>
            <a:endParaRPr lang="es-ES" dirty="0"/>
          </a:p>
        </p:txBody>
      </p:sp>
    </p:spTree>
    <p:extLst>
      <p:ext uri="{BB962C8B-B14F-4D97-AF65-F5344CB8AC3E}">
        <p14:creationId xmlns:p14="http://schemas.microsoft.com/office/powerpoint/2010/main" val="3419511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43</a:t>
            </a:fld>
            <a:endParaRPr lang="es-ES" dirty="0"/>
          </a:p>
        </p:txBody>
      </p:sp>
    </p:spTree>
    <p:extLst>
      <p:ext uri="{BB962C8B-B14F-4D97-AF65-F5344CB8AC3E}">
        <p14:creationId xmlns:p14="http://schemas.microsoft.com/office/powerpoint/2010/main" val="1062654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44</a:t>
            </a:fld>
            <a:endParaRPr lang="es-ES" dirty="0"/>
          </a:p>
        </p:txBody>
      </p:sp>
    </p:spTree>
    <p:extLst>
      <p:ext uri="{BB962C8B-B14F-4D97-AF65-F5344CB8AC3E}">
        <p14:creationId xmlns:p14="http://schemas.microsoft.com/office/powerpoint/2010/main" val="4006934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45</a:t>
            </a:fld>
            <a:endParaRPr lang="es-ES" dirty="0"/>
          </a:p>
        </p:txBody>
      </p:sp>
    </p:spTree>
    <p:extLst>
      <p:ext uri="{BB962C8B-B14F-4D97-AF65-F5344CB8AC3E}">
        <p14:creationId xmlns:p14="http://schemas.microsoft.com/office/powerpoint/2010/main" val="9139919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46</a:t>
            </a:fld>
            <a:endParaRPr lang="es-ES" dirty="0"/>
          </a:p>
        </p:txBody>
      </p:sp>
    </p:spTree>
    <p:extLst>
      <p:ext uri="{BB962C8B-B14F-4D97-AF65-F5344CB8AC3E}">
        <p14:creationId xmlns:p14="http://schemas.microsoft.com/office/powerpoint/2010/main" val="3325463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47</a:t>
            </a:fld>
            <a:endParaRPr lang="es-ES" dirty="0"/>
          </a:p>
        </p:txBody>
      </p:sp>
    </p:spTree>
    <p:extLst>
      <p:ext uri="{BB962C8B-B14F-4D97-AF65-F5344CB8AC3E}">
        <p14:creationId xmlns:p14="http://schemas.microsoft.com/office/powerpoint/2010/main" val="30423385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48</a:t>
            </a:fld>
            <a:endParaRPr lang="es-ES" dirty="0"/>
          </a:p>
        </p:txBody>
      </p:sp>
    </p:spTree>
    <p:extLst>
      <p:ext uri="{BB962C8B-B14F-4D97-AF65-F5344CB8AC3E}">
        <p14:creationId xmlns:p14="http://schemas.microsoft.com/office/powerpoint/2010/main" val="8924703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49</a:t>
            </a:fld>
            <a:endParaRPr lang="es-ES" dirty="0"/>
          </a:p>
        </p:txBody>
      </p:sp>
    </p:spTree>
    <p:extLst>
      <p:ext uri="{BB962C8B-B14F-4D97-AF65-F5344CB8AC3E}">
        <p14:creationId xmlns:p14="http://schemas.microsoft.com/office/powerpoint/2010/main" val="2999549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50</a:t>
            </a:fld>
            <a:endParaRPr lang="es-ES" dirty="0"/>
          </a:p>
        </p:txBody>
      </p:sp>
    </p:spTree>
    <p:extLst>
      <p:ext uri="{BB962C8B-B14F-4D97-AF65-F5344CB8AC3E}">
        <p14:creationId xmlns:p14="http://schemas.microsoft.com/office/powerpoint/2010/main" val="13084765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51</a:t>
            </a:fld>
            <a:endParaRPr lang="es-ES" dirty="0"/>
          </a:p>
        </p:txBody>
      </p:sp>
    </p:spTree>
    <p:extLst>
      <p:ext uri="{BB962C8B-B14F-4D97-AF65-F5344CB8AC3E}">
        <p14:creationId xmlns:p14="http://schemas.microsoft.com/office/powerpoint/2010/main" val="42272985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52</a:t>
            </a:fld>
            <a:endParaRPr lang="es-ES" dirty="0"/>
          </a:p>
        </p:txBody>
      </p:sp>
    </p:spTree>
    <p:extLst>
      <p:ext uri="{BB962C8B-B14F-4D97-AF65-F5344CB8AC3E}">
        <p14:creationId xmlns:p14="http://schemas.microsoft.com/office/powerpoint/2010/main" val="2185244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53</a:t>
            </a:fld>
            <a:endParaRPr lang="es-ES" dirty="0"/>
          </a:p>
        </p:txBody>
      </p:sp>
    </p:spTree>
    <p:extLst>
      <p:ext uri="{BB962C8B-B14F-4D97-AF65-F5344CB8AC3E}">
        <p14:creationId xmlns:p14="http://schemas.microsoft.com/office/powerpoint/2010/main" val="26156974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54</a:t>
            </a:fld>
            <a:endParaRPr lang="es-ES" dirty="0"/>
          </a:p>
        </p:txBody>
      </p:sp>
    </p:spTree>
    <p:extLst>
      <p:ext uri="{BB962C8B-B14F-4D97-AF65-F5344CB8AC3E}">
        <p14:creationId xmlns:p14="http://schemas.microsoft.com/office/powerpoint/2010/main" val="15584180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55</a:t>
            </a:fld>
            <a:endParaRPr lang="es-ES" dirty="0"/>
          </a:p>
        </p:txBody>
      </p:sp>
    </p:spTree>
    <p:extLst>
      <p:ext uri="{BB962C8B-B14F-4D97-AF65-F5344CB8AC3E}">
        <p14:creationId xmlns:p14="http://schemas.microsoft.com/office/powerpoint/2010/main" val="14191111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56</a:t>
            </a:fld>
            <a:endParaRPr lang="es-ES" dirty="0"/>
          </a:p>
        </p:txBody>
      </p:sp>
    </p:spTree>
    <p:extLst>
      <p:ext uri="{BB962C8B-B14F-4D97-AF65-F5344CB8AC3E}">
        <p14:creationId xmlns:p14="http://schemas.microsoft.com/office/powerpoint/2010/main" val="19957917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61</a:t>
            </a:fld>
            <a:endParaRPr lang="es-ES" dirty="0"/>
          </a:p>
        </p:txBody>
      </p:sp>
    </p:spTree>
    <p:extLst>
      <p:ext uri="{BB962C8B-B14F-4D97-AF65-F5344CB8AC3E}">
        <p14:creationId xmlns:p14="http://schemas.microsoft.com/office/powerpoint/2010/main" val="13761427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62</a:t>
            </a:fld>
            <a:endParaRPr lang="es-ES" dirty="0"/>
          </a:p>
        </p:txBody>
      </p:sp>
    </p:spTree>
    <p:extLst>
      <p:ext uri="{BB962C8B-B14F-4D97-AF65-F5344CB8AC3E}">
        <p14:creationId xmlns:p14="http://schemas.microsoft.com/office/powerpoint/2010/main" val="2862220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63</a:t>
            </a:fld>
            <a:endParaRPr lang="es-ES" dirty="0"/>
          </a:p>
        </p:txBody>
      </p:sp>
    </p:spTree>
    <p:extLst>
      <p:ext uri="{BB962C8B-B14F-4D97-AF65-F5344CB8AC3E}">
        <p14:creationId xmlns:p14="http://schemas.microsoft.com/office/powerpoint/2010/main" val="17685022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64</a:t>
            </a:fld>
            <a:endParaRPr lang="es-ES" dirty="0"/>
          </a:p>
        </p:txBody>
      </p:sp>
    </p:spTree>
    <p:extLst>
      <p:ext uri="{BB962C8B-B14F-4D97-AF65-F5344CB8AC3E}">
        <p14:creationId xmlns:p14="http://schemas.microsoft.com/office/powerpoint/2010/main" val="5107514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65</a:t>
            </a:fld>
            <a:endParaRPr lang="es-ES" dirty="0"/>
          </a:p>
        </p:txBody>
      </p:sp>
    </p:spTree>
    <p:extLst>
      <p:ext uri="{BB962C8B-B14F-4D97-AF65-F5344CB8AC3E}">
        <p14:creationId xmlns:p14="http://schemas.microsoft.com/office/powerpoint/2010/main" val="24719948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66</a:t>
            </a:fld>
            <a:endParaRPr lang="es-ES" dirty="0"/>
          </a:p>
        </p:txBody>
      </p:sp>
    </p:spTree>
    <p:extLst>
      <p:ext uri="{BB962C8B-B14F-4D97-AF65-F5344CB8AC3E}">
        <p14:creationId xmlns:p14="http://schemas.microsoft.com/office/powerpoint/2010/main" val="25203928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67</a:t>
            </a:fld>
            <a:endParaRPr lang="es-ES" dirty="0"/>
          </a:p>
        </p:txBody>
      </p:sp>
    </p:spTree>
    <p:extLst>
      <p:ext uri="{BB962C8B-B14F-4D97-AF65-F5344CB8AC3E}">
        <p14:creationId xmlns:p14="http://schemas.microsoft.com/office/powerpoint/2010/main" val="19241473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68</a:t>
            </a:fld>
            <a:endParaRPr lang="es-ES" dirty="0"/>
          </a:p>
        </p:txBody>
      </p:sp>
    </p:spTree>
    <p:extLst>
      <p:ext uri="{BB962C8B-B14F-4D97-AF65-F5344CB8AC3E}">
        <p14:creationId xmlns:p14="http://schemas.microsoft.com/office/powerpoint/2010/main" val="35991835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69</a:t>
            </a:fld>
            <a:endParaRPr lang="es-ES" dirty="0"/>
          </a:p>
        </p:txBody>
      </p:sp>
    </p:spTree>
    <p:extLst>
      <p:ext uri="{BB962C8B-B14F-4D97-AF65-F5344CB8AC3E}">
        <p14:creationId xmlns:p14="http://schemas.microsoft.com/office/powerpoint/2010/main" val="10024281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70</a:t>
            </a:fld>
            <a:endParaRPr lang="es-ES" dirty="0"/>
          </a:p>
        </p:txBody>
      </p:sp>
    </p:spTree>
    <p:extLst>
      <p:ext uri="{BB962C8B-B14F-4D97-AF65-F5344CB8AC3E}">
        <p14:creationId xmlns:p14="http://schemas.microsoft.com/office/powerpoint/2010/main" val="28712122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71</a:t>
            </a:fld>
            <a:endParaRPr lang="es-ES" dirty="0"/>
          </a:p>
        </p:txBody>
      </p:sp>
    </p:spTree>
    <p:extLst>
      <p:ext uri="{BB962C8B-B14F-4D97-AF65-F5344CB8AC3E}">
        <p14:creationId xmlns:p14="http://schemas.microsoft.com/office/powerpoint/2010/main" val="37445953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72</a:t>
            </a:fld>
            <a:endParaRPr lang="es-ES" dirty="0"/>
          </a:p>
        </p:txBody>
      </p:sp>
    </p:spTree>
    <p:extLst>
      <p:ext uri="{BB962C8B-B14F-4D97-AF65-F5344CB8AC3E}">
        <p14:creationId xmlns:p14="http://schemas.microsoft.com/office/powerpoint/2010/main" val="193695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73</a:t>
            </a:fld>
            <a:endParaRPr lang="es-ES" dirty="0"/>
          </a:p>
        </p:txBody>
      </p:sp>
    </p:spTree>
    <p:extLst>
      <p:ext uri="{BB962C8B-B14F-4D97-AF65-F5344CB8AC3E}">
        <p14:creationId xmlns:p14="http://schemas.microsoft.com/office/powerpoint/2010/main" val="1696478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74</a:t>
            </a:fld>
            <a:endParaRPr lang="es-ES" dirty="0"/>
          </a:p>
        </p:txBody>
      </p:sp>
    </p:spTree>
    <p:extLst>
      <p:ext uri="{BB962C8B-B14F-4D97-AF65-F5344CB8AC3E}">
        <p14:creationId xmlns:p14="http://schemas.microsoft.com/office/powerpoint/2010/main" val="15502296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Corea..-Boseong tea farm</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81</a:t>
            </a:fld>
            <a:endParaRPr lang="es-ES" dirty="0"/>
          </a:p>
        </p:txBody>
      </p:sp>
    </p:spTree>
    <p:extLst>
      <p:ext uri="{BB962C8B-B14F-4D97-AF65-F5344CB8AC3E}">
        <p14:creationId xmlns:p14="http://schemas.microsoft.com/office/powerpoint/2010/main" val="29014976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Corea.-Boseong tea farm</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82</a:t>
            </a:fld>
            <a:endParaRPr lang="es-ES" dirty="0"/>
          </a:p>
        </p:txBody>
      </p:sp>
    </p:spTree>
    <p:extLst>
      <p:ext uri="{BB962C8B-B14F-4D97-AF65-F5344CB8AC3E}">
        <p14:creationId xmlns:p14="http://schemas.microsoft.com/office/powerpoint/2010/main" val="20615884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Corea.-Green-Tea-Plantation-Boseong-Corea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83</a:t>
            </a:fld>
            <a:endParaRPr lang="es-ES" dirty="0"/>
          </a:p>
        </p:txBody>
      </p:sp>
    </p:spTree>
    <p:extLst>
      <p:ext uri="{BB962C8B-B14F-4D97-AF65-F5344CB8AC3E}">
        <p14:creationId xmlns:p14="http://schemas.microsoft.com/office/powerpoint/2010/main" val="42145767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Corea.-Green-Tea-Plantation-Boseong-Corea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84</a:t>
            </a:fld>
            <a:endParaRPr lang="es-ES" dirty="0"/>
          </a:p>
        </p:txBody>
      </p:sp>
    </p:spTree>
    <p:extLst>
      <p:ext uri="{BB962C8B-B14F-4D97-AF65-F5344CB8AC3E}">
        <p14:creationId xmlns:p14="http://schemas.microsoft.com/office/powerpoint/2010/main" val="35503636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a:t>
            </a:r>
          </a:p>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85</a:t>
            </a:fld>
            <a:endParaRPr lang="es-ES" dirty="0"/>
          </a:p>
        </p:txBody>
      </p:sp>
    </p:spTree>
    <p:extLst>
      <p:ext uri="{BB962C8B-B14F-4D97-AF65-F5344CB8AC3E}">
        <p14:creationId xmlns:p14="http://schemas.microsoft.com/office/powerpoint/2010/main" val="2368087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86</a:t>
            </a:fld>
            <a:endParaRPr lang="es-ES" dirty="0"/>
          </a:p>
        </p:txBody>
      </p:sp>
    </p:spTree>
    <p:extLst>
      <p:ext uri="{BB962C8B-B14F-4D97-AF65-F5344CB8AC3E}">
        <p14:creationId xmlns:p14="http://schemas.microsoft.com/office/powerpoint/2010/main" val="1780174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87</a:t>
            </a:fld>
            <a:endParaRPr lang="es-ES" dirty="0"/>
          </a:p>
        </p:txBody>
      </p:sp>
    </p:spTree>
    <p:extLst>
      <p:ext uri="{BB962C8B-B14F-4D97-AF65-F5344CB8AC3E}">
        <p14:creationId xmlns:p14="http://schemas.microsoft.com/office/powerpoint/2010/main" val="8840665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a:t>
            </a:r>
          </a:p>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88</a:t>
            </a:fld>
            <a:endParaRPr lang="es-ES" dirty="0"/>
          </a:p>
        </p:txBody>
      </p:sp>
    </p:spTree>
    <p:extLst>
      <p:ext uri="{BB962C8B-B14F-4D97-AF65-F5344CB8AC3E}">
        <p14:creationId xmlns:p14="http://schemas.microsoft.com/office/powerpoint/2010/main" val="1803031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a:t>
            </a:r>
          </a:p>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89</a:t>
            </a:fld>
            <a:endParaRPr lang="es-ES" dirty="0"/>
          </a:p>
        </p:txBody>
      </p:sp>
    </p:spTree>
    <p:extLst>
      <p:ext uri="{BB962C8B-B14F-4D97-AF65-F5344CB8AC3E}">
        <p14:creationId xmlns:p14="http://schemas.microsoft.com/office/powerpoint/2010/main" val="22175014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a:t>
            </a:r>
          </a:p>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90</a:t>
            </a:fld>
            <a:endParaRPr lang="es-ES" dirty="0"/>
          </a:p>
        </p:txBody>
      </p:sp>
    </p:spTree>
    <p:extLst>
      <p:ext uri="{BB962C8B-B14F-4D97-AF65-F5344CB8AC3E}">
        <p14:creationId xmlns:p14="http://schemas.microsoft.com/office/powerpoint/2010/main" val="30789305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95</a:t>
            </a:fld>
            <a:endParaRPr lang="es-ES" dirty="0"/>
          </a:p>
        </p:txBody>
      </p:sp>
    </p:spTree>
    <p:extLst>
      <p:ext uri="{BB962C8B-B14F-4D97-AF65-F5344CB8AC3E}">
        <p14:creationId xmlns:p14="http://schemas.microsoft.com/office/powerpoint/2010/main" val="30854138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96</a:t>
            </a:fld>
            <a:endParaRPr lang="es-ES" dirty="0"/>
          </a:p>
        </p:txBody>
      </p:sp>
    </p:spTree>
    <p:extLst>
      <p:ext uri="{BB962C8B-B14F-4D97-AF65-F5344CB8AC3E}">
        <p14:creationId xmlns:p14="http://schemas.microsoft.com/office/powerpoint/2010/main" val="30943007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97</a:t>
            </a:fld>
            <a:endParaRPr lang="es-ES" dirty="0"/>
          </a:p>
        </p:txBody>
      </p:sp>
    </p:spTree>
    <p:extLst>
      <p:ext uri="{BB962C8B-B14F-4D97-AF65-F5344CB8AC3E}">
        <p14:creationId xmlns:p14="http://schemas.microsoft.com/office/powerpoint/2010/main" val="22420778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98</a:t>
            </a:fld>
            <a:endParaRPr lang="es-ES" dirty="0"/>
          </a:p>
        </p:txBody>
      </p:sp>
    </p:spTree>
    <p:extLst>
      <p:ext uri="{BB962C8B-B14F-4D97-AF65-F5344CB8AC3E}">
        <p14:creationId xmlns:p14="http://schemas.microsoft.com/office/powerpoint/2010/main" val="34718853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99</a:t>
            </a:fld>
            <a:endParaRPr lang="es-ES" dirty="0"/>
          </a:p>
        </p:txBody>
      </p:sp>
    </p:spTree>
    <p:extLst>
      <p:ext uri="{BB962C8B-B14F-4D97-AF65-F5344CB8AC3E}">
        <p14:creationId xmlns:p14="http://schemas.microsoft.com/office/powerpoint/2010/main" val="35530740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100</a:t>
            </a:fld>
            <a:endParaRPr lang="es-ES" dirty="0"/>
          </a:p>
        </p:txBody>
      </p:sp>
    </p:spTree>
    <p:extLst>
      <p:ext uri="{BB962C8B-B14F-4D97-AF65-F5344CB8AC3E}">
        <p14:creationId xmlns:p14="http://schemas.microsoft.com/office/powerpoint/2010/main" val="17586469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101</a:t>
            </a:fld>
            <a:endParaRPr lang="es-ES" dirty="0"/>
          </a:p>
        </p:txBody>
      </p:sp>
    </p:spTree>
    <p:extLst>
      <p:ext uri="{BB962C8B-B14F-4D97-AF65-F5344CB8AC3E}">
        <p14:creationId xmlns:p14="http://schemas.microsoft.com/office/powerpoint/2010/main" val="24895286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102</a:t>
            </a:fld>
            <a:endParaRPr lang="es-ES" dirty="0"/>
          </a:p>
        </p:txBody>
      </p:sp>
    </p:spTree>
    <p:extLst>
      <p:ext uri="{BB962C8B-B14F-4D97-AF65-F5344CB8AC3E}">
        <p14:creationId xmlns:p14="http://schemas.microsoft.com/office/powerpoint/2010/main" val="27933610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103</a:t>
            </a:fld>
            <a:endParaRPr lang="es-ES" dirty="0"/>
          </a:p>
        </p:txBody>
      </p:sp>
    </p:spTree>
    <p:extLst>
      <p:ext uri="{BB962C8B-B14F-4D97-AF65-F5344CB8AC3E}">
        <p14:creationId xmlns:p14="http://schemas.microsoft.com/office/powerpoint/2010/main" val="20049181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105</a:t>
            </a:fld>
            <a:endParaRPr lang="es-ES" dirty="0"/>
          </a:p>
        </p:txBody>
      </p:sp>
    </p:spTree>
    <p:extLst>
      <p:ext uri="{BB962C8B-B14F-4D97-AF65-F5344CB8AC3E}">
        <p14:creationId xmlns:p14="http://schemas.microsoft.com/office/powerpoint/2010/main" val="10888426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106</a:t>
            </a:fld>
            <a:endParaRPr lang="es-ES" dirty="0"/>
          </a:p>
        </p:txBody>
      </p:sp>
    </p:spTree>
    <p:extLst>
      <p:ext uri="{BB962C8B-B14F-4D97-AF65-F5344CB8AC3E}">
        <p14:creationId xmlns:p14="http://schemas.microsoft.com/office/powerpoint/2010/main" val="32225908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Corea.-Nantes.-Blottereau Parque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107</a:t>
            </a:fld>
            <a:endParaRPr lang="es-ES" dirty="0"/>
          </a:p>
        </p:txBody>
      </p:sp>
    </p:spTree>
    <p:extLst>
      <p:ext uri="{BB962C8B-B14F-4D97-AF65-F5344CB8AC3E}">
        <p14:creationId xmlns:p14="http://schemas.microsoft.com/office/powerpoint/2010/main" val="17037761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Corea.-Nantes.-Blottereau Parque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108</a:t>
            </a:fld>
            <a:endParaRPr lang="es-ES" dirty="0"/>
          </a:p>
        </p:txBody>
      </p:sp>
    </p:spTree>
    <p:extLst>
      <p:ext uri="{BB962C8B-B14F-4D97-AF65-F5344CB8AC3E}">
        <p14:creationId xmlns:p14="http://schemas.microsoft.com/office/powerpoint/2010/main" val="554016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Corea.-Temple</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109</a:t>
            </a:fld>
            <a:endParaRPr lang="es-ES" dirty="0"/>
          </a:p>
        </p:txBody>
      </p:sp>
    </p:spTree>
    <p:extLst>
      <p:ext uri="{BB962C8B-B14F-4D97-AF65-F5344CB8AC3E}">
        <p14:creationId xmlns:p14="http://schemas.microsoft.com/office/powerpoint/2010/main" val="32554563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Corea.-Parque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110</a:t>
            </a:fld>
            <a:endParaRPr lang="es-ES" dirty="0"/>
          </a:p>
        </p:txBody>
      </p:sp>
    </p:spTree>
    <p:extLst>
      <p:ext uri="{BB962C8B-B14F-4D97-AF65-F5344CB8AC3E}">
        <p14:creationId xmlns:p14="http://schemas.microsoft.com/office/powerpoint/2010/main" val="40812335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111</a:t>
            </a:fld>
            <a:endParaRPr lang="es-ES" dirty="0"/>
          </a:p>
        </p:txBody>
      </p:sp>
    </p:spTree>
    <p:extLst>
      <p:ext uri="{BB962C8B-B14F-4D97-AF65-F5344CB8AC3E}">
        <p14:creationId xmlns:p14="http://schemas.microsoft.com/office/powerpoint/2010/main" val="2495270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23295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62917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0218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196535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78392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79236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38587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7445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4399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15405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9534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67022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27587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38748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169914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51636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91827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15426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69248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48541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80117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44144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5628973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4816710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upload.wikimedia.org/wikipedia/commons/7/71/Daejojeon,_Changdeokgung_-_Seoul,_Korea.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hyperlink" Target="//upload.wikimedia.org/wikipedia/commons/b/b9/Juhamnu,_Changdeokgung_-_Seoul,_Korea.JP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hyperlink" Target="//upload.wikimedia.org/wikipedia/commons/5/55/Ongnyucheon,_Changdeokgung_-_Seoul,_Korea.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hyperlink" Target="//upload.wikimedia.org/wikipedia/commons/6/6d/Yeongyeongdang,_Changdeokgung_-_Seoul,_Korea.JP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g"/><Relationship Id="rId4" Type="http://schemas.openxmlformats.org/officeDocument/2006/relationships/image" Target="../media/image26.jpg"/></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692696"/>
            <a:ext cx="6406480" cy="2808312"/>
          </a:xfrm>
        </p:spPr>
        <p:txBody>
          <a:bodyPr>
            <a:normAutofit/>
          </a:bodyPr>
          <a:lstStyle/>
          <a:p>
            <a:r>
              <a:rPr lang="es-ES" sz="3200" dirty="0"/>
              <a:t>ASIA.-LA VUELTA AL MUNDO </a:t>
            </a:r>
            <a:r>
              <a:rPr lang="es-ES" sz="3200"/>
              <a:t>EN 885 </a:t>
            </a:r>
            <a:r>
              <a:rPr lang="es-ES" sz="3200" dirty="0"/>
              <a:t>JARDINES</a:t>
            </a:r>
            <a:r>
              <a:rPr lang="es-ES" sz="3600" dirty="0"/>
              <a:t>.-JARDINES EN COREA.-A</a:t>
            </a:r>
          </a:p>
        </p:txBody>
      </p:sp>
      <p:sp>
        <p:nvSpPr>
          <p:cNvPr id="3" name="2 Subtítulo"/>
          <p:cNvSpPr>
            <a:spLocks noGrp="1"/>
          </p:cNvSpPr>
          <p:nvPr>
            <p:ph type="subTitle" idx="1"/>
          </p:nvPr>
        </p:nvSpPr>
        <p:spPr>
          <a:xfrm>
            <a:off x="2483768" y="5003322"/>
            <a:ext cx="4536504" cy="1371600"/>
          </a:xfrm>
        </p:spPr>
        <p:txBody>
          <a:bodyPr/>
          <a:lstStyle/>
          <a:p>
            <a:r>
              <a:rPr lang="es-ES" dirty="0"/>
              <a:t>Selección de textos y fotografías por </a:t>
            </a:r>
          </a:p>
          <a:p>
            <a:r>
              <a:rPr lang="es-ES" sz="2800" dirty="0"/>
              <a:t>JOSE ELIAS BONELLS</a:t>
            </a:r>
          </a:p>
        </p:txBody>
      </p:sp>
    </p:spTree>
    <p:extLst>
      <p:ext uri="{BB962C8B-B14F-4D97-AF65-F5344CB8AC3E}">
        <p14:creationId xmlns:p14="http://schemas.microsoft.com/office/powerpoint/2010/main" val="2737158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Seúl.-Olimpic Park.-</a:t>
            </a:r>
          </a:p>
        </p:txBody>
      </p:sp>
      <p:sp>
        <p:nvSpPr>
          <p:cNvPr id="3" name="2 Marcador de contenido"/>
          <p:cNvSpPr>
            <a:spLocks noGrp="1"/>
          </p:cNvSpPr>
          <p:nvPr>
            <p:ph sz="quarter" idx="1"/>
          </p:nvPr>
        </p:nvSpPr>
        <p:spPr/>
        <p:txBody>
          <a:bodyPr/>
          <a:lstStyle/>
          <a:p>
            <a:r>
              <a:rPr lang="es-ES" dirty="0"/>
              <a:t>Parque Olímpico de Seúl, acortado a Olpark, es un Parque Olímpico construido para albergar los Juegos Olímpicos de Verano 1988 . </a:t>
            </a:r>
          </a:p>
          <a:p>
            <a:r>
              <a:rPr lang="es-ES" dirty="0"/>
              <a:t>Se encuentra en Songpa-gu , Bangi-dong.</a:t>
            </a:r>
          </a:p>
          <a:p>
            <a:endParaRPr lang="es-ES" dirty="0"/>
          </a:p>
        </p:txBody>
      </p:sp>
    </p:spTree>
    <p:extLst>
      <p:ext uri="{BB962C8B-B14F-4D97-AF65-F5344CB8AC3E}">
        <p14:creationId xmlns:p14="http://schemas.microsoft.com/office/powerpoint/2010/main" val="1876960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7420"/>
          <a:stretch/>
        </p:blipFill>
        <p:spPr>
          <a:xfrm>
            <a:off x="0" y="0"/>
            <a:ext cx="9144000" cy="6857999"/>
          </a:xfrm>
          <a:prstGeom prst="rect">
            <a:avLst/>
          </a:prstGeom>
        </p:spPr>
      </p:pic>
    </p:spTree>
    <p:extLst>
      <p:ext uri="{BB962C8B-B14F-4D97-AF65-F5344CB8AC3E}">
        <p14:creationId xmlns:p14="http://schemas.microsoft.com/office/powerpoint/2010/main" val="314994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35812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52387" y="0"/>
            <a:ext cx="9091613" cy="6858000"/>
          </a:xfrm>
          <a:prstGeom prst="rect">
            <a:avLst/>
          </a:prstGeom>
        </p:spPr>
      </p:pic>
    </p:spTree>
    <p:extLst>
      <p:ext uri="{BB962C8B-B14F-4D97-AF65-F5344CB8AC3E}">
        <p14:creationId xmlns:p14="http://schemas.microsoft.com/office/powerpoint/2010/main" val="1291970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353896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0"/>
            <a:ext cx="4283968"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860032" cy="378904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860032" cy="3212976"/>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645024"/>
            <a:ext cx="4307378" cy="3186081"/>
          </a:xfrm>
          <a:prstGeom prst="rect">
            <a:avLst/>
          </a:prstGeom>
        </p:spPr>
      </p:pic>
    </p:spTree>
    <p:extLst>
      <p:ext uri="{BB962C8B-B14F-4D97-AF65-F5344CB8AC3E}">
        <p14:creationId xmlns:p14="http://schemas.microsoft.com/office/powerpoint/2010/main" val="2776036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45097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2607527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63744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46876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353" t="3725" r="2762" b="4314"/>
          <a:stretch/>
        </p:blipFill>
        <p:spPr>
          <a:xfrm>
            <a:off x="0" y="0"/>
            <a:ext cx="9144000" cy="6858000"/>
          </a:xfrm>
          <a:prstGeom prst="rect">
            <a:avLst/>
          </a:prstGeom>
        </p:spPr>
      </p:pic>
    </p:spTree>
    <p:extLst>
      <p:ext uri="{BB962C8B-B14F-4D97-AF65-F5344CB8AC3E}">
        <p14:creationId xmlns:p14="http://schemas.microsoft.com/office/powerpoint/2010/main" val="1483362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70137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9031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7413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645024"/>
            <a:ext cx="4572000" cy="3212976"/>
          </a:xfrm>
          <a:prstGeom prst="rect">
            <a:avLst/>
          </a:prstGeom>
        </p:spPr>
      </p:pic>
    </p:spTree>
    <p:extLst>
      <p:ext uri="{BB962C8B-B14F-4D97-AF65-F5344CB8AC3E}">
        <p14:creationId xmlns:p14="http://schemas.microsoft.com/office/powerpoint/2010/main" val="1892785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Seúl.-Biwon Secret Garden</a:t>
            </a:r>
          </a:p>
        </p:txBody>
      </p:sp>
      <p:sp>
        <p:nvSpPr>
          <p:cNvPr id="3" name="2 Marcador de contenido"/>
          <p:cNvSpPr>
            <a:spLocks noGrp="1"/>
          </p:cNvSpPr>
          <p:nvPr>
            <p:ph sz="quarter" idx="1"/>
          </p:nvPr>
        </p:nvSpPr>
        <p:spPr/>
        <p:txBody>
          <a:bodyPr>
            <a:normAutofit lnSpcReduction="10000"/>
          </a:bodyPr>
          <a:lstStyle/>
          <a:p>
            <a:r>
              <a:rPr lang="es-ES" dirty="0"/>
              <a:t>Changdeokgung ( Hangul , </a:t>
            </a:r>
            <a:r>
              <a:rPr lang="ko-KR" altLang="es-ES" dirty="0"/>
              <a:t>창덕궁</a:t>
            </a:r>
            <a:r>
              <a:rPr lang="es-ES" altLang="ko-KR" dirty="0"/>
              <a:t>,</a:t>
            </a:r>
            <a:r>
              <a:rPr lang="ko-KR" altLang="es-ES" dirty="0"/>
              <a:t>昌德宫</a:t>
            </a:r>
            <a:r>
              <a:rPr lang="es-ES" altLang="ko-KR" dirty="0"/>
              <a:t>, </a:t>
            </a:r>
            <a:r>
              <a:rPr lang="es-ES" dirty="0"/>
              <a:t>literalmente, "Prosperar Virtud Palace") - también conocido como el Palacio Changdeokgung o Changdeok Palace - se encuentra en un gran parque en Jung-gu , Seúl , Corea del Sur .</a:t>
            </a:r>
          </a:p>
          <a:p>
            <a:r>
              <a:rPr lang="es-ES" dirty="0"/>
              <a:t> Es uno de los " Cinco Grandes Palacios "construidos por los reyes de la Dinastía Joseon (1392-1897). </a:t>
            </a:r>
          </a:p>
          <a:p>
            <a:r>
              <a:rPr lang="es-ES" dirty="0"/>
              <a:t> Ya que se encuentra al este del Palacio Gyeongbok , Changdeokgung, junto con Changgyeonggung , también se conoce como el "Oriental Palace "(</a:t>
            </a:r>
            <a:r>
              <a:rPr lang="ko-KR" altLang="es-ES" dirty="0"/>
              <a:t>동궐</a:t>
            </a:r>
            <a:r>
              <a:rPr lang="es-ES" altLang="ko-KR" dirty="0"/>
              <a:t>,</a:t>
            </a:r>
            <a:r>
              <a:rPr lang="ko-KR" altLang="es-ES" dirty="0"/>
              <a:t>东阙</a:t>
            </a:r>
            <a:r>
              <a:rPr lang="es-ES" altLang="ko-KR" dirty="0"/>
              <a:t>, </a:t>
            </a:r>
            <a:r>
              <a:rPr lang="es-ES" dirty="0"/>
              <a:t>Donggwol). </a:t>
            </a:r>
          </a:p>
        </p:txBody>
      </p:sp>
    </p:spTree>
    <p:extLst>
      <p:ext uri="{BB962C8B-B14F-4D97-AF65-F5344CB8AC3E}">
        <p14:creationId xmlns:p14="http://schemas.microsoft.com/office/powerpoint/2010/main" val="1730399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Detrás del palacio se encuentra en (32 ha) Huwon (</a:t>
            </a:r>
            <a:r>
              <a:rPr lang="ko-KR" altLang="es-ES" dirty="0"/>
              <a:t>후원</a:t>
            </a:r>
            <a:r>
              <a:rPr lang="es-ES" altLang="ko-KR" dirty="0"/>
              <a:t>,</a:t>
            </a:r>
            <a:r>
              <a:rPr lang="ko-KR" altLang="es-ES" dirty="0"/>
              <a:t>后苑</a:t>
            </a:r>
            <a:r>
              <a:rPr lang="es-ES" altLang="ko-KR" dirty="0"/>
              <a:t>, </a:t>
            </a:r>
            <a:r>
              <a:rPr lang="es-ES" dirty="0"/>
              <a:t>jardín trasero), que fue construido originalmente para el uso de la familia real y las mujeres del palacio.</a:t>
            </a:r>
          </a:p>
          <a:p>
            <a:r>
              <a:rPr lang="es-ES" dirty="0"/>
              <a:t> El jardín incluye un estanque de lotos, pabellones y prados verdes, árboles y flores. </a:t>
            </a:r>
          </a:p>
          <a:p>
            <a:r>
              <a:rPr lang="es-ES" dirty="0"/>
              <a:t>Hay más de 26.000 ejemplares de un centenar de especies diferentes de árboles en el jardín y algunos de los árboles detrás del palacio tiene más de 300 años de antigüedad.</a:t>
            </a:r>
          </a:p>
          <a:p>
            <a:r>
              <a:rPr lang="es-ES" dirty="0"/>
              <a:t> El jardín para el uso privado del rey había sido llamado 'Geumwon' (</a:t>
            </a:r>
            <a:r>
              <a:rPr lang="ko-KR" altLang="es-ES" dirty="0"/>
              <a:t>금원</a:t>
            </a:r>
            <a:r>
              <a:rPr lang="es-ES" altLang="ko-KR" dirty="0"/>
              <a:t>,</a:t>
            </a:r>
            <a:r>
              <a:rPr lang="ko-KR" altLang="es-ES" dirty="0"/>
              <a:t>禁苑</a:t>
            </a:r>
            <a:r>
              <a:rPr lang="es-ES" altLang="ko-KR" dirty="0"/>
              <a:t>, </a:t>
            </a:r>
            <a:r>
              <a:rPr lang="es-ES" dirty="0"/>
              <a:t>jardín Forbidden) porque incluso altos funcionarios no se les permitió entrar sin permiso del rey. </a:t>
            </a:r>
          </a:p>
        </p:txBody>
      </p:sp>
    </p:spTree>
    <p:extLst>
      <p:ext uri="{BB962C8B-B14F-4D97-AF65-F5344CB8AC3E}">
        <p14:creationId xmlns:p14="http://schemas.microsoft.com/office/powerpoint/2010/main" val="1310453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También se ha llamado "Naewon '(</a:t>
            </a:r>
            <a:r>
              <a:rPr lang="ko-KR" altLang="es-ES" dirty="0"/>
              <a:t>내원</a:t>
            </a:r>
            <a:r>
              <a:rPr lang="es-ES" altLang="ko-KR" dirty="0"/>
              <a:t>, </a:t>
            </a:r>
            <a:r>
              <a:rPr lang="ko-KR" altLang="es-ES" dirty="0"/>
              <a:t>内 苑</a:t>
            </a:r>
            <a:r>
              <a:rPr lang="es-ES" altLang="ko-KR" dirty="0"/>
              <a:t>," </a:t>
            </a:r>
            <a:r>
              <a:rPr lang="es-ES" dirty="0"/>
              <a:t>jardín interior ").</a:t>
            </a:r>
          </a:p>
          <a:p>
            <a:r>
              <a:rPr lang="es-ES" dirty="0"/>
              <a:t> Hoy coreanos a menudo lo llaman 'Biwon' (</a:t>
            </a:r>
            <a:r>
              <a:rPr lang="ko-KR" altLang="es-ES" dirty="0"/>
              <a:t>비원</a:t>
            </a:r>
            <a:r>
              <a:rPr lang="es-ES" altLang="ko-KR" dirty="0"/>
              <a:t>,</a:t>
            </a:r>
            <a:r>
              <a:rPr lang="ko-KR" altLang="es-ES" dirty="0"/>
              <a:t>秘院</a:t>
            </a:r>
            <a:r>
              <a:rPr lang="es-ES" altLang="ko-KR" dirty="0"/>
              <a:t>, </a:t>
            </a:r>
            <a:r>
              <a:rPr lang="es-ES" dirty="0"/>
              <a:t>Secret garden), que deriva de la oficina del mismo nombre en el siglo XIX.</a:t>
            </a:r>
          </a:p>
          <a:p>
            <a:r>
              <a:rPr lang="es-ES" dirty="0"/>
              <a:t> Aunque el jardín tenía muchos otros nombres, el que se usa con mayor frecuencia a través de período de la dinastía Joseon fue 'Huwon ». </a:t>
            </a:r>
          </a:p>
          <a:p>
            <a:r>
              <a:rPr lang="es-ES" dirty="0"/>
              <a:t>En septiembre de 2012, el pabellón Buyongjeong en el jardín volvió a abrir después de un año del proyecto de restauración . </a:t>
            </a:r>
          </a:p>
          <a:p>
            <a:r>
              <a:rPr lang="es-ES" dirty="0"/>
              <a:t>El pabellón fue restaurado en base a la Donggwoldo de 1820, Tesoro Nacional de Corea del Sur No.</a:t>
            </a:r>
          </a:p>
          <a:p>
            <a:endParaRPr lang="es-ES" dirty="0"/>
          </a:p>
        </p:txBody>
      </p:sp>
    </p:spTree>
    <p:extLst>
      <p:ext uri="{BB962C8B-B14F-4D97-AF65-F5344CB8AC3E}">
        <p14:creationId xmlns:p14="http://schemas.microsoft.com/office/powerpoint/2010/main" val="1931895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Una variedad de ceremonias de acogida por el rey se celebraron en Huwon. </a:t>
            </a:r>
          </a:p>
          <a:p>
            <a:r>
              <a:rPr lang="es-ES" dirty="0"/>
              <a:t>En el primer período de la dinastía Joseon, inspecciones militares han participado con él mismo rey que había practicado muchas veces. rey Sejo tenía tropas desfile y matriz antes de que él o les mandó por él mismo en el jardín.</a:t>
            </a:r>
          </a:p>
          <a:p>
            <a:r>
              <a:rPr lang="es-ES" dirty="0"/>
              <a:t> Además, dando fiestas, juegos de tiro con arco, o disfrutar de los fuegos artificiales en Huwon. </a:t>
            </a:r>
          </a:p>
          <a:p>
            <a:r>
              <a:rPr lang="es-ES" dirty="0"/>
              <a:t>El Ongnyucheon (</a:t>
            </a:r>
            <a:r>
              <a:rPr lang="ko-KR" altLang="es-ES" dirty="0"/>
              <a:t>옥류천</a:t>
            </a:r>
            <a:r>
              <a:rPr lang="es-ES" altLang="ko-KR" dirty="0"/>
              <a:t>, </a:t>
            </a:r>
            <a:r>
              <a:rPr lang="ko-KR" altLang="es-ES" dirty="0"/>
              <a:t>玉 流川</a:t>
            </a:r>
            <a:r>
              <a:rPr lang="es-ES" altLang="ko-KR" dirty="0"/>
              <a:t>, "</a:t>
            </a:r>
            <a:r>
              <a:rPr lang="es-ES" dirty="0"/>
              <a:t>Jade Stream") área es de particular interés. Contiene un canal de agua en forma de U esculpida en 1636 por copas de vino flotantes, con una pequeña cascada y un poema inscrito en la roca por encima de ella. </a:t>
            </a:r>
          </a:p>
          <a:p>
            <a:r>
              <a:rPr lang="es-ES" dirty="0"/>
              <a:t>El área también contiene cinco pequeños pabellones.</a:t>
            </a:r>
          </a:p>
          <a:p>
            <a:endParaRPr lang="es-ES" dirty="0"/>
          </a:p>
        </p:txBody>
      </p:sp>
    </p:spTree>
    <p:extLst>
      <p:ext uri="{BB962C8B-B14F-4D97-AF65-F5344CB8AC3E}">
        <p14:creationId xmlns:p14="http://schemas.microsoft.com/office/powerpoint/2010/main" val="3156429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Changdeokgung se añadió a la UNESCO Patrimonio de la Humanidad en 1997.</a:t>
            </a:r>
          </a:p>
          <a:p>
            <a:r>
              <a:rPr lang="es-ES" dirty="0"/>
              <a:t> El comité de la UNESCO inscribió que el sitio afirmó que el lugar era un "ejemplo excepcional de la arquitectura del palacio del Lejano Oriente y el diseño de jardines" ser excepcional porque los edificios están "integrados y armonizados con el entorno natural" y adaptándose "a la topografía y la retención de la cubierta arbórea autóctona ». </a:t>
            </a:r>
          </a:p>
          <a:p>
            <a:r>
              <a:rPr lang="es-ES" dirty="0"/>
              <a:t>Algunas partes del palacio se utilizaron para filmar el popular drama coreano Dae Jang Geum , en la primera década del siglo XXI. </a:t>
            </a:r>
          </a:p>
          <a:p>
            <a:endParaRPr lang="es-ES" dirty="0"/>
          </a:p>
        </p:txBody>
      </p:sp>
    </p:spTree>
    <p:extLst>
      <p:ext uri="{BB962C8B-B14F-4D97-AF65-F5344CB8AC3E}">
        <p14:creationId xmlns:p14="http://schemas.microsoft.com/office/powerpoint/2010/main" val="3332878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Daejojeon, Changdeokgung - Seúl, kore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751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Juhamnu, Changdeokgung - Seúl, kore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418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Ongnyucheon, Changdeokgung - Seúl, kore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528"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058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Yeongyeongdang, Changdeokgung - Seúl, kore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004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35" r="2207"/>
          <a:stretch/>
        </p:blipFill>
        <p:spPr>
          <a:xfrm>
            <a:off x="0" y="0"/>
            <a:ext cx="9144000" cy="6858000"/>
          </a:xfrm>
          <a:prstGeom prst="rect">
            <a:avLst/>
          </a:prstGeom>
        </p:spPr>
      </p:pic>
    </p:spTree>
    <p:extLst>
      <p:ext uri="{BB962C8B-B14F-4D97-AF65-F5344CB8AC3E}">
        <p14:creationId xmlns:p14="http://schemas.microsoft.com/office/powerpoint/2010/main" val="12113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9947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3522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499992" cy="335699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3501008"/>
            <a:ext cx="4644008" cy="3356991"/>
          </a:xfrm>
          <a:prstGeom prst="rect">
            <a:avLst/>
          </a:prstGeom>
        </p:spPr>
      </p:pic>
    </p:spTree>
    <p:extLst>
      <p:ext uri="{BB962C8B-B14F-4D97-AF65-F5344CB8AC3E}">
        <p14:creationId xmlns:p14="http://schemas.microsoft.com/office/powerpoint/2010/main" val="765739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2366365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1280420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528" r="-366" b="7174"/>
          <a:stretch/>
        </p:blipFill>
        <p:spPr>
          <a:xfrm>
            <a:off x="0" y="0"/>
            <a:ext cx="9144000" cy="6858000"/>
          </a:xfrm>
          <a:prstGeom prst="rect">
            <a:avLst/>
          </a:prstGeom>
        </p:spPr>
      </p:pic>
    </p:spTree>
    <p:extLst>
      <p:ext uri="{BB962C8B-B14F-4D97-AF65-F5344CB8AC3E}">
        <p14:creationId xmlns:p14="http://schemas.microsoft.com/office/powerpoint/2010/main" val="811056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682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8274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Dongdaemun Design Park &amp; Plaza</a:t>
            </a:r>
          </a:p>
        </p:txBody>
      </p:sp>
      <p:sp>
        <p:nvSpPr>
          <p:cNvPr id="5" name="4 Marcador de contenido"/>
          <p:cNvSpPr>
            <a:spLocks noGrp="1"/>
          </p:cNvSpPr>
          <p:nvPr>
            <p:ph sz="quarter" idx="1"/>
          </p:nvPr>
        </p:nvSpPr>
        <p:spPr/>
        <p:txBody>
          <a:bodyPr>
            <a:normAutofit/>
          </a:bodyPr>
          <a:lstStyle/>
          <a:p>
            <a:r>
              <a:rPr lang="es-ES" dirty="0"/>
              <a:t>El Dongdaemun Design Plaza &amp; Park (DDP) es un gran desarrollo urbanístico del proyecto en construcción en Dongdaemun , Seúl , Corea del Sur . </a:t>
            </a:r>
          </a:p>
          <a:p>
            <a:r>
              <a:rPr lang="es-ES" dirty="0"/>
              <a:t>El plan incluirá un parque de usos múltiples, una plaza de moda, un centro comercial subterráneo, y una restauración de una serie de elementos del patrimonio nacional.</a:t>
            </a:r>
          </a:p>
          <a:p>
            <a:r>
              <a:rPr lang="es-ES" dirty="0"/>
              <a:t> Inicialmente, estaba previsto para la finalización en 2010, coincidiendo con la designación de Seúl como Capital Mundial del Diseño ese año el DDP ahora se completará en 2014.. </a:t>
            </a:r>
          </a:p>
        </p:txBody>
      </p:sp>
    </p:spTree>
    <p:extLst>
      <p:ext uri="{BB962C8B-B14F-4D97-AF65-F5344CB8AC3E}">
        <p14:creationId xmlns:p14="http://schemas.microsoft.com/office/powerpoint/2010/main" val="3276561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Los organizadores esperan hacer Dongdaemun el centro de la moda de Corea del Sur y posiblemente toda la región de Asia-Pacífico región. </a:t>
            </a:r>
          </a:p>
          <a:p>
            <a:r>
              <a:rPr lang="es-ES" dirty="0"/>
              <a:t>El Dongdaemun Design Plaza, diseñado por la británica arquitecta iraquí  Zaha Hadid , contará con un centro de información de diseño de moda con salas de reuniones y una sala de conferencias. Habrá un salón de convenciones de usos múltiples y una serie de salas de exposiciones. </a:t>
            </a:r>
          </a:p>
          <a:p>
            <a:r>
              <a:rPr lang="es-ES" dirty="0"/>
              <a:t>Actuará como plataforma de pruebas para varios productos de diseño corporativo, así como un lugar para el intercambio cultural y la cooperación internacionales. </a:t>
            </a:r>
          </a:p>
          <a:p>
            <a:endParaRPr lang="es-ES" dirty="0"/>
          </a:p>
        </p:txBody>
      </p:sp>
    </p:spTree>
    <p:extLst>
      <p:ext uri="{BB962C8B-B14F-4D97-AF65-F5344CB8AC3E}">
        <p14:creationId xmlns:p14="http://schemas.microsoft.com/office/powerpoint/2010/main" val="5249586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Diseño Parque Dongdaemun reemplazará el béisbol mayor de Dondaemun y estadios de fútbol y sus mercadillos adyacentes y los vendedores ambulantes. </a:t>
            </a:r>
          </a:p>
          <a:p>
            <a:r>
              <a:rPr lang="es-ES" dirty="0"/>
              <a:t>Se espera que un distrito comercial general con áreas de atletismo se construirá. </a:t>
            </a:r>
          </a:p>
          <a:p>
            <a:r>
              <a:rPr lang="es-ES" dirty="0"/>
              <a:t>La Plaza Cultural Underground permitirá el acceso a las zonas este y oeste del distrito de la moda de Dongdaemun que está atravesada en la planta baja por una carretera principal.</a:t>
            </a:r>
          </a:p>
          <a:p>
            <a:r>
              <a:rPr lang="es-ES" dirty="0"/>
              <a:t> Se conectará a la Arcade metro Euljiro, así como a Dongdaemun Historia y la estación de Parque de la Cultura . La plaza subterránea se incorpora en la estructura del parque de diseño y el diseño de la plaza. Se contará con espacios para espectáculos y exposiciones. </a:t>
            </a:r>
          </a:p>
        </p:txBody>
      </p:sp>
    </p:spTree>
    <p:extLst>
      <p:ext uri="{BB962C8B-B14F-4D97-AF65-F5344CB8AC3E}">
        <p14:creationId xmlns:p14="http://schemas.microsoft.com/office/powerpoint/2010/main" val="3328232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3146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645575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8928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51911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0744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187688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0497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7159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81998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5514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02085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73678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865400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032608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2221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666"/>
          <a:stretch/>
        </p:blipFill>
        <p:spPr>
          <a:xfrm>
            <a:off x="0" y="1"/>
            <a:ext cx="9144000" cy="6858000"/>
          </a:xfrm>
          <a:prstGeom prst="rect">
            <a:avLst/>
          </a:prstGeom>
        </p:spPr>
      </p:pic>
    </p:spTree>
    <p:extLst>
      <p:ext uri="{BB962C8B-B14F-4D97-AF65-F5344CB8AC3E}">
        <p14:creationId xmlns:p14="http://schemas.microsoft.com/office/powerpoint/2010/main" val="12930446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4956683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67219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04952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06577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Changdeok Palace Gardens</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Changdeokgung Palace fue la segunda villa real construida tras la construcción de Gyeongbukgung Palace en 1405.</a:t>
            </a:r>
          </a:p>
          <a:p>
            <a:r>
              <a:rPr lang="es-ES" dirty="0"/>
              <a:t> Fue el palacio principal de muchos de los reyes de Joseon y es el mejor conservado de los cinco restantes palacios reales de Joseon. </a:t>
            </a:r>
          </a:p>
          <a:p>
            <a:r>
              <a:rPr lang="es-ES" dirty="0"/>
              <a:t>Los jardines del palacio se componen de un área pública palacio, un edificio de la residencia de la familia real, y el jardín trasero.</a:t>
            </a:r>
          </a:p>
          <a:p>
            <a:r>
              <a:rPr lang="es-ES" dirty="0"/>
              <a:t> Conocido como un lugar de descanso para los reyes, el jardín trasero cuenta con un gigantesco árbol que tiene más de 300 años de antigüedad, un pequeño estanque y un pabellón. </a:t>
            </a:r>
          </a:p>
          <a:p>
            <a:endParaRPr lang="es-ES" dirty="0"/>
          </a:p>
        </p:txBody>
      </p:sp>
    </p:spTree>
    <p:extLst>
      <p:ext uri="{BB962C8B-B14F-4D97-AF65-F5344CB8AC3E}">
        <p14:creationId xmlns:p14="http://schemas.microsoft.com/office/powerpoint/2010/main" val="26266971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palacio adquirió relevancia a partir de la época del noveno rey de Joseon, Seongjong, cuando un número de reyes comenzó a usarlo como lugar de residencia.</a:t>
            </a:r>
          </a:p>
          <a:p>
            <a:r>
              <a:rPr lang="es-ES" dirty="0"/>
              <a:t> Por desgracia, el palacio fue incendiado por ciudadanos enojados en 1592 cuando la familia real huyó de su domicilio durante la invasión japonesa de Corea.</a:t>
            </a:r>
          </a:p>
          <a:p>
            <a:r>
              <a:rPr lang="es-ES" dirty="0"/>
              <a:t> Gracias a Gwanghaegun, el palacio fue restaurado en 1611. </a:t>
            </a:r>
          </a:p>
          <a:p>
            <a:r>
              <a:rPr lang="es-ES" dirty="0"/>
              <a:t>Incluso hoy en día, tiene una serie de tesoros culturales como Injeongjeon Hall, Daejojeon, Seonjeongjeon Hall y Nakseonjae.</a:t>
            </a:r>
          </a:p>
          <a:p>
            <a:r>
              <a:rPr lang="es-ES" dirty="0"/>
              <a:t> Se construyó jardín trasero de Changdeokgung durante el reinado del rey Taejong y sirvió como lugar de descanso para los miembros de la familia real. </a:t>
            </a:r>
          </a:p>
        </p:txBody>
      </p:sp>
    </p:spTree>
    <p:extLst>
      <p:ext uri="{BB962C8B-B14F-4D97-AF65-F5344CB8AC3E}">
        <p14:creationId xmlns:p14="http://schemas.microsoft.com/office/powerpoint/2010/main" val="24534351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jardín que antes había sido llamado 'Bukwon' y 'Geumwon', pero fue rebautizado 'Biwon' después que el rey Kojong llegó al poder. </a:t>
            </a:r>
          </a:p>
          <a:p>
            <a:r>
              <a:rPr lang="es-ES" dirty="0"/>
              <a:t>El jardín se mantuvo lo más natural posible y fue tocado por la mano del hombre sólo cuando sea absolutamente necesario. Buyongjeong, Buyongji, Juhabru, Eosumun, Yeonghwadang, Bullomun, Aeryeonjeong y Yeongyeongdang son algunos de los muchos pabellones y fuentes que ocupan el jardín.</a:t>
            </a:r>
          </a:p>
          <a:p>
            <a:r>
              <a:rPr lang="es-ES" dirty="0"/>
              <a:t>La mejor época para ver el jardín es durante el otoño, cuando las hojas de otoño está en su apogeo y las hojas han comenzado a caer. </a:t>
            </a:r>
          </a:p>
          <a:p>
            <a:endParaRPr lang="es-ES" dirty="0"/>
          </a:p>
        </p:txBody>
      </p:sp>
    </p:spTree>
    <p:extLst>
      <p:ext uri="{BB962C8B-B14F-4D97-AF65-F5344CB8AC3E}">
        <p14:creationId xmlns:p14="http://schemas.microsoft.com/office/powerpoint/2010/main" val="15622411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 pesar de que ha sido apreciada por los coreanos durante siglos, el Palacio Changdeokgung no fue designada como Patrimonio Cultural de la Humanidad por el Comité del Patrimonio Cultural de la Humanidad hasta diciembre de 1997, en la reunión del comité en Nápoles, Italia. </a:t>
            </a:r>
          </a:p>
          <a:p>
            <a:endParaRPr lang="es-ES" dirty="0"/>
          </a:p>
        </p:txBody>
      </p:sp>
    </p:spTree>
    <p:extLst>
      <p:ext uri="{BB962C8B-B14F-4D97-AF65-F5344CB8AC3E}">
        <p14:creationId xmlns:p14="http://schemas.microsoft.com/office/powerpoint/2010/main" val="36208354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0720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561593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19096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59626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13137" r="-1030"/>
          <a:stretch/>
        </p:blipFill>
        <p:spPr>
          <a:xfrm>
            <a:off x="-1" y="0"/>
            <a:ext cx="9238129" cy="6857999"/>
          </a:xfrm>
          <a:prstGeom prst="rect">
            <a:avLst/>
          </a:prstGeom>
        </p:spPr>
      </p:pic>
    </p:spTree>
    <p:extLst>
      <p:ext uri="{BB962C8B-B14F-4D97-AF65-F5344CB8AC3E}">
        <p14:creationId xmlns:p14="http://schemas.microsoft.com/office/powerpoint/2010/main" val="11544837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857250"/>
            <a:ext cx="9144000" cy="6000750"/>
          </a:xfrm>
          <a:prstGeom prst="rect">
            <a:avLst/>
          </a:prstGeom>
        </p:spPr>
      </p:pic>
    </p:spTree>
    <p:extLst>
      <p:ext uri="{BB962C8B-B14F-4D97-AF65-F5344CB8AC3E}">
        <p14:creationId xmlns:p14="http://schemas.microsoft.com/office/powerpoint/2010/main" val="237593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20763021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561163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02558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98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59478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8681547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252520" cy="7029400"/>
          </a:xfrm>
          <a:prstGeom prst="rect">
            <a:avLst/>
          </a:prstGeom>
        </p:spPr>
      </p:pic>
    </p:spTree>
    <p:extLst>
      <p:ext uri="{BB962C8B-B14F-4D97-AF65-F5344CB8AC3E}">
        <p14:creationId xmlns:p14="http://schemas.microsoft.com/office/powerpoint/2010/main" val="2947234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1671331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Boseong tea farm</a:t>
            </a:r>
          </a:p>
        </p:txBody>
      </p:sp>
      <p:sp>
        <p:nvSpPr>
          <p:cNvPr id="3" name="2 Marcador de contenido"/>
          <p:cNvSpPr>
            <a:spLocks noGrp="1"/>
          </p:cNvSpPr>
          <p:nvPr>
            <p:ph sz="quarter" idx="1"/>
          </p:nvPr>
        </p:nvSpPr>
        <p:spPr/>
        <p:txBody>
          <a:bodyPr>
            <a:normAutofit lnSpcReduction="10000"/>
          </a:bodyPr>
          <a:lstStyle/>
          <a:p>
            <a:r>
              <a:rPr lang="es-ES" dirty="0"/>
              <a:t>Boseong-gun ( Boseong-gun ) es un condado en Jeolla del Sur Provincia, Corea del Sur . Boseong es famosa por sus hojas de té verde. Es también el lugar de nacimiento del activista de la independencia coreana Philip Jaisohn .</a:t>
            </a:r>
          </a:p>
          <a:p>
            <a:r>
              <a:rPr lang="es-ES" dirty="0"/>
              <a:t>En el Samhan época, Boseong pertenecía a la confederación Mahan y más tarde se convirtió en el condado de Bokhol (</a:t>
            </a:r>
            <a:r>
              <a:rPr lang="ja-JP" altLang="es-ES" dirty="0"/>
              <a:t>伏忽郡</a:t>
            </a:r>
            <a:r>
              <a:rPr lang="es-ES" altLang="ja-JP" dirty="0"/>
              <a:t>) </a:t>
            </a:r>
            <a:r>
              <a:rPr lang="es-ES" dirty="0"/>
              <a:t>bajo el imperio de la Baekje dinastía. El nombre "Boseong" fue dada en Unificado de Silla . Uno de los municipios, Beolgyo (</a:t>
            </a:r>
            <a:r>
              <a:rPr lang="ko-KR" altLang="es-ES" dirty="0"/>
              <a:t>벌교</a:t>
            </a:r>
            <a:r>
              <a:rPr lang="es-ES" altLang="ko-KR" dirty="0"/>
              <a:t>) </a:t>
            </a:r>
            <a:r>
              <a:rPr lang="es-ES" dirty="0"/>
              <a:t>fue uno de los lugares principales donde los japoneses desfavorecidas pueblo coreano de arroz.</a:t>
            </a:r>
          </a:p>
        </p:txBody>
      </p:sp>
    </p:spTree>
    <p:extLst>
      <p:ext uri="{BB962C8B-B14F-4D97-AF65-F5344CB8AC3E}">
        <p14:creationId xmlns:p14="http://schemas.microsoft.com/office/powerpoint/2010/main" val="7509724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Boseong té verde es un producto especial producido en el distrito Bodsung y bien conocido por la gran calidad.</a:t>
            </a:r>
          </a:p>
          <a:p>
            <a:r>
              <a:rPr lang="es-ES" dirty="0"/>
              <a:t>Boseong es conocida como la capital de té verde de Corea.</a:t>
            </a:r>
          </a:p>
          <a:p>
            <a:r>
              <a:rPr lang="es-ES" dirty="0"/>
              <a:t> El clima y el suelo circundante ofrecen buenas condiciones para el cultivo de un té verde única que tiene un sabor distinto y aroma. </a:t>
            </a:r>
          </a:p>
          <a:p>
            <a:r>
              <a:rPr lang="es-ES" dirty="0"/>
              <a:t> Casi un tercio de todas las tierras agrícolas de té se encuentra en Boseong y casi la mitad de toda la producción de té verde en Corea proviene de las área, este estado ha sido cuidadosamente diseñado en las últimas décadas, en parte debido a la larga historia de té verde tiene con la zona. </a:t>
            </a:r>
          </a:p>
        </p:txBody>
      </p:sp>
    </p:spTree>
    <p:extLst>
      <p:ext uri="{BB962C8B-B14F-4D97-AF65-F5344CB8AC3E}">
        <p14:creationId xmlns:p14="http://schemas.microsoft.com/office/powerpoint/2010/main" val="24778850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620688"/>
            <a:ext cx="7467600" cy="5616624"/>
          </a:xfrm>
        </p:spPr>
        <p:txBody>
          <a:bodyPr>
            <a:normAutofit/>
          </a:bodyPr>
          <a:lstStyle/>
          <a:p>
            <a:r>
              <a:rPr lang="es-ES" dirty="0"/>
              <a:t>El té verde se ha producido en Boseong durante los últimos 1.600 años.  La mención histórica más antigua de té verde en Corea era del reinado de la reina Seondeok de Silla, en la mitad del siglo séptimo dC.  Casi doscientos años después , los registros históricos indican semillas de té verde fueron plantados al pie de la cercana Montaña Jirisan. Durante la dinastía Joseon, el té verde empezó a caer en desgracia debido a su estrecha relación con el budismo, pero aún así disfrutamos de ciertas partes de la población y la plantación Jirisan continuaron prosperando.  Sin embargo, no fue hasta la década de 1930 que el té verde se produce sobre una base a gran escala. </a:t>
            </a:r>
          </a:p>
        </p:txBody>
      </p:sp>
    </p:spTree>
    <p:extLst>
      <p:ext uri="{BB962C8B-B14F-4D97-AF65-F5344CB8AC3E}">
        <p14:creationId xmlns:p14="http://schemas.microsoft.com/office/powerpoint/2010/main" val="8066976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10000"/>
          </a:bodyPr>
          <a:lstStyle/>
          <a:p>
            <a:r>
              <a:rPr lang="es-ES" dirty="0"/>
              <a:t>Por la década de 1970, enormes, granjas adosadas tan grande como 250 acres se convirtieron en lugar común entre laderas de las montañas locales. La década de 1980 marcó el comienzo de una disminución de la demanda de té verde que se tradujo en una menor producción de té verde y una degradación de los cultivos. </a:t>
            </a:r>
          </a:p>
          <a:p>
            <a:r>
              <a:rPr lang="es-ES" dirty="0"/>
              <a:t>Fue entonces cuando el gobierno local decidió revitalizar la industria del té verde subvencionando té verde locales las empresas y el desarrollo de medios más nuevos y más eficientes para aumentar la producción y la calidad mediante la colaboración con las universidades locales e institutos de investigación. esfuerzos medios de comunicación locales también hicieron pintar Boseong como la capital de té verde del país para aumentar el dominio en la industria de las empresas locales y atraer a turistas de todo el país.</a:t>
            </a:r>
          </a:p>
          <a:p>
            <a:endParaRPr lang="es-ES" dirty="0"/>
          </a:p>
        </p:txBody>
      </p:sp>
    </p:spTree>
    <p:extLst>
      <p:ext uri="{BB962C8B-B14F-4D97-AF65-F5344CB8AC3E}">
        <p14:creationId xmlns:p14="http://schemas.microsoft.com/office/powerpoint/2010/main" val="13352056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Monte Hwangseong cuenta con la plantación más grande de Boseong, la Daehan Green Tea Plantation.  Esta plantación es responsable de más de un tercio de toda la producción de té en la zona</a:t>
            </a:r>
          </a:p>
          <a:p>
            <a:r>
              <a:rPr lang="es-ES" dirty="0"/>
              <a:t> La montaña cuenta con un diseño con terraza que se extiende a lo largo de la parte baja de la montaña y es cuidadosamente cuidados, proporcionando una vista impresionante cuando se ve desde la parte superior.  </a:t>
            </a:r>
          </a:p>
          <a:p>
            <a:r>
              <a:rPr lang="es-ES" dirty="0"/>
              <a:t>Este punto de vista es accesible por carretera y se ha convertido en una parada famosa para los turistas. </a:t>
            </a:r>
          </a:p>
          <a:p>
            <a:r>
              <a:rPr lang="es-ES" dirty="0"/>
              <a:t>La Fragancia Boseong Festival té también se pone en escena en mayo de cada año y el 2013 marcará el año 38 del festival. </a:t>
            </a:r>
          </a:p>
        </p:txBody>
      </p:sp>
    </p:spTree>
    <p:extLst>
      <p:ext uri="{BB962C8B-B14F-4D97-AF65-F5344CB8AC3E}">
        <p14:creationId xmlns:p14="http://schemas.microsoft.com/office/powerpoint/2010/main" val="37906334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festival ofrece a los entusiastas del té la oportunidad de escoger las hojas de té, hacer cuencos de té o probar la cocina local infundido con té sabor verde. </a:t>
            </a:r>
          </a:p>
          <a:p>
            <a:r>
              <a:rPr lang="es-ES" dirty="0"/>
              <a:t>Boseong té verde pasó la inspección estricta calidad de la rusa Laboratorio de Biología Médica, y fue reconocido oficialmente como una bebida adecuada para la dieta especial de un astronauta</a:t>
            </a:r>
          </a:p>
        </p:txBody>
      </p:sp>
    </p:spTree>
    <p:extLst>
      <p:ext uri="{BB962C8B-B14F-4D97-AF65-F5344CB8AC3E}">
        <p14:creationId xmlns:p14="http://schemas.microsoft.com/office/powerpoint/2010/main" val="44607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91511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3722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060040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3563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93423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ong.visitkorea.or.kr/cms/resource/54/1851154_image2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0316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3056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75410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2031"/>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95858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84576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The Garden of Morning Calm...</a:t>
            </a:r>
            <a:endParaRPr lang="es-ES" dirty="0"/>
          </a:p>
        </p:txBody>
      </p:sp>
      <p:sp>
        <p:nvSpPr>
          <p:cNvPr id="3" name="2 Marcador de contenido"/>
          <p:cNvSpPr>
            <a:spLocks noGrp="1"/>
          </p:cNvSpPr>
          <p:nvPr>
            <p:ph sz="quarter" idx="1"/>
          </p:nvPr>
        </p:nvSpPr>
        <p:spPr/>
        <p:txBody>
          <a:bodyPr>
            <a:normAutofit/>
          </a:bodyPr>
          <a:lstStyle/>
          <a:p>
            <a:r>
              <a:rPr lang="es-ES" dirty="0"/>
              <a:t>El jardín de Calma Matutina (</a:t>
            </a:r>
            <a:r>
              <a:rPr lang="ko-KR" altLang="es-ES" dirty="0"/>
              <a:t>아침 고요 수목원</a:t>
            </a:r>
            <a:r>
              <a:rPr lang="es-ES" altLang="ko-KR" dirty="0"/>
              <a:t>), 30.000 ㎡ </a:t>
            </a:r>
            <a:r>
              <a:rPr lang="es-ES" dirty="0"/>
              <a:t>un jardín de flores, se abre todo el año para su disfrute. </a:t>
            </a:r>
          </a:p>
          <a:p>
            <a:r>
              <a:rPr lang="es-ES" dirty="0"/>
              <a:t>En el momento que entras en el jardín, se verá que es un paraíso para los fotógrafos, turistas, familias y parejas. </a:t>
            </a:r>
          </a:p>
          <a:p>
            <a:r>
              <a:rPr lang="es-ES" dirty="0"/>
              <a:t>Los miles de variedades de flores, junto con pinos, liberan un aroma inolvidable en el aire que hace que todas las preocupaciones se derritan rápidamente.</a:t>
            </a:r>
          </a:p>
          <a:p>
            <a:r>
              <a:rPr lang="es-ES" dirty="0"/>
              <a:t>Fecha de inauguración </a:t>
            </a:r>
          </a:p>
          <a:p>
            <a:r>
              <a:rPr lang="es-ES" dirty="0"/>
              <a:t>Mayo, 1996 </a:t>
            </a:r>
          </a:p>
          <a:p>
            <a:endParaRPr lang="es-ES" dirty="0"/>
          </a:p>
        </p:txBody>
      </p:sp>
    </p:spTree>
    <p:extLst>
      <p:ext uri="{BB962C8B-B14F-4D97-AF65-F5344CB8AC3E}">
        <p14:creationId xmlns:p14="http://schemas.microsoft.com/office/powerpoint/2010/main" val="33904956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jardín fue concebido por el profesor Han Sang-kyung (Departamento de Jardinería, Universidad Sahmyook), mientras se desempeñaba como profesor de intercambio en los Estados Unidos.</a:t>
            </a:r>
          </a:p>
          <a:p>
            <a:r>
              <a:rPr lang="es-ES" dirty="0"/>
              <a:t> Su visión era crear un jardín que se convertiría en la famosa y difundir el concepto de la belleza coreana en todo el mundo.</a:t>
            </a:r>
          </a:p>
          <a:p>
            <a:r>
              <a:rPr lang="es-ES" dirty="0"/>
              <a:t> La inspiración para el jardín surgió de un poema escrito por Sir Tagore, el gran poeta indio, que describe Corea, durante la dinastía Joseon, como "La Tierra de la calma matutina". </a:t>
            </a:r>
          </a:p>
          <a:p>
            <a:r>
              <a:rPr lang="es-ES" dirty="0"/>
              <a:t>El jardín es el más antiguo de los jardines privados coreanos. Es un espacio artístico con un hermoso equilibrio entre los conceptos de Corea de las curvas naturales y la asimetría, las plantas y otros materiales diversos.</a:t>
            </a:r>
          </a:p>
        </p:txBody>
      </p:sp>
    </p:spTree>
    <p:extLst>
      <p:ext uri="{BB962C8B-B14F-4D97-AF65-F5344CB8AC3E}">
        <p14:creationId xmlns:p14="http://schemas.microsoft.com/office/powerpoint/2010/main" val="16772627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Fue el primero en adoptar el concepto de un "jardín" en Corea, y es un lugar especial que armoniza la gracia y la belleza clásica moderna. Como resultado de ello, que atrae a cerca de 600.000 turistas anualmente. </a:t>
            </a:r>
          </a:p>
          <a:p>
            <a:r>
              <a:rPr lang="es-ES" dirty="0"/>
              <a:t>Paseos paisajísticos, césped muy bien cuidados, y macizos de flores conectan 20 secciones temáticas diferentes del jardín. </a:t>
            </a:r>
          </a:p>
          <a:p>
            <a:r>
              <a:rPr lang="es-ES" dirty="0"/>
              <a:t>El jardín Sukgeun tiene la forma de la península de Corea y está alfombrada con tantos tipos de flores hermosas en ambos lados que representan el deseo de Sur y Corea del Norte para reunirse.</a:t>
            </a:r>
          </a:p>
          <a:p>
            <a:r>
              <a:rPr lang="es-ES" dirty="0"/>
              <a:t> Es fácilmente uno de los lugares más populares y significativos del jardín. </a:t>
            </a:r>
          </a:p>
        </p:txBody>
      </p:sp>
    </p:spTree>
    <p:extLst>
      <p:ext uri="{BB962C8B-B14F-4D97-AF65-F5344CB8AC3E}">
        <p14:creationId xmlns:p14="http://schemas.microsoft.com/office/powerpoint/2010/main" val="42692116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997280"/>
          </a:xfrm>
        </p:spPr>
        <p:txBody>
          <a:bodyPr>
            <a:normAutofit lnSpcReduction="10000"/>
          </a:bodyPr>
          <a:lstStyle/>
          <a:p>
            <a:r>
              <a:rPr lang="es-ES" dirty="0"/>
              <a:t>Los conservatorios del jardín tienen alrededor de 5.000 tipos de plantas, incluyendo 300 variedades nativas de Montaña Baekdusan, conocida como la montaña espiritual del pueblo coreano. </a:t>
            </a:r>
          </a:p>
          <a:p>
            <a:r>
              <a:rPr lang="es-ES" dirty="0"/>
              <a:t>Las flores están en la floración de marzo a noviembre, por lo que el jardín suele estar lleno durante este período.</a:t>
            </a:r>
          </a:p>
          <a:p>
            <a:r>
              <a:rPr lang="es-ES" dirty="0"/>
              <a:t> Además del hermoso follaje del jardín, hay una gran variedad de festivales y exposiciones celebradas mensualmente. </a:t>
            </a:r>
          </a:p>
          <a:p>
            <a:r>
              <a:rPr lang="es-ES" dirty="0"/>
              <a:t>* Primavera: Festival Spring Garden </a:t>
            </a:r>
          </a:p>
          <a:p>
            <a:r>
              <a:rPr lang="es-ES" dirty="0"/>
              <a:t>* Verano: Festival de las Rosas, hortensias y rosas de Sharon </a:t>
            </a:r>
          </a:p>
          <a:p>
            <a:r>
              <a:rPr lang="es-ES" dirty="0"/>
              <a:t>* Otoño: Festival de los crisantemos y tintes otoñales </a:t>
            </a:r>
          </a:p>
          <a:p>
            <a:r>
              <a:rPr lang="es-ES" dirty="0"/>
              <a:t>* Invierno: Festival de Iluminación </a:t>
            </a:r>
          </a:p>
        </p:txBody>
      </p:sp>
    </p:spTree>
    <p:extLst>
      <p:ext uri="{BB962C8B-B14F-4D97-AF65-F5344CB8AC3E}">
        <p14:creationId xmlns:p14="http://schemas.microsoft.com/office/powerpoint/2010/main" val="9422032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2937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6122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43988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82007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3478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49778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2924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68711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47569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2427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40693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3879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34923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3125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9136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762843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7223025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179</TotalTime>
  <Words>3052</Words>
  <Application>Microsoft Office PowerPoint</Application>
  <PresentationFormat>Presentación en pantalla (4:3)</PresentationFormat>
  <Paragraphs>288</Paragraphs>
  <Slides>111</Slides>
  <Notes>86</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111</vt:i4>
      </vt:variant>
    </vt:vector>
  </HeadingPairs>
  <TitlesOfParts>
    <vt:vector size="119" baseType="lpstr">
      <vt:lpstr>ＭＳ Ｐ明朝</vt:lpstr>
      <vt:lpstr>Calibri</vt:lpstr>
      <vt:lpstr>Century Schoolbook</vt:lpstr>
      <vt:lpstr>휴먼매직체</vt:lpstr>
      <vt:lpstr>Wingdings</vt:lpstr>
      <vt:lpstr>Wingdings 2</vt:lpstr>
      <vt:lpstr>1_Default Theme</vt:lpstr>
      <vt:lpstr>Default Theme</vt:lpstr>
      <vt:lpstr>ASIA.-LA VUELTA AL MUNDO EN 885 JARDINES.-JARDINES EN COREA.-A</vt:lpstr>
      <vt:lpstr>Seúl.-Olimpic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Seúl.-Biwon Secret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Dongdaemun Design Park &amp; Plaza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Changdeok Palace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Boseong tea farm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Garden of Morning Calm...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COREA.-A</dc:title>
  <dc:creator>Josep</dc:creator>
  <cp:lastModifiedBy>Usuario</cp:lastModifiedBy>
  <cp:revision>20</cp:revision>
  <dcterms:created xsi:type="dcterms:W3CDTF">2013-11-03T07:38:53Z</dcterms:created>
  <dcterms:modified xsi:type="dcterms:W3CDTF">2018-03-01T11:29:29Z</dcterms:modified>
</cp:coreProperties>
</file>