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15"/>
  </p:notesMasterIdLst>
  <p:sldIdLst>
    <p:sldId id="257" r:id="rId2"/>
    <p:sldId id="309" r:id="rId3"/>
    <p:sldId id="269" r:id="rId4"/>
    <p:sldId id="266" r:id="rId5"/>
    <p:sldId id="270" r:id="rId6"/>
    <p:sldId id="276" r:id="rId7"/>
    <p:sldId id="272" r:id="rId8"/>
    <p:sldId id="273" r:id="rId9"/>
    <p:sldId id="267" r:id="rId10"/>
    <p:sldId id="268" r:id="rId11"/>
    <p:sldId id="271" r:id="rId12"/>
    <p:sldId id="274" r:id="rId13"/>
    <p:sldId id="275" r:id="rId14"/>
    <p:sldId id="279" r:id="rId15"/>
    <p:sldId id="310" r:id="rId16"/>
    <p:sldId id="325" r:id="rId17"/>
    <p:sldId id="287" r:id="rId18"/>
    <p:sldId id="290" r:id="rId19"/>
    <p:sldId id="328" r:id="rId20"/>
    <p:sldId id="330" r:id="rId21"/>
    <p:sldId id="331" r:id="rId22"/>
    <p:sldId id="326" r:id="rId23"/>
    <p:sldId id="280" r:id="rId24"/>
    <p:sldId id="281" r:id="rId25"/>
    <p:sldId id="282" r:id="rId26"/>
    <p:sldId id="284" r:id="rId27"/>
    <p:sldId id="296" r:id="rId28"/>
    <p:sldId id="288" r:id="rId29"/>
    <p:sldId id="285" r:id="rId30"/>
    <p:sldId id="303" r:id="rId31"/>
    <p:sldId id="305" r:id="rId32"/>
    <p:sldId id="307" r:id="rId33"/>
    <p:sldId id="311" r:id="rId34"/>
    <p:sldId id="315" r:id="rId35"/>
    <p:sldId id="291" r:id="rId36"/>
    <p:sldId id="299" r:id="rId37"/>
    <p:sldId id="300" r:id="rId38"/>
    <p:sldId id="301" r:id="rId39"/>
    <p:sldId id="329" r:id="rId40"/>
    <p:sldId id="302" r:id="rId41"/>
    <p:sldId id="292" r:id="rId42"/>
    <p:sldId id="293" r:id="rId43"/>
    <p:sldId id="298" r:id="rId44"/>
    <p:sldId id="306" r:id="rId45"/>
    <p:sldId id="312" r:id="rId46"/>
    <p:sldId id="314" r:id="rId47"/>
    <p:sldId id="317" r:id="rId48"/>
    <p:sldId id="294" r:id="rId49"/>
    <p:sldId id="283" r:id="rId50"/>
    <p:sldId id="318" r:id="rId51"/>
    <p:sldId id="320" r:id="rId52"/>
    <p:sldId id="321" r:id="rId53"/>
    <p:sldId id="322" r:id="rId54"/>
    <p:sldId id="324" r:id="rId55"/>
    <p:sldId id="286" r:id="rId56"/>
    <p:sldId id="295" r:id="rId57"/>
    <p:sldId id="327" r:id="rId58"/>
    <p:sldId id="323" r:id="rId59"/>
    <p:sldId id="316" r:id="rId60"/>
    <p:sldId id="319" r:id="rId61"/>
    <p:sldId id="332" r:id="rId62"/>
    <p:sldId id="383" r:id="rId63"/>
    <p:sldId id="384" r:id="rId64"/>
    <p:sldId id="333" r:id="rId65"/>
    <p:sldId id="341" r:id="rId66"/>
    <p:sldId id="339" r:id="rId67"/>
    <p:sldId id="338" r:id="rId68"/>
    <p:sldId id="334" r:id="rId69"/>
    <p:sldId id="336" r:id="rId70"/>
    <p:sldId id="342" r:id="rId71"/>
    <p:sldId id="335" r:id="rId72"/>
    <p:sldId id="337" r:id="rId73"/>
    <p:sldId id="340" r:id="rId74"/>
    <p:sldId id="343" r:id="rId75"/>
    <p:sldId id="344" r:id="rId76"/>
    <p:sldId id="345" r:id="rId77"/>
    <p:sldId id="348" r:id="rId78"/>
    <p:sldId id="355" r:id="rId79"/>
    <p:sldId id="371" r:id="rId80"/>
    <p:sldId id="360" r:id="rId81"/>
    <p:sldId id="352" r:id="rId82"/>
    <p:sldId id="346" r:id="rId83"/>
    <p:sldId id="347" r:id="rId84"/>
    <p:sldId id="349" r:id="rId85"/>
    <p:sldId id="350" r:id="rId86"/>
    <p:sldId id="351" r:id="rId87"/>
    <p:sldId id="353" r:id="rId88"/>
    <p:sldId id="382" r:id="rId89"/>
    <p:sldId id="366" r:id="rId90"/>
    <p:sldId id="356" r:id="rId91"/>
    <p:sldId id="372" r:id="rId92"/>
    <p:sldId id="373" r:id="rId93"/>
    <p:sldId id="376" r:id="rId94"/>
    <p:sldId id="361" r:id="rId95"/>
    <p:sldId id="378" r:id="rId96"/>
    <p:sldId id="369" r:id="rId97"/>
    <p:sldId id="354" r:id="rId98"/>
    <p:sldId id="357" r:id="rId99"/>
    <p:sldId id="358" r:id="rId100"/>
    <p:sldId id="362" r:id="rId101"/>
    <p:sldId id="370" r:id="rId102"/>
    <p:sldId id="387" r:id="rId103"/>
    <p:sldId id="364" r:id="rId104"/>
    <p:sldId id="365" r:id="rId105"/>
    <p:sldId id="367" r:id="rId106"/>
    <p:sldId id="374" r:id="rId107"/>
    <p:sldId id="375" r:id="rId108"/>
    <p:sldId id="377" r:id="rId109"/>
    <p:sldId id="379" r:id="rId110"/>
    <p:sldId id="380" r:id="rId111"/>
    <p:sldId id="381" r:id="rId112"/>
    <p:sldId id="385" r:id="rId113"/>
    <p:sldId id="386" r:id="rId1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42" autoAdjust="0"/>
    <p:restoredTop sz="94660"/>
  </p:normalViewPr>
  <p:slideViewPr>
    <p:cSldViewPr>
      <p:cViewPr varScale="1">
        <p:scale>
          <a:sx n="108" d="100"/>
          <a:sy n="108" d="100"/>
        </p:scale>
        <p:origin x="1710" y="10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viewProps" Target="viewProps.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theme" Target="theme/theme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F350161-3930-42A4-9AFB-0B7129D317C9}" type="datetimeFigureOut">
              <a:rPr lang="es-ES" smtClean="0"/>
              <a:t>02/03/2018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FD5EDE3-A11A-4E72-A285-4BDC2A68CC9B}" type="slidenum">
              <a:rPr lang="es-ES" smtClean="0"/>
              <a:t>‹Nº›</a:t>
            </a:fld>
            <a:endParaRPr lang="es-ES" dirty="0"/>
          </a:p>
        </p:txBody>
      </p:sp>
    </p:spTree>
    <p:extLst>
      <p:ext uri="{BB962C8B-B14F-4D97-AF65-F5344CB8AC3E}">
        <p14:creationId xmlns:p14="http://schemas.microsoft.com/office/powerpoint/2010/main" val="20504188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Seoul..-Botanical garden, Changgyeonggung</a:t>
            </a:r>
          </a:p>
        </p:txBody>
      </p:sp>
      <p:sp>
        <p:nvSpPr>
          <p:cNvPr id="4" name="3 Marcador de número de diapositiva"/>
          <p:cNvSpPr>
            <a:spLocks noGrp="1"/>
          </p:cNvSpPr>
          <p:nvPr>
            <p:ph type="sldNum" sz="quarter" idx="10"/>
          </p:nvPr>
        </p:nvSpPr>
        <p:spPr/>
        <p:txBody>
          <a:bodyPr/>
          <a:lstStyle/>
          <a:p>
            <a:fld id="{FFD5EDE3-A11A-4E72-A285-4BDC2A68CC9B}" type="slidenum">
              <a:rPr lang="es-ES" smtClean="0"/>
              <a:t>3</a:t>
            </a:fld>
            <a:endParaRPr lang="es-ES" dirty="0"/>
          </a:p>
        </p:txBody>
      </p:sp>
    </p:spTree>
    <p:extLst>
      <p:ext uri="{BB962C8B-B14F-4D97-AF65-F5344CB8AC3E}">
        <p14:creationId xmlns:p14="http://schemas.microsoft.com/office/powerpoint/2010/main" val="18357278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Seoul.-Botanical_garden,_Changgyeonggung.-cv</a:t>
            </a:r>
          </a:p>
        </p:txBody>
      </p:sp>
      <p:sp>
        <p:nvSpPr>
          <p:cNvPr id="4" name="3 Marcador de número de diapositiva"/>
          <p:cNvSpPr>
            <a:spLocks noGrp="1"/>
          </p:cNvSpPr>
          <p:nvPr>
            <p:ph type="sldNum" sz="quarter" idx="10"/>
          </p:nvPr>
        </p:nvSpPr>
        <p:spPr/>
        <p:txBody>
          <a:bodyPr/>
          <a:lstStyle/>
          <a:p>
            <a:fld id="{FFD5EDE3-A11A-4E72-A285-4BDC2A68CC9B}" type="slidenum">
              <a:rPr lang="es-ES" smtClean="0"/>
              <a:t>4</a:t>
            </a:fld>
            <a:endParaRPr lang="es-ES" dirty="0"/>
          </a:p>
        </p:txBody>
      </p:sp>
    </p:spTree>
    <p:extLst>
      <p:ext uri="{BB962C8B-B14F-4D97-AF65-F5344CB8AC3E}">
        <p14:creationId xmlns:p14="http://schemas.microsoft.com/office/powerpoint/2010/main" val="32528077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Seoul..-Botanical garden, Changgyeonggung</a:t>
            </a:r>
          </a:p>
        </p:txBody>
      </p:sp>
      <p:sp>
        <p:nvSpPr>
          <p:cNvPr id="4" name="3 Marcador de número de diapositiva"/>
          <p:cNvSpPr>
            <a:spLocks noGrp="1"/>
          </p:cNvSpPr>
          <p:nvPr>
            <p:ph type="sldNum" sz="quarter" idx="10"/>
          </p:nvPr>
        </p:nvSpPr>
        <p:spPr/>
        <p:txBody>
          <a:bodyPr/>
          <a:lstStyle/>
          <a:p>
            <a:fld id="{FFD5EDE3-A11A-4E72-A285-4BDC2A68CC9B}" type="slidenum">
              <a:rPr lang="es-ES" smtClean="0"/>
              <a:t>5</a:t>
            </a:fld>
            <a:endParaRPr lang="es-ES" dirty="0"/>
          </a:p>
        </p:txBody>
      </p:sp>
    </p:spTree>
    <p:extLst>
      <p:ext uri="{BB962C8B-B14F-4D97-AF65-F5344CB8AC3E}">
        <p14:creationId xmlns:p14="http://schemas.microsoft.com/office/powerpoint/2010/main" val="23369560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Seoul..-Botanical garden, Changgyeonggung</a:t>
            </a:r>
          </a:p>
        </p:txBody>
      </p:sp>
      <p:sp>
        <p:nvSpPr>
          <p:cNvPr id="4" name="3 Marcador de número de diapositiva"/>
          <p:cNvSpPr>
            <a:spLocks noGrp="1"/>
          </p:cNvSpPr>
          <p:nvPr>
            <p:ph type="sldNum" sz="quarter" idx="10"/>
          </p:nvPr>
        </p:nvSpPr>
        <p:spPr/>
        <p:txBody>
          <a:bodyPr/>
          <a:lstStyle/>
          <a:p>
            <a:fld id="{FFD5EDE3-A11A-4E72-A285-4BDC2A68CC9B}" type="slidenum">
              <a:rPr lang="es-ES" smtClean="0"/>
              <a:t>6</a:t>
            </a:fld>
            <a:endParaRPr lang="es-ES" dirty="0"/>
          </a:p>
        </p:txBody>
      </p:sp>
    </p:spTree>
    <p:extLst>
      <p:ext uri="{BB962C8B-B14F-4D97-AF65-F5344CB8AC3E}">
        <p14:creationId xmlns:p14="http://schemas.microsoft.com/office/powerpoint/2010/main" val="28025723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Seoul..-Botanical garden, Changgyeonggung</a:t>
            </a:r>
          </a:p>
        </p:txBody>
      </p:sp>
      <p:sp>
        <p:nvSpPr>
          <p:cNvPr id="4" name="3 Marcador de número de diapositiva"/>
          <p:cNvSpPr>
            <a:spLocks noGrp="1"/>
          </p:cNvSpPr>
          <p:nvPr>
            <p:ph type="sldNum" sz="quarter" idx="10"/>
          </p:nvPr>
        </p:nvSpPr>
        <p:spPr/>
        <p:txBody>
          <a:bodyPr/>
          <a:lstStyle/>
          <a:p>
            <a:fld id="{FFD5EDE3-A11A-4E72-A285-4BDC2A68CC9B}" type="slidenum">
              <a:rPr lang="es-ES" smtClean="0"/>
              <a:t>7</a:t>
            </a:fld>
            <a:endParaRPr lang="es-ES" dirty="0"/>
          </a:p>
        </p:txBody>
      </p:sp>
    </p:spTree>
    <p:extLst>
      <p:ext uri="{BB962C8B-B14F-4D97-AF65-F5344CB8AC3E}">
        <p14:creationId xmlns:p14="http://schemas.microsoft.com/office/powerpoint/2010/main" val="5960642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Seoul..-Botanical garden, Changgyeonggung</a:t>
            </a:r>
          </a:p>
        </p:txBody>
      </p:sp>
      <p:sp>
        <p:nvSpPr>
          <p:cNvPr id="4" name="3 Marcador de número de diapositiva"/>
          <p:cNvSpPr>
            <a:spLocks noGrp="1"/>
          </p:cNvSpPr>
          <p:nvPr>
            <p:ph type="sldNum" sz="quarter" idx="10"/>
          </p:nvPr>
        </p:nvSpPr>
        <p:spPr/>
        <p:txBody>
          <a:bodyPr/>
          <a:lstStyle/>
          <a:p>
            <a:fld id="{FFD5EDE3-A11A-4E72-A285-4BDC2A68CC9B}" type="slidenum">
              <a:rPr lang="es-ES" smtClean="0"/>
              <a:t>8</a:t>
            </a:fld>
            <a:endParaRPr lang="es-ES" dirty="0"/>
          </a:p>
        </p:txBody>
      </p:sp>
    </p:spTree>
    <p:extLst>
      <p:ext uri="{BB962C8B-B14F-4D97-AF65-F5344CB8AC3E}">
        <p14:creationId xmlns:p14="http://schemas.microsoft.com/office/powerpoint/2010/main" val="20104628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Seoul..-Botanical garden, Changgyeonggung</a:t>
            </a:r>
          </a:p>
        </p:txBody>
      </p:sp>
      <p:sp>
        <p:nvSpPr>
          <p:cNvPr id="4" name="3 Marcador de número de diapositiva"/>
          <p:cNvSpPr>
            <a:spLocks noGrp="1"/>
          </p:cNvSpPr>
          <p:nvPr>
            <p:ph type="sldNum" sz="quarter" idx="10"/>
          </p:nvPr>
        </p:nvSpPr>
        <p:spPr/>
        <p:txBody>
          <a:bodyPr/>
          <a:lstStyle/>
          <a:p>
            <a:fld id="{FFD5EDE3-A11A-4E72-A285-4BDC2A68CC9B}" type="slidenum">
              <a:rPr lang="es-ES" smtClean="0"/>
              <a:t>9</a:t>
            </a:fld>
            <a:endParaRPr lang="es-ES" dirty="0"/>
          </a:p>
        </p:txBody>
      </p:sp>
    </p:spTree>
    <p:extLst>
      <p:ext uri="{BB962C8B-B14F-4D97-AF65-F5344CB8AC3E}">
        <p14:creationId xmlns:p14="http://schemas.microsoft.com/office/powerpoint/2010/main" val="10137933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Seoul..-Botanical garden, Changgyeonggung</a:t>
            </a:r>
          </a:p>
        </p:txBody>
      </p:sp>
      <p:sp>
        <p:nvSpPr>
          <p:cNvPr id="4" name="3 Marcador de número de diapositiva"/>
          <p:cNvSpPr>
            <a:spLocks noGrp="1"/>
          </p:cNvSpPr>
          <p:nvPr>
            <p:ph type="sldNum" sz="quarter" idx="10"/>
          </p:nvPr>
        </p:nvSpPr>
        <p:spPr/>
        <p:txBody>
          <a:bodyPr/>
          <a:lstStyle/>
          <a:p>
            <a:fld id="{FFD5EDE3-A11A-4E72-A285-4BDC2A68CC9B}" type="slidenum">
              <a:rPr lang="es-ES" smtClean="0"/>
              <a:t>10</a:t>
            </a:fld>
            <a:endParaRPr lang="es-ES" dirty="0"/>
          </a:p>
        </p:txBody>
      </p:sp>
    </p:spTree>
    <p:extLst>
      <p:ext uri="{BB962C8B-B14F-4D97-AF65-F5344CB8AC3E}">
        <p14:creationId xmlns:p14="http://schemas.microsoft.com/office/powerpoint/2010/main" val="9653767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Seoul..-Botanical garden, Changgyeonggung</a:t>
            </a:r>
          </a:p>
        </p:txBody>
      </p:sp>
      <p:sp>
        <p:nvSpPr>
          <p:cNvPr id="4" name="3 Marcador de número de diapositiva"/>
          <p:cNvSpPr>
            <a:spLocks noGrp="1"/>
          </p:cNvSpPr>
          <p:nvPr>
            <p:ph type="sldNum" sz="quarter" idx="10"/>
          </p:nvPr>
        </p:nvSpPr>
        <p:spPr/>
        <p:txBody>
          <a:bodyPr/>
          <a:lstStyle/>
          <a:p>
            <a:fld id="{FFD5EDE3-A11A-4E72-A285-4BDC2A68CC9B}" type="slidenum">
              <a:rPr lang="es-ES" smtClean="0"/>
              <a:t>11</a:t>
            </a:fld>
            <a:endParaRPr lang="es-ES" dirty="0"/>
          </a:p>
        </p:txBody>
      </p:sp>
    </p:spTree>
    <p:extLst>
      <p:ext uri="{BB962C8B-B14F-4D97-AF65-F5344CB8AC3E}">
        <p14:creationId xmlns:p14="http://schemas.microsoft.com/office/powerpoint/2010/main" val="18408888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Seoul..-Botanical garden, Changgyeonggung</a:t>
            </a:r>
          </a:p>
        </p:txBody>
      </p:sp>
      <p:sp>
        <p:nvSpPr>
          <p:cNvPr id="4" name="3 Marcador de número de diapositiva"/>
          <p:cNvSpPr>
            <a:spLocks noGrp="1"/>
          </p:cNvSpPr>
          <p:nvPr>
            <p:ph type="sldNum" sz="quarter" idx="10"/>
          </p:nvPr>
        </p:nvSpPr>
        <p:spPr/>
        <p:txBody>
          <a:bodyPr/>
          <a:lstStyle/>
          <a:p>
            <a:fld id="{FFD5EDE3-A11A-4E72-A285-4BDC2A68CC9B}" type="slidenum">
              <a:rPr lang="es-ES" smtClean="0"/>
              <a:t>12</a:t>
            </a:fld>
            <a:endParaRPr lang="es-ES" dirty="0"/>
          </a:p>
        </p:txBody>
      </p:sp>
    </p:spTree>
    <p:extLst>
      <p:ext uri="{BB962C8B-B14F-4D97-AF65-F5344CB8AC3E}">
        <p14:creationId xmlns:p14="http://schemas.microsoft.com/office/powerpoint/2010/main" val="8542700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Seoul..-Botanical garden, Changgyeonggung</a:t>
            </a:r>
          </a:p>
        </p:txBody>
      </p:sp>
      <p:sp>
        <p:nvSpPr>
          <p:cNvPr id="4" name="3 Marcador de número de diapositiva"/>
          <p:cNvSpPr>
            <a:spLocks noGrp="1"/>
          </p:cNvSpPr>
          <p:nvPr>
            <p:ph type="sldNum" sz="quarter" idx="10"/>
          </p:nvPr>
        </p:nvSpPr>
        <p:spPr/>
        <p:txBody>
          <a:bodyPr/>
          <a:lstStyle/>
          <a:p>
            <a:fld id="{FFD5EDE3-A11A-4E72-A285-4BDC2A68CC9B}" type="slidenum">
              <a:rPr lang="es-ES" smtClean="0"/>
              <a:t>13</a:t>
            </a:fld>
            <a:endParaRPr lang="es-ES" dirty="0"/>
          </a:p>
        </p:txBody>
      </p:sp>
    </p:spTree>
    <p:extLst>
      <p:ext uri="{BB962C8B-B14F-4D97-AF65-F5344CB8AC3E}">
        <p14:creationId xmlns:p14="http://schemas.microsoft.com/office/powerpoint/2010/main" val="11748084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Yeomiji Botanical Garden, Jeju</a:t>
            </a:r>
          </a:p>
        </p:txBody>
      </p:sp>
      <p:sp>
        <p:nvSpPr>
          <p:cNvPr id="4" name="3 Marcador de número de diapositiva"/>
          <p:cNvSpPr>
            <a:spLocks noGrp="1"/>
          </p:cNvSpPr>
          <p:nvPr>
            <p:ph type="sldNum" sz="quarter" idx="10"/>
          </p:nvPr>
        </p:nvSpPr>
        <p:spPr/>
        <p:txBody>
          <a:bodyPr/>
          <a:lstStyle/>
          <a:p>
            <a:fld id="{FFD5EDE3-A11A-4E72-A285-4BDC2A68CC9B}" type="slidenum">
              <a:rPr lang="es-ES" smtClean="0"/>
              <a:t>16</a:t>
            </a:fld>
            <a:endParaRPr lang="es-ES" dirty="0"/>
          </a:p>
        </p:txBody>
      </p:sp>
    </p:spTree>
    <p:extLst>
      <p:ext uri="{BB962C8B-B14F-4D97-AF65-F5344CB8AC3E}">
        <p14:creationId xmlns:p14="http://schemas.microsoft.com/office/powerpoint/2010/main" val="22512262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Yeomiji Botanical Garden, Jeju</a:t>
            </a:r>
          </a:p>
        </p:txBody>
      </p:sp>
      <p:sp>
        <p:nvSpPr>
          <p:cNvPr id="4" name="3 Marcador de número de diapositiva"/>
          <p:cNvSpPr>
            <a:spLocks noGrp="1"/>
          </p:cNvSpPr>
          <p:nvPr>
            <p:ph type="sldNum" sz="quarter" idx="10"/>
          </p:nvPr>
        </p:nvSpPr>
        <p:spPr/>
        <p:txBody>
          <a:bodyPr/>
          <a:lstStyle/>
          <a:p>
            <a:fld id="{FFD5EDE3-A11A-4E72-A285-4BDC2A68CC9B}" type="slidenum">
              <a:rPr lang="es-ES" smtClean="0"/>
              <a:t>17</a:t>
            </a:fld>
            <a:endParaRPr lang="es-ES" dirty="0"/>
          </a:p>
        </p:txBody>
      </p:sp>
    </p:spTree>
    <p:extLst>
      <p:ext uri="{BB962C8B-B14F-4D97-AF65-F5344CB8AC3E}">
        <p14:creationId xmlns:p14="http://schemas.microsoft.com/office/powerpoint/2010/main" val="34231692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Yeomiji Botanical Garden, Jeju.</a:t>
            </a:r>
          </a:p>
        </p:txBody>
      </p:sp>
      <p:sp>
        <p:nvSpPr>
          <p:cNvPr id="4" name="3 Marcador de número de diapositiva"/>
          <p:cNvSpPr>
            <a:spLocks noGrp="1"/>
          </p:cNvSpPr>
          <p:nvPr>
            <p:ph type="sldNum" sz="quarter" idx="10"/>
          </p:nvPr>
        </p:nvSpPr>
        <p:spPr/>
        <p:txBody>
          <a:bodyPr/>
          <a:lstStyle/>
          <a:p>
            <a:fld id="{FFD5EDE3-A11A-4E72-A285-4BDC2A68CC9B}" type="slidenum">
              <a:rPr lang="es-ES" smtClean="0"/>
              <a:t>18</a:t>
            </a:fld>
            <a:endParaRPr lang="es-ES" dirty="0"/>
          </a:p>
        </p:txBody>
      </p:sp>
    </p:spTree>
    <p:extLst>
      <p:ext uri="{BB962C8B-B14F-4D97-AF65-F5344CB8AC3E}">
        <p14:creationId xmlns:p14="http://schemas.microsoft.com/office/powerpoint/2010/main" val="21178244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Yeomiji Botanical Garden, Jeju</a:t>
            </a:r>
          </a:p>
        </p:txBody>
      </p:sp>
      <p:sp>
        <p:nvSpPr>
          <p:cNvPr id="4" name="3 Marcador de número de diapositiva"/>
          <p:cNvSpPr>
            <a:spLocks noGrp="1"/>
          </p:cNvSpPr>
          <p:nvPr>
            <p:ph type="sldNum" sz="quarter" idx="10"/>
          </p:nvPr>
        </p:nvSpPr>
        <p:spPr/>
        <p:txBody>
          <a:bodyPr/>
          <a:lstStyle/>
          <a:p>
            <a:fld id="{FFD5EDE3-A11A-4E72-A285-4BDC2A68CC9B}" type="slidenum">
              <a:rPr lang="es-ES" smtClean="0"/>
              <a:t>19</a:t>
            </a:fld>
            <a:endParaRPr lang="es-ES" dirty="0"/>
          </a:p>
        </p:txBody>
      </p:sp>
    </p:spTree>
    <p:extLst>
      <p:ext uri="{BB962C8B-B14F-4D97-AF65-F5344CB8AC3E}">
        <p14:creationId xmlns:p14="http://schemas.microsoft.com/office/powerpoint/2010/main" val="22461958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Yeomiji Botanical Garden, Jeju</a:t>
            </a:r>
          </a:p>
        </p:txBody>
      </p:sp>
      <p:sp>
        <p:nvSpPr>
          <p:cNvPr id="4" name="3 Marcador de número de diapositiva"/>
          <p:cNvSpPr>
            <a:spLocks noGrp="1"/>
          </p:cNvSpPr>
          <p:nvPr>
            <p:ph type="sldNum" sz="quarter" idx="10"/>
          </p:nvPr>
        </p:nvSpPr>
        <p:spPr/>
        <p:txBody>
          <a:bodyPr/>
          <a:lstStyle/>
          <a:p>
            <a:fld id="{FFD5EDE3-A11A-4E72-A285-4BDC2A68CC9B}" type="slidenum">
              <a:rPr lang="es-ES" smtClean="0"/>
              <a:t>20</a:t>
            </a:fld>
            <a:endParaRPr lang="es-ES" dirty="0"/>
          </a:p>
        </p:txBody>
      </p:sp>
    </p:spTree>
    <p:extLst>
      <p:ext uri="{BB962C8B-B14F-4D97-AF65-F5344CB8AC3E}">
        <p14:creationId xmlns:p14="http://schemas.microsoft.com/office/powerpoint/2010/main" val="18474151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Yeomiji Botanical Garden, Jeju</a:t>
            </a:r>
          </a:p>
        </p:txBody>
      </p:sp>
      <p:sp>
        <p:nvSpPr>
          <p:cNvPr id="4" name="3 Marcador de número de diapositiva"/>
          <p:cNvSpPr>
            <a:spLocks noGrp="1"/>
          </p:cNvSpPr>
          <p:nvPr>
            <p:ph type="sldNum" sz="quarter" idx="10"/>
          </p:nvPr>
        </p:nvSpPr>
        <p:spPr/>
        <p:txBody>
          <a:bodyPr/>
          <a:lstStyle/>
          <a:p>
            <a:fld id="{FFD5EDE3-A11A-4E72-A285-4BDC2A68CC9B}" type="slidenum">
              <a:rPr lang="es-ES" smtClean="0"/>
              <a:t>21</a:t>
            </a:fld>
            <a:endParaRPr lang="es-ES" dirty="0"/>
          </a:p>
        </p:txBody>
      </p:sp>
    </p:spTree>
    <p:extLst>
      <p:ext uri="{BB962C8B-B14F-4D97-AF65-F5344CB8AC3E}">
        <p14:creationId xmlns:p14="http://schemas.microsoft.com/office/powerpoint/2010/main" val="23889634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Yeomiji Botanical Garden, Jeju</a:t>
            </a:r>
          </a:p>
        </p:txBody>
      </p:sp>
      <p:sp>
        <p:nvSpPr>
          <p:cNvPr id="4" name="3 Marcador de número de diapositiva"/>
          <p:cNvSpPr>
            <a:spLocks noGrp="1"/>
          </p:cNvSpPr>
          <p:nvPr>
            <p:ph type="sldNum" sz="quarter" idx="10"/>
          </p:nvPr>
        </p:nvSpPr>
        <p:spPr/>
        <p:txBody>
          <a:bodyPr/>
          <a:lstStyle/>
          <a:p>
            <a:fld id="{FFD5EDE3-A11A-4E72-A285-4BDC2A68CC9B}" type="slidenum">
              <a:rPr lang="es-ES" smtClean="0"/>
              <a:t>22</a:t>
            </a:fld>
            <a:endParaRPr lang="es-ES" dirty="0"/>
          </a:p>
        </p:txBody>
      </p:sp>
    </p:spTree>
    <p:extLst>
      <p:ext uri="{BB962C8B-B14F-4D97-AF65-F5344CB8AC3E}">
        <p14:creationId xmlns:p14="http://schemas.microsoft.com/office/powerpoint/2010/main" val="20771119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Yeomiji Botanical Garden, Jeju</a:t>
            </a:r>
          </a:p>
        </p:txBody>
      </p:sp>
      <p:sp>
        <p:nvSpPr>
          <p:cNvPr id="4" name="3 Marcador de número de diapositiva"/>
          <p:cNvSpPr>
            <a:spLocks noGrp="1"/>
          </p:cNvSpPr>
          <p:nvPr>
            <p:ph type="sldNum" sz="quarter" idx="10"/>
          </p:nvPr>
        </p:nvSpPr>
        <p:spPr/>
        <p:txBody>
          <a:bodyPr/>
          <a:lstStyle/>
          <a:p>
            <a:fld id="{FFD5EDE3-A11A-4E72-A285-4BDC2A68CC9B}" type="slidenum">
              <a:rPr lang="es-ES" smtClean="0"/>
              <a:t>23</a:t>
            </a:fld>
            <a:endParaRPr lang="es-ES" dirty="0"/>
          </a:p>
        </p:txBody>
      </p:sp>
    </p:spTree>
    <p:extLst>
      <p:ext uri="{BB962C8B-B14F-4D97-AF65-F5344CB8AC3E}">
        <p14:creationId xmlns:p14="http://schemas.microsoft.com/office/powerpoint/2010/main" val="20296345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Yeomiji Botanical Garden, Jeju.-Carica</a:t>
            </a:r>
            <a:r>
              <a:rPr lang="es-ES" baseline="0" dirty="0"/>
              <a:t> papaya</a:t>
            </a:r>
            <a:endParaRPr lang="es-ES" dirty="0"/>
          </a:p>
        </p:txBody>
      </p:sp>
      <p:sp>
        <p:nvSpPr>
          <p:cNvPr id="4" name="3 Marcador de número de diapositiva"/>
          <p:cNvSpPr>
            <a:spLocks noGrp="1"/>
          </p:cNvSpPr>
          <p:nvPr>
            <p:ph type="sldNum" sz="quarter" idx="10"/>
          </p:nvPr>
        </p:nvSpPr>
        <p:spPr/>
        <p:txBody>
          <a:bodyPr/>
          <a:lstStyle/>
          <a:p>
            <a:fld id="{FFD5EDE3-A11A-4E72-A285-4BDC2A68CC9B}" type="slidenum">
              <a:rPr lang="es-ES" smtClean="0"/>
              <a:t>24</a:t>
            </a:fld>
            <a:endParaRPr lang="es-ES" dirty="0"/>
          </a:p>
        </p:txBody>
      </p:sp>
    </p:spTree>
    <p:extLst>
      <p:ext uri="{BB962C8B-B14F-4D97-AF65-F5344CB8AC3E}">
        <p14:creationId xmlns:p14="http://schemas.microsoft.com/office/powerpoint/2010/main" val="17757844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Yeomiji Botanical Garden, Jeju</a:t>
            </a:r>
          </a:p>
        </p:txBody>
      </p:sp>
      <p:sp>
        <p:nvSpPr>
          <p:cNvPr id="4" name="3 Marcador de número de diapositiva"/>
          <p:cNvSpPr>
            <a:spLocks noGrp="1"/>
          </p:cNvSpPr>
          <p:nvPr>
            <p:ph type="sldNum" sz="quarter" idx="10"/>
          </p:nvPr>
        </p:nvSpPr>
        <p:spPr/>
        <p:txBody>
          <a:bodyPr/>
          <a:lstStyle/>
          <a:p>
            <a:fld id="{FFD5EDE3-A11A-4E72-A285-4BDC2A68CC9B}" type="slidenum">
              <a:rPr lang="es-ES" smtClean="0"/>
              <a:t>25</a:t>
            </a:fld>
            <a:endParaRPr lang="es-ES" dirty="0"/>
          </a:p>
        </p:txBody>
      </p:sp>
    </p:spTree>
    <p:extLst>
      <p:ext uri="{BB962C8B-B14F-4D97-AF65-F5344CB8AC3E}">
        <p14:creationId xmlns:p14="http://schemas.microsoft.com/office/powerpoint/2010/main" val="11278669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Yeomiji Botanical Garden, Jeju</a:t>
            </a:r>
          </a:p>
        </p:txBody>
      </p:sp>
      <p:sp>
        <p:nvSpPr>
          <p:cNvPr id="4" name="3 Marcador de número de diapositiva"/>
          <p:cNvSpPr>
            <a:spLocks noGrp="1"/>
          </p:cNvSpPr>
          <p:nvPr>
            <p:ph type="sldNum" sz="quarter" idx="10"/>
          </p:nvPr>
        </p:nvSpPr>
        <p:spPr/>
        <p:txBody>
          <a:bodyPr/>
          <a:lstStyle/>
          <a:p>
            <a:fld id="{FFD5EDE3-A11A-4E72-A285-4BDC2A68CC9B}" type="slidenum">
              <a:rPr lang="es-ES" smtClean="0"/>
              <a:t>26</a:t>
            </a:fld>
            <a:endParaRPr lang="es-ES" dirty="0"/>
          </a:p>
        </p:txBody>
      </p:sp>
    </p:spTree>
    <p:extLst>
      <p:ext uri="{BB962C8B-B14F-4D97-AF65-F5344CB8AC3E}">
        <p14:creationId xmlns:p14="http://schemas.microsoft.com/office/powerpoint/2010/main" val="17971096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Yeomiji Botanical Garden, Jeju.</a:t>
            </a:r>
          </a:p>
        </p:txBody>
      </p:sp>
      <p:sp>
        <p:nvSpPr>
          <p:cNvPr id="4" name="3 Marcador de número de diapositiva"/>
          <p:cNvSpPr>
            <a:spLocks noGrp="1"/>
          </p:cNvSpPr>
          <p:nvPr>
            <p:ph type="sldNum" sz="quarter" idx="10"/>
          </p:nvPr>
        </p:nvSpPr>
        <p:spPr/>
        <p:txBody>
          <a:bodyPr/>
          <a:lstStyle/>
          <a:p>
            <a:fld id="{FFD5EDE3-A11A-4E72-A285-4BDC2A68CC9B}" type="slidenum">
              <a:rPr lang="es-ES" smtClean="0"/>
              <a:t>27</a:t>
            </a:fld>
            <a:endParaRPr lang="es-ES" dirty="0"/>
          </a:p>
        </p:txBody>
      </p:sp>
    </p:spTree>
    <p:extLst>
      <p:ext uri="{BB962C8B-B14F-4D97-AF65-F5344CB8AC3E}">
        <p14:creationId xmlns:p14="http://schemas.microsoft.com/office/powerpoint/2010/main" val="178557846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Yeomiji Botanical Garden, Jeju.</a:t>
            </a:r>
          </a:p>
        </p:txBody>
      </p:sp>
      <p:sp>
        <p:nvSpPr>
          <p:cNvPr id="4" name="3 Marcador de número de diapositiva"/>
          <p:cNvSpPr>
            <a:spLocks noGrp="1"/>
          </p:cNvSpPr>
          <p:nvPr>
            <p:ph type="sldNum" sz="quarter" idx="10"/>
          </p:nvPr>
        </p:nvSpPr>
        <p:spPr/>
        <p:txBody>
          <a:bodyPr/>
          <a:lstStyle/>
          <a:p>
            <a:fld id="{FFD5EDE3-A11A-4E72-A285-4BDC2A68CC9B}" type="slidenum">
              <a:rPr lang="es-ES" smtClean="0"/>
              <a:t>28</a:t>
            </a:fld>
            <a:endParaRPr lang="es-ES" dirty="0"/>
          </a:p>
        </p:txBody>
      </p:sp>
    </p:spTree>
    <p:extLst>
      <p:ext uri="{BB962C8B-B14F-4D97-AF65-F5344CB8AC3E}">
        <p14:creationId xmlns:p14="http://schemas.microsoft.com/office/powerpoint/2010/main" val="17863181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Yeomiji Botanical Garden, Jeju.</a:t>
            </a:r>
          </a:p>
        </p:txBody>
      </p:sp>
      <p:sp>
        <p:nvSpPr>
          <p:cNvPr id="4" name="3 Marcador de número de diapositiva"/>
          <p:cNvSpPr>
            <a:spLocks noGrp="1"/>
          </p:cNvSpPr>
          <p:nvPr>
            <p:ph type="sldNum" sz="quarter" idx="10"/>
          </p:nvPr>
        </p:nvSpPr>
        <p:spPr/>
        <p:txBody>
          <a:bodyPr/>
          <a:lstStyle/>
          <a:p>
            <a:fld id="{FFD5EDE3-A11A-4E72-A285-4BDC2A68CC9B}" type="slidenum">
              <a:rPr lang="es-ES" smtClean="0"/>
              <a:t>30</a:t>
            </a:fld>
            <a:endParaRPr lang="es-ES" dirty="0"/>
          </a:p>
        </p:txBody>
      </p:sp>
    </p:spTree>
    <p:extLst>
      <p:ext uri="{BB962C8B-B14F-4D97-AF65-F5344CB8AC3E}">
        <p14:creationId xmlns:p14="http://schemas.microsoft.com/office/powerpoint/2010/main" val="249199315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Yeomiji Botanical Garden, Jeju.</a:t>
            </a:r>
          </a:p>
        </p:txBody>
      </p:sp>
      <p:sp>
        <p:nvSpPr>
          <p:cNvPr id="4" name="3 Marcador de número de diapositiva"/>
          <p:cNvSpPr>
            <a:spLocks noGrp="1"/>
          </p:cNvSpPr>
          <p:nvPr>
            <p:ph type="sldNum" sz="quarter" idx="10"/>
          </p:nvPr>
        </p:nvSpPr>
        <p:spPr/>
        <p:txBody>
          <a:bodyPr/>
          <a:lstStyle/>
          <a:p>
            <a:fld id="{FFD5EDE3-A11A-4E72-A285-4BDC2A68CC9B}" type="slidenum">
              <a:rPr lang="es-ES" smtClean="0"/>
              <a:t>31</a:t>
            </a:fld>
            <a:endParaRPr lang="es-ES" dirty="0"/>
          </a:p>
        </p:txBody>
      </p:sp>
    </p:spTree>
    <p:extLst>
      <p:ext uri="{BB962C8B-B14F-4D97-AF65-F5344CB8AC3E}">
        <p14:creationId xmlns:p14="http://schemas.microsoft.com/office/powerpoint/2010/main" val="349171463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Yeomiji Botanical Garden, Jeju.</a:t>
            </a:r>
          </a:p>
        </p:txBody>
      </p:sp>
      <p:sp>
        <p:nvSpPr>
          <p:cNvPr id="4" name="3 Marcador de número de diapositiva"/>
          <p:cNvSpPr>
            <a:spLocks noGrp="1"/>
          </p:cNvSpPr>
          <p:nvPr>
            <p:ph type="sldNum" sz="quarter" idx="10"/>
          </p:nvPr>
        </p:nvSpPr>
        <p:spPr/>
        <p:txBody>
          <a:bodyPr/>
          <a:lstStyle/>
          <a:p>
            <a:fld id="{FFD5EDE3-A11A-4E72-A285-4BDC2A68CC9B}" type="slidenum">
              <a:rPr lang="es-ES" smtClean="0"/>
              <a:t>32</a:t>
            </a:fld>
            <a:endParaRPr lang="es-ES" dirty="0"/>
          </a:p>
        </p:txBody>
      </p:sp>
    </p:spTree>
    <p:extLst>
      <p:ext uri="{BB962C8B-B14F-4D97-AF65-F5344CB8AC3E}">
        <p14:creationId xmlns:p14="http://schemas.microsoft.com/office/powerpoint/2010/main" val="255934060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Yeomiji Botanical Garden, Jeju.</a:t>
            </a:r>
          </a:p>
        </p:txBody>
      </p:sp>
      <p:sp>
        <p:nvSpPr>
          <p:cNvPr id="4" name="3 Marcador de número de diapositiva"/>
          <p:cNvSpPr>
            <a:spLocks noGrp="1"/>
          </p:cNvSpPr>
          <p:nvPr>
            <p:ph type="sldNum" sz="quarter" idx="10"/>
          </p:nvPr>
        </p:nvSpPr>
        <p:spPr/>
        <p:txBody>
          <a:bodyPr/>
          <a:lstStyle/>
          <a:p>
            <a:fld id="{FFD5EDE3-A11A-4E72-A285-4BDC2A68CC9B}" type="slidenum">
              <a:rPr lang="es-ES" smtClean="0"/>
              <a:t>33</a:t>
            </a:fld>
            <a:endParaRPr lang="es-ES" dirty="0"/>
          </a:p>
        </p:txBody>
      </p:sp>
    </p:spTree>
    <p:extLst>
      <p:ext uri="{BB962C8B-B14F-4D97-AF65-F5344CB8AC3E}">
        <p14:creationId xmlns:p14="http://schemas.microsoft.com/office/powerpoint/2010/main" val="416736655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Yeomiji Botanical Garden, Jeju</a:t>
            </a:r>
          </a:p>
        </p:txBody>
      </p:sp>
      <p:sp>
        <p:nvSpPr>
          <p:cNvPr id="4" name="3 Marcador de número de diapositiva"/>
          <p:cNvSpPr>
            <a:spLocks noGrp="1"/>
          </p:cNvSpPr>
          <p:nvPr>
            <p:ph type="sldNum" sz="quarter" idx="10"/>
          </p:nvPr>
        </p:nvSpPr>
        <p:spPr/>
        <p:txBody>
          <a:bodyPr/>
          <a:lstStyle/>
          <a:p>
            <a:fld id="{FFD5EDE3-A11A-4E72-A285-4BDC2A68CC9B}" type="slidenum">
              <a:rPr lang="es-ES" smtClean="0"/>
              <a:t>34</a:t>
            </a:fld>
            <a:endParaRPr lang="es-ES" dirty="0"/>
          </a:p>
        </p:txBody>
      </p:sp>
    </p:spTree>
    <p:extLst>
      <p:ext uri="{BB962C8B-B14F-4D97-AF65-F5344CB8AC3E}">
        <p14:creationId xmlns:p14="http://schemas.microsoft.com/office/powerpoint/2010/main" val="227476341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Yeomiji Botanical Garden, Jeju.</a:t>
            </a:r>
          </a:p>
        </p:txBody>
      </p:sp>
      <p:sp>
        <p:nvSpPr>
          <p:cNvPr id="4" name="3 Marcador de número de diapositiva"/>
          <p:cNvSpPr>
            <a:spLocks noGrp="1"/>
          </p:cNvSpPr>
          <p:nvPr>
            <p:ph type="sldNum" sz="quarter" idx="10"/>
          </p:nvPr>
        </p:nvSpPr>
        <p:spPr/>
        <p:txBody>
          <a:bodyPr/>
          <a:lstStyle/>
          <a:p>
            <a:fld id="{FFD5EDE3-A11A-4E72-A285-4BDC2A68CC9B}" type="slidenum">
              <a:rPr lang="es-ES" smtClean="0"/>
              <a:t>35</a:t>
            </a:fld>
            <a:endParaRPr lang="es-ES" dirty="0"/>
          </a:p>
        </p:txBody>
      </p:sp>
    </p:spTree>
    <p:extLst>
      <p:ext uri="{BB962C8B-B14F-4D97-AF65-F5344CB8AC3E}">
        <p14:creationId xmlns:p14="http://schemas.microsoft.com/office/powerpoint/2010/main" val="411786086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Yeomiji Botanical Garden, Jeju.</a:t>
            </a:r>
          </a:p>
        </p:txBody>
      </p:sp>
      <p:sp>
        <p:nvSpPr>
          <p:cNvPr id="4" name="3 Marcador de número de diapositiva"/>
          <p:cNvSpPr>
            <a:spLocks noGrp="1"/>
          </p:cNvSpPr>
          <p:nvPr>
            <p:ph type="sldNum" sz="quarter" idx="10"/>
          </p:nvPr>
        </p:nvSpPr>
        <p:spPr/>
        <p:txBody>
          <a:bodyPr/>
          <a:lstStyle/>
          <a:p>
            <a:fld id="{FFD5EDE3-A11A-4E72-A285-4BDC2A68CC9B}" type="slidenum">
              <a:rPr lang="es-ES" smtClean="0"/>
              <a:t>36</a:t>
            </a:fld>
            <a:endParaRPr lang="es-ES" dirty="0"/>
          </a:p>
        </p:txBody>
      </p:sp>
    </p:spTree>
    <p:extLst>
      <p:ext uri="{BB962C8B-B14F-4D97-AF65-F5344CB8AC3E}">
        <p14:creationId xmlns:p14="http://schemas.microsoft.com/office/powerpoint/2010/main" val="381768583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Yeomiji Botanical Garden, Jeju.</a:t>
            </a:r>
          </a:p>
        </p:txBody>
      </p:sp>
      <p:sp>
        <p:nvSpPr>
          <p:cNvPr id="4" name="3 Marcador de número de diapositiva"/>
          <p:cNvSpPr>
            <a:spLocks noGrp="1"/>
          </p:cNvSpPr>
          <p:nvPr>
            <p:ph type="sldNum" sz="quarter" idx="10"/>
          </p:nvPr>
        </p:nvSpPr>
        <p:spPr/>
        <p:txBody>
          <a:bodyPr/>
          <a:lstStyle/>
          <a:p>
            <a:fld id="{FFD5EDE3-A11A-4E72-A285-4BDC2A68CC9B}" type="slidenum">
              <a:rPr lang="es-ES" smtClean="0"/>
              <a:t>37</a:t>
            </a:fld>
            <a:endParaRPr lang="es-ES" dirty="0"/>
          </a:p>
        </p:txBody>
      </p:sp>
    </p:spTree>
    <p:extLst>
      <p:ext uri="{BB962C8B-B14F-4D97-AF65-F5344CB8AC3E}">
        <p14:creationId xmlns:p14="http://schemas.microsoft.com/office/powerpoint/2010/main" val="165188614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Yeomiji Botanical Garden, Jeju.</a:t>
            </a:r>
          </a:p>
        </p:txBody>
      </p:sp>
      <p:sp>
        <p:nvSpPr>
          <p:cNvPr id="4" name="3 Marcador de número de diapositiva"/>
          <p:cNvSpPr>
            <a:spLocks noGrp="1"/>
          </p:cNvSpPr>
          <p:nvPr>
            <p:ph type="sldNum" sz="quarter" idx="10"/>
          </p:nvPr>
        </p:nvSpPr>
        <p:spPr/>
        <p:txBody>
          <a:bodyPr/>
          <a:lstStyle/>
          <a:p>
            <a:fld id="{FFD5EDE3-A11A-4E72-A285-4BDC2A68CC9B}" type="slidenum">
              <a:rPr lang="es-ES" smtClean="0"/>
              <a:t>38</a:t>
            </a:fld>
            <a:endParaRPr lang="es-ES" dirty="0"/>
          </a:p>
        </p:txBody>
      </p:sp>
    </p:spTree>
    <p:extLst>
      <p:ext uri="{BB962C8B-B14F-4D97-AF65-F5344CB8AC3E}">
        <p14:creationId xmlns:p14="http://schemas.microsoft.com/office/powerpoint/2010/main" val="128017825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Yeomiji Botanical Garden, Jeju</a:t>
            </a:r>
          </a:p>
        </p:txBody>
      </p:sp>
      <p:sp>
        <p:nvSpPr>
          <p:cNvPr id="4" name="3 Marcador de número de diapositiva"/>
          <p:cNvSpPr>
            <a:spLocks noGrp="1"/>
          </p:cNvSpPr>
          <p:nvPr>
            <p:ph type="sldNum" sz="quarter" idx="10"/>
          </p:nvPr>
        </p:nvSpPr>
        <p:spPr/>
        <p:txBody>
          <a:bodyPr/>
          <a:lstStyle/>
          <a:p>
            <a:fld id="{FFD5EDE3-A11A-4E72-A285-4BDC2A68CC9B}" type="slidenum">
              <a:rPr lang="es-ES" smtClean="0"/>
              <a:t>39</a:t>
            </a:fld>
            <a:endParaRPr lang="es-ES" dirty="0"/>
          </a:p>
        </p:txBody>
      </p:sp>
    </p:spTree>
    <p:extLst>
      <p:ext uri="{BB962C8B-B14F-4D97-AF65-F5344CB8AC3E}">
        <p14:creationId xmlns:p14="http://schemas.microsoft.com/office/powerpoint/2010/main" val="213367937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Yeomiji Botanical Garden, Jeju.</a:t>
            </a:r>
          </a:p>
        </p:txBody>
      </p:sp>
      <p:sp>
        <p:nvSpPr>
          <p:cNvPr id="4" name="3 Marcador de número de diapositiva"/>
          <p:cNvSpPr>
            <a:spLocks noGrp="1"/>
          </p:cNvSpPr>
          <p:nvPr>
            <p:ph type="sldNum" sz="quarter" idx="10"/>
          </p:nvPr>
        </p:nvSpPr>
        <p:spPr/>
        <p:txBody>
          <a:bodyPr/>
          <a:lstStyle/>
          <a:p>
            <a:fld id="{FFD5EDE3-A11A-4E72-A285-4BDC2A68CC9B}" type="slidenum">
              <a:rPr lang="es-ES" smtClean="0"/>
              <a:t>40</a:t>
            </a:fld>
            <a:endParaRPr lang="es-ES" dirty="0"/>
          </a:p>
        </p:txBody>
      </p:sp>
    </p:spTree>
    <p:extLst>
      <p:ext uri="{BB962C8B-B14F-4D97-AF65-F5344CB8AC3E}">
        <p14:creationId xmlns:p14="http://schemas.microsoft.com/office/powerpoint/2010/main" val="49154031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Yeomiji Botanical Garden, Jeju.</a:t>
            </a:r>
          </a:p>
        </p:txBody>
      </p:sp>
      <p:sp>
        <p:nvSpPr>
          <p:cNvPr id="4" name="3 Marcador de número de diapositiva"/>
          <p:cNvSpPr>
            <a:spLocks noGrp="1"/>
          </p:cNvSpPr>
          <p:nvPr>
            <p:ph type="sldNum" sz="quarter" idx="10"/>
          </p:nvPr>
        </p:nvSpPr>
        <p:spPr/>
        <p:txBody>
          <a:bodyPr/>
          <a:lstStyle/>
          <a:p>
            <a:fld id="{FFD5EDE3-A11A-4E72-A285-4BDC2A68CC9B}" type="slidenum">
              <a:rPr lang="es-ES" smtClean="0"/>
              <a:t>41</a:t>
            </a:fld>
            <a:endParaRPr lang="es-ES" dirty="0"/>
          </a:p>
        </p:txBody>
      </p:sp>
    </p:spTree>
    <p:extLst>
      <p:ext uri="{BB962C8B-B14F-4D97-AF65-F5344CB8AC3E}">
        <p14:creationId xmlns:p14="http://schemas.microsoft.com/office/powerpoint/2010/main" val="75022305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Yeomiji Botanical Garden, Jeju.</a:t>
            </a:r>
          </a:p>
        </p:txBody>
      </p:sp>
      <p:sp>
        <p:nvSpPr>
          <p:cNvPr id="4" name="3 Marcador de número de diapositiva"/>
          <p:cNvSpPr>
            <a:spLocks noGrp="1"/>
          </p:cNvSpPr>
          <p:nvPr>
            <p:ph type="sldNum" sz="quarter" idx="10"/>
          </p:nvPr>
        </p:nvSpPr>
        <p:spPr/>
        <p:txBody>
          <a:bodyPr/>
          <a:lstStyle/>
          <a:p>
            <a:fld id="{FFD5EDE3-A11A-4E72-A285-4BDC2A68CC9B}" type="slidenum">
              <a:rPr lang="es-ES" smtClean="0"/>
              <a:t>42</a:t>
            </a:fld>
            <a:endParaRPr lang="es-ES" dirty="0"/>
          </a:p>
        </p:txBody>
      </p:sp>
    </p:spTree>
    <p:extLst>
      <p:ext uri="{BB962C8B-B14F-4D97-AF65-F5344CB8AC3E}">
        <p14:creationId xmlns:p14="http://schemas.microsoft.com/office/powerpoint/2010/main" val="113069809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Yeomiji Botanical Garden, Jeju.</a:t>
            </a:r>
          </a:p>
        </p:txBody>
      </p:sp>
      <p:sp>
        <p:nvSpPr>
          <p:cNvPr id="4" name="3 Marcador de número de diapositiva"/>
          <p:cNvSpPr>
            <a:spLocks noGrp="1"/>
          </p:cNvSpPr>
          <p:nvPr>
            <p:ph type="sldNum" sz="quarter" idx="10"/>
          </p:nvPr>
        </p:nvSpPr>
        <p:spPr/>
        <p:txBody>
          <a:bodyPr/>
          <a:lstStyle/>
          <a:p>
            <a:fld id="{FFD5EDE3-A11A-4E72-A285-4BDC2A68CC9B}" type="slidenum">
              <a:rPr lang="es-ES" smtClean="0"/>
              <a:t>43</a:t>
            </a:fld>
            <a:endParaRPr lang="es-ES" dirty="0"/>
          </a:p>
        </p:txBody>
      </p:sp>
    </p:spTree>
    <p:extLst>
      <p:ext uri="{BB962C8B-B14F-4D97-AF65-F5344CB8AC3E}">
        <p14:creationId xmlns:p14="http://schemas.microsoft.com/office/powerpoint/2010/main" val="289835260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Yeomiji Botanical Garden, Jeju.</a:t>
            </a:r>
          </a:p>
        </p:txBody>
      </p:sp>
      <p:sp>
        <p:nvSpPr>
          <p:cNvPr id="4" name="3 Marcador de número de diapositiva"/>
          <p:cNvSpPr>
            <a:spLocks noGrp="1"/>
          </p:cNvSpPr>
          <p:nvPr>
            <p:ph type="sldNum" sz="quarter" idx="10"/>
          </p:nvPr>
        </p:nvSpPr>
        <p:spPr/>
        <p:txBody>
          <a:bodyPr/>
          <a:lstStyle/>
          <a:p>
            <a:fld id="{FFD5EDE3-A11A-4E72-A285-4BDC2A68CC9B}" type="slidenum">
              <a:rPr lang="es-ES" smtClean="0"/>
              <a:t>44</a:t>
            </a:fld>
            <a:endParaRPr lang="es-ES" dirty="0"/>
          </a:p>
        </p:txBody>
      </p:sp>
    </p:spTree>
    <p:extLst>
      <p:ext uri="{BB962C8B-B14F-4D97-AF65-F5344CB8AC3E}">
        <p14:creationId xmlns:p14="http://schemas.microsoft.com/office/powerpoint/2010/main" val="381633587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Yeomiji Botanical Garden, Jeju.</a:t>
            </a:r>
          </a:p>
        </p:txBody>
      </p:sp>
      <p:sp>
        <p:nvSpPr>
          <p:cNvPr id="4" name="3 Marcador de número de diapositiva"/>
          <p:cNvSpPr>
            <a:spLocks noGrp="1"/>
          </p:cNvSpPr>
          <p:nvPr>
            <p:ph type="sldNum" sz="quarter" idx="10"/>
          </p:nvPr>
        </p:nvSpPr>
        <p:spPr/>
        <p:txBody>
          <a:bodyPr/>
          <a:lstStyle/>
          <a:p>
            <a:fld id="{FFD5EDE3-A11A-4E72-A285-4BDC2A68CC9B}" type="slidenum">
              <a:rPr lang="es-ES" smtClean="0"/>
              <a:t>45</a:t>
            </a:fld>
            <a:endParaRPr lang="es-ES" dirty="0"/>
          </a:p>
        </p:txBody>
      </p:sp>
    </p:spTree>
    <p:extLst>
      <p:ext uri="{BB962C8B-B14F-4D97-AF65-F5344CB8AC3E}">
        <p14:creationId xmlns:p14="http://schemas.microsoft.com/office/powerpoint/2010/main" val="321707994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Yeomiji Botanical Garden, Jeju</a:t>
            </a:r>
          </a:p>
        </p:txBody>
      </p:sp>
      <p:sp>
        <p:nvSpPr>
          <p:cNvPr id="4" name="3 Marcador de número de diapositiva"/>
          <p:cNvSpPr>
            <a:spLocks noGrp="1"/>
          </p:cNvSpPr>
          <p:nvPr>
            <p:ph type="sldNum" sz="quarter" idx="10"/>
          </p:nvPr>
        </p:nvSpPr>
        <p:spPr/>
        <p:txBody>
          <a:bodyPr/>
          <a:lstStyle/>
          <a:p>
            <a:fld id="{FFD5EDE3-A11A-4E72-A285-4BDC2A68CC9B}" type="slidenum">
              <a:rPr lang="es-ES" smtClean="0"/>
              <a:t>46</a:t>
            </a:fld>
            <a:endParaRPr lang="es-ES" dirty="0"/>
          </a:p>
        </p:txBody>
      </p:sp>
    </p:spTree>
    <p:extLst>
      <p:ext uri="{BB962C8B-B14F-4D97-AF65-F5344CB8AC3E}">
        <p14:creationId xmlns:p14="http://schemas.microsoft.com/office/powerpoint/2010/main" val="51000894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Yeomiji Botanical Garden, Jeju</a:t>
            </a:r>
          </a:p>
        </p:txBody>
      </p:sp>
      <p:sp>
        <p:nvSpPr>
          <p:cNvPr id="4" name="3 Marcador de número de diapositiva"/>
          <p:cNvSpPr>
            <a:spLocks noGrp="1"/>
          </p:cNvSpPr>
          <p:nvPr>
            <p:ph type="sldNum" sz="quarter" idx="10"/>
          </p:nvPr>
        </p:nvSpPr>
        <p:spPr/>
        <p:txBody>
          <a:bodyPr/>
          <a:lstStyle/>
          <a:p>
            <a:fld id="{FFD5EDE3-A11A-4E72-A285-4BDC2A68CC9B}" type="slidenum">
              <a:rPr lang="es-ES" smtClean="0"/>
              <a:t>47</a:t>
            </a:fld>
            <a:endParaRPr lang="es-ES" dirty="0"/>
          </a:p>
        </p:txBody>
      </p:sp>
    </p:spTree>
    <p:extLst>
      <p:ext uri="{BB962C8B-B14F-4D97-AF65-F5344CB8AC3E}">
        <p14:creationId xmlns:p14="http://schemas.microsoft.com/office/powerpoint/2010/main" val="75643366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Yeomiji Botanical Garden, Jeju.</a:t>
            </a:r>
          </a:p>
        </p:txBody>
      </p:sp>
      <p:sp>
        <p:nvSpPr>
          <p:cNvPr id="4" name="3 Marcador de número de diapositiva"/>
          <p:cNvSpPr>
            <a:spLocks noGrp="1"/>
          </p:cNvSpPr>
          <p:nvPr>
            <p:ph type="sldNum" sz="quarter" idx="10"/>
          </p:nvPr>
        </p:nvSpPr>
        <p:spPr/>
        <p:txBody>
          <a:bodyPr/>
          <a:lstStyle/>
          <a:p>
            <a:fld id="{FFD5EDE3-A11A-4E72-A285-4BDC2A68CC9B}" type="slidenum">
              <a:rPr lang="es-ES" smtClean="0"/>
              <a:t>48</a:t>
            </a:fld>
            <a:endParaRPr lang="es-ES" dirty="0"/>
          </a:p>
        </p:txBody>
      </p:sp>
    </p:spTree>
    <p:extLst>
      <p:ext uri="{BB962C8B-B14F-4D97-AF65-F5344CB8AC3E}">
        <p14:creationId xmlns:p14="http://schemas.microsoft.com/office/powerpoint/2010/main" val="390420596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Yeomiji Botanical Garden, Jeju</a:t>
            </a:r>
          </a:p>
        </p:txBody>
      </p:sp>
      <p:sp>
        <p:nvSpPr>
          <p:cNvPr id="4" name="3 Marcador de número de diapositiva"/>
          <p:cNvSpPr>
            <a:spLocks noGrp="1"/>
          </p:cNvSpPr>
          <p:nvPr>
            <p:ph type="sldNum" sz="quarter" idx="10"/>
          </p:nvPr>
        </p:nvSpPr>
        <p:spPr/>
        <p:txBody>
          <a:bodyPr/>
          <a:lstStyle/>
          <a:p>
            <a:fld id="{FFD5EDE3-A11A-4E72-A285-4BDC2A68CC9B}" type="slidenum">
              <a:rPr lang="es-ES" smtClean="0"/>
              <a:t>49</a:t>
            </a:fld>
            <a:endParaRPr lang="es-ES" dirty="0"/>
          </a:p>
        </p:txBody>
      </p:sp>
    </p:spTree>
    <p:extLst>
      <p:ext uri="{BB962C8B-B14F-4D97-AF65-F5344CB8AC3E}">
        <p14:creationId xmlns:p14="http://schemas.microsoft.com/office/powerpoint/2010/main" val="396290371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Yeomiji Botanical Garden, Jeju</a:t>
            </a:r>
          </a:p>
        </p:txBody>
      </p:sp>
      <p:sp>
        <p:nvSpPr>
          <p:cNvPr id="4" name="3 Marcador de número de diapositiva"/>
          <p:cNvSpPr>
            <a:spLocks noGrp="1"/>
          </p:cNvSpPr>
          <p:nvPr>
            <p:ph type="sldNum" sz="quarter" idx="10"/>
          </p:nvPr>
        </p:nvSpPr>
        <p:spPr/>
        <p:txBody>
          <a:bodyPr/>
          <a:lstStyle/>
          <a:p>
            <a:fld id="{FFD5EDE3-A11A-4E72-A285-4BDC2A68CC9B}" type="slidenum">
              <a:rPr lang="es-ES" smtClean="0"/>
              <a:t>50</a:t>
            </a:fld>
            <a:endParaRPr lang="es-ES" dirty="0"/>
          </a:p>
        </p:txBody>
      </p:sp>
    </p:spTree>
    <p:extLst>
      <p:ext uri="{BB962C8B-B14F-4D97-AF65-F5344CB8AC3E}">
        <p14:creationId xmlns:p14="http://schemas.microsoft.com/office/powerpoint/2010/main" val="361483397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Yeomiji Botanical Garden, Jeju</a:t>
            </a:r>
          </a:p>
        </p:txBody>
      </p:sp>
      <p:sp>
        <p:nvSpPr>
          <p:cNvPr id="4" name="3 Marcador de número de diapositiva"/>
          <p:cNvSpPr>
            <a:spLocks noGrp="1"/>
          </p:cNvSpPr>
          <p:nvPr>
            <p:ph type="sldNum" sz="quarter" idx="10"/>
          </p:nvPr>
        </p:nvSpPr>
        <p:spPr/>
        <p:txBody>
          <a:bodyPr/>
          <a:lstStyle/>
          <a:p>
            <a:fld id="{FFD5EDE3-A11A-4E72-A285-4BDC2A68CC9B}" type="slidenum">
              <a:rPr lang="es-ES" smtClean="0"/>
              <a:t>51</a:t>
            </a:fld>
            <a:endParaRPr lang="es-ES" dirty="0"/>
          </a:p>
        </p:txBody>
      </p:sp>
    </p:spTree>
    <p:extLst>
      <p:ext uri="{BB962C8B-B14F-4D97-AF65-F5344CB8AC3E}">
        <p14:creationId xmlns:p14="http://schemas.microsoft.com/office/powerpoint/2010/main" val="145993887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Yeomiji Botanical Garden, Jeju</a:t>
            </a:r>
          </a:p>
        </p:txBody>
      </p:sp>
      <p:sp>
        <p:nvSpPr>
          <p:cNvPr id="4" name="3 Marcador de número de diapositiva"/>
          <p:cNvSpPr>
            <a:spLocks noGrp="1"/>
          </p:cNvSpPr>
          <p:nvPr>
            <p:ph type="sldNum" sz="quarter" idx="10"/>
          </p:nvPr>
        </p:nvSpPr>
        <p:spPr/>
        <p:txBody>
          <a:bodyPr/>
          <a:lstStyle/>
          <a:p>
            <a:fld id="{FFD5EDE3-A11A-4E72-A285-4BDC2A68CC9B}" type="slidenum">
              <a:rPr lang="es-ES" smtClean="0"/>
              <a:t>52</a:t>
            </a:fld>
            <a:endParaRPr lang="es-ES" dirty="0"/>
          </a:p>
        </p:txBody>
      </p:sp>
    </p:spTree>
    <p:extLst>
      <p:ext uri="{BB962C8B-B14F-4D97-AF65-F5344CB8AC3E}">
        <p14:creationId xmlns:p14="http://schemas.microsoft.com/office/powerpoint/2010/main" val="418698903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Yeomiji Botanical Garden, Jeju.-Pachystachys luteus</a:t>
            </a:r>
          </a:p>
        </p:txBody>
      </p:sp>
      <p:sp>
        <p:nvSpPr>
          <p:cNvPr id="4" name="3 Marcador de número de diapositiva"/>
          <p:cNvSpPr>
            <a:spLocks noGrp="1"/>
          </p:cNvSpPr>
          <p:nvPr>
            <p:ph type="sldNum" sz="quarter" idx="10"/>
          </p:nvPr>
        </p:nvSpPr>
        <p:spPr/>
        <p:txBody>
          <a:bodyPr/>
          <a:lstStyle/>
          <a:p>
            <a:fld id="{FFD5EDE3-A11A-4E72-A285-4BDC2A68CC9B}" type="slidenum">
              <a:rPr lang="es-ES" smtClean="0"/>
              <a:t>53</a:t>
            </a:fld>
            <a:endParaRPr lang="es-ES" dirty="0"/>
          </a:p>
        </p:txBody>
      </p:sp>
    </p:spTree>
    <p:extLst>
      <p:ext uri="{BB962C8B-B14F-4D97-AF65-F5344CB8AC3E}">
        <p14:creationId xmlns:p14="http://schemas.microsoft.com/office/powerpoint/2010/main" val="140572799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Yeomiji Botanical Garden, Jeju</a:t>
            </a:r>
          </a:p>
        </p:txBody>
      </p:sp>
      <p:sp>
        <p:nvSpPr>
          <p:cNvPr id="4" name="3 Marcador de número de diapositiva"/>
          <p:cNvSpPr>
            <a:spLocks noGrp="1"/>
          </p:cNvSpPr>
          <p:nvPr>
            <p:ph type="sldNum" sz="quarter" idx="10"/>
          </p:nvPr>
        </p:nvSpPr>
        <p:spPr/>
        <p:txBody>
          <a:bodyPr/>
          <a:lstStyle/>
          <a:p>
            <a:fld id="{FFD5EDE3-A11A-4E72-A285-4BDC2A68CC9B}" type="slidenum">
              <a:rPr lang="es-ES" smtClean="0"/>
              <a:t>54</a:t>
            </a:fld>
            <a:endParaRPr lang="es-ES" dirty="0"/>
          </a:p>
        </p:txBody>
      </p:sp>
    </p:spTree>
    <p:extLst>
      <p:ext uri="{BB962C8B-B14F-4D97-AF65-F5344CB8AC3E}">
        <p14:creationId xmlns:p14="http://schemas.microsoft.com/office/powerpoint/2010/main" val="53944007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Yeomiji Botanical Garden, Jeju</a:t>
            </a:r>
          </a:p>
        </p:txBody>
      </p:sp>
      <p:sp>
        <p:nvSpPr>
          <p:cNvPr id="4" name="3 Marcador de número de diapositiva"/>
          <p:cNvSpPr>
            <a:spLocks noGrp="1"/>
          </p:cNvSpPr>
          <p:nvPr>
            <p:ph type="sldNum" sz="quarter" idx="10"/>
          </p:nvPr>
        </p:nvSpPr>
        <p:spPr/>
        <p:txBody>
          <a:bodyPr/>
          <a:lstStyle/>
          <a:p>
            <a:fld id="{FFD5EDE3-A11A-4E72-A285-4BDC2A68CC9B}" type="slidenum">
              <a:rPr lang="es-ES" smtClean="0"/>
              <a:t>55</a:t>
            </a:fld>
            <a:endParaRPr lang="es-ES" dirty="0"/>
          </a:p>
        </p:txBody>
      </p:sp>
    </p:spTree>
    <p:extLst>
      <p:ext uri="{BB962C8B-B14F-4D97-AF65-F5344CB8AC3E}">
        <p14:creationId xmlns:p14="http://schemas.microsoft.com/office/powerpoint/2010/main" val="343689791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Yeomiji Botanical Garden, Jeju.</a:t>
            </a:r>
          </a:p>
        </p:txBody>
      </p:sp>
      <p:sp>
        <p:nvSpPr>
          <p:cNvPr id="4" name="3 Marcador de número de diapositiva"/>
          <p:cNvSpPr>
            <a:spLocks noGrp="1"/>
          </p:cNvSpPr>
          <p:nvPr>
            <p:ph type="sldNum" sz="quarter" idx="10"/>
          </p:nvPr>
        </p:nvSpPr>
        <p:spPr/>
        <p:txBody>
          <a:bodyPr/>
          <a:lstStyle/>
          <a:p>
            <a:fld id="{FFD5EDE3-A11A-4E72-A285-4BDC2A68CC9B}" type="slidenum">
              <a:rPr lang="es-ES" smtClean="0"/>
              <a:t>56</a:t>
            </a:fld>
            <a:endParaRPr lang="es-ES" dirty="0"/>
          </a:p>
        </p:txBody>
      </p:sp>
    </p:spTree>
    <p:extLst>
      <p:ext uri="{BB962C8B-B14F-4D97-AF65-F5344CB8AC3E}">
        <p14:creationId xmlns:p14="http://schemas.microsoft.com/office/powerpoint/2010/main" val="197643178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Yeomiji Botanical Garden, Jeju</a:t>
            </a:r>
          </a:p>
        </p:txBody>
      </p:sp>
      <p:sp>
        <p:nvSpPr>
          <p:cNvPr id="4" name="3 Marcador de número de diapositiva"/>
          <p:cNvSpPr>
            <a:spLocks noGrp="1"/>
          </p:cNvSpPr>
          <p:nvPr>
            <p:ph type="sldNum" sz="quarter" idx="10"/>
          </p:nvPr>
        </p:nvSpPr>
        <p:spPr/>
        <p:txBody>
          <a:bodyPr/>
          <a:lstStyle/>
          <a:p>
            <a:fld id="{FFD5EDE3-A11A-4E72-A285-4BDC2A68CC9B}" type="slidenum">
              <a:rPr lang="es-ES" smtClean="0"/>
              <a:t>57</a:t>
            </a:fld>
            <a:endParaRPr lang="es-ES" dirty="0"/>
          </a:p>
        </p:txBody>
      </p:sp>
    </p:spTree>
    <p:extLst>
      <p:ext uri="{BB962C8B-B14F-4D97-AF65-F5344CB8AC3E}">
        <p14:creationId xmlns:p14="http://schemas.microsoft.com/office/powerpoint/2010/main" val="197745912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Yeomiji Botanical Garden, Jeju.</a:t>
            </a:r>
          </a:p>
        </p:txBody>
      </p:sp>
      <p:sp>
        <p:nvSpPr>
          <p:cNvPr id="4" name="3 Marcador de número de diapositiva"/>
          <p:cNvSpPr>
            <a:spLocks noGrp="1"/>
          </p:cNvSpPr>
          <p:nvPr>
            <p:ph type="sldNum" sz="quarter" idx="10"/>
          </p:nvPr>
        </p:nvSpPr>
        <p:spPr/>
        <p:txBody>
          <a:bodyPr/>
          <a:lstStyle/>
          <a:p>
            <a:fld id="{FFD5EDE3-A11A-4E72-A285-4BDC2A68CC9B}" type="slidenum">
              <a:rPr lang="es-ES" smtClean="0"/>
              <a:t>58</a:t>
            </a:fld>
            <a:endParaRPr lang="es-ES" dirty="0"/>
          </a:p>
        </p:txBody>
      </p:sp>
    </p:spTree>
    <p:extLst>
      <p:ext uri="{BB962C8B-B14F-4D97-AF65-F5344CB8AC3E}">
        <p14:creationId xmlns:p14="http://schemas.microsoft.com/office/powerpoint/2010/main" val="193976413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Yeomiji Botanical Garden, Jeju</a:t>
            </a:r>
          </a:p>
        </p:txBody>
      </p:sp>
      <p:sp>
        <p:nvSpPr>
          <p:cNvPr id="4" name="3 Marcador de número de diapositiva"/>
          <p:cNvSpPr>
            <a:spLocks noGrp="1"/>
          </p:cNvSpPr>
          <p:nvPr>
            <p:ph type="sldNum" sz="quarter" idx="10"/>
          </p:nvPr>
        </p:nvSpPr>
        <p:spPr/>
        <p:txBody>
          <a:bodyPr/>
          <a:lstStyle/>
          <a:p>
            <a:fld id="{FFD5EDE3-A11A-4E72-A285-4BDC2A68CC9B}" type="slidenum">
              <a:rPr lang="es-ES" smtClean="0"/>
              <a:t>59</a:t>
            </a:fld>
            <a:endParaRPr lang="es-ES" dirty="0"/>
          </a:p>
        </p:txBody>
      </p:sp>
    </p:spTree>
    <p:extLst>
      <p:ext uri="{BB962C8B-B14F-4D97-AF65-F5344CB8AC3E}">
        <p14:creationId xmlns:p14="http://schemas.microsoft.com/office/powerpoint/2010/main" val="25021122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Yeomiji Botanical Garden, Jeju</a:t>
            </a:r>
          </a:p>
        </p:txBody>
      </p:sp>
      <p:sp>
        <p:nvSpPr>
          <p:cNvPr id="4" name="3 Marcador de número de diapositiva"/>
          <p:cNvSpPr>
            <a:spLocks noGrp="1"/>
          </p:cNvSpPr>
          <p:nvPr>
            <p:ph type="sldNum" sz="quarter" idx="10"/>
          </p:nvPr>
        </p:nvSpPr>
        <p:spPr/>
        <p:txBody>
          <a:bodyPr/>
          <a:lstStyle/>
          <a:p>
            <a:fld id="{FFD5EDE3-A11A-4E72-A285-4BDC2A68CC9B}" type="slidenum">
              <a:rPr lang="es-ES" smtClean="0"/>
              <a:t>60</a:t>
            </a:fld>
            <a:endParaRPr lang="es-ES" dirty="0"/>
          </a:p>
        </p:txBody>
      </p:sp>
    </p:spTree>
    <p:extLst>
      <p:ext uri="{BB962C8B-B14F-4D97-AF65-F5344CB8AC3E}">
        <p14:creationId xmlns:p14="http://schemas.microsoft.com/office/powerpoint/2010/main" val="192294957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Seoul.-Lotus Garden.-</a:t>
            </a:r>
          </a:p>
        </p:txBody>
      </p:sp>
      <p:sp>
        <p:nvSpPr>
          <p:cNvPr id="4" name="3 Marcador de número de diapositiva"/>
          <p:cNvSpPr>
            <a:spLocks noGrp="1"/>
          </p:cNvSpPr>
          <p:nvPr>
            <p:ph type="sldNum" sz="quarter" idx="10"/>
          </p:nvPr>
        </p:nvSpPr>
        <p:spPr/>
        <p:txBody>
          <a:bodyPr/>
          <a:lstStyle/>
          <a:p>
            <a:fld id="{FFD5EDE3-A11A-4E72-A285-4BDC2A68CC9B}" type="slidenum">
              <a:rPr lang="es-ES" smtClean="0"/>
              <a:t>64</a:t>
            </a:fld>
            <a:endParaRPr lang="es-ES" dirty="0"/>
          </a:p>
        </p:txBody>
      </p:sp>
    </p:spTree>
    <p:extLst>
      <p:ext uri="{BB962C8B-B14F-4D97-AF65-F5344CB8AC3E}">
        <p14:creationId xmlns:p14="http://schemas.microsoft.com/office/powerpoint/2010/main" val="34353964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Seoul.-Lotus Garden.-</a:t>
            </a:r>
          </a:p>
        </p:txBody>
      </p:sp>
      <p:sp>
        <p:nvSpPr>
          <p:cNvPr id="4" name="3 Marcador de número de diapositiva"/>
          <p:cNvSpPr>
            <a:spLocks noGrp="1"/>
          </p:cNvSpPr>
          <p:nvPr>
            <p:ph type="sldNum" sz="quarter" idx="10"/>
          </p:nvPr>
        </p:nvSpPr>
        <p:spPr/>
        <p:txBody>
          <a:bodyPr/>
          <a:lstStyle/>
          <a:p>
            <a:fld id="{FFD5EDE3-A11A-4E72-A285-4BDC2A68CC9B}" type="slidenum">
              <a:rPr lang="es-ES" smtClean="0"/>
              <a:t>65</a:t>
            </a:fld>
            <a:endParaRPr lang="es-ES" dirty="0"/>
          </a:p>
        </p:txBody>
      </p:sp>
    </p:spTree>
    <p:extLst>
      <p:ext uri="{BB962C8B-B14F-4D97-AF65-F5344CB8AC3E}">
        <p14:creationId xmlns:p14="http://schemas.microsoft.com/office/powerpoint/2010/main" val="406437969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Seoul.-Lotus Garden.-</a:t>
            </a:r>
          </a:p>
        </p:txBody>
      </p:sp>
      <p:sp>
        <p:nvSpPr>
          <p:cNvPr id="4" name="3 Marcador de número de diapositiva"/>
          <p:cNvSpPr>
            <a:spLocks noGrp="1"/>
          </p:cNvSpPr>
          <p:nvPr>
            <p:ph type="sldNum" sz="quarter" idx="10"/>
          </p:nvPr>
        </p:nvSpPr>
        <p:spPr/>
        <p:txBody>
          <a:bodyPr/>
          <a:lstStyle/>
          <a:p>
            <a:fld id="{FFD5EDE3-A11A-4E72-A285-4BDC2A68CC9B}" type="slidenum">
              <a:rPr lang="es-ES" smtClean="0"/>
              <a:t>66</a:t>
            </a:fld>
            <a:endParaRPr lang="es-ES" dirty="0"/>
          </a:p>
        </p:txBody>
      </p:sp>
    </p:spTree>
    <p:extLst>
      <p:ext uri="{BB962C8B-B14F-4D97-AF65-F5344CB8AC3E}">
        <p14:creationId xmlns:p14="http://schemas.microsoft.com/office/powerpoint/2010/main" val="277548969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Seoul.-Lotus Garden.-</a:t>
            </a:r>
          </a:p>
        </p:txBody>
      </p:sp>
      <p:sp>
        <p:nvSpPr>
          <p:cNvPr id="4" name="3 Marcador de número de diapositiva"/>
          <p:cNvSpPr>
            <a:spLocks noGrp="1"/>
          </p:cNvSpPr>
          <p:nvPr>
            <p:ph type="sldNum" sz="quarter" idx="10"/>
          </p:nvPr>
        </p:nvSpPr>
        <p:spPr/>
        <p:txBody>
          <a:bodyPr/>
          <a:lstStyle/>
          <a:p>
            <a:fld id="{FFD5EDE3-A11A-4E72-A285-4BDC2A68CC9B}" type="slidenum">
              <a:rPr lang="es-ES" smtClean="0"/>
              <a:t>67</a:t>
            </a:fld>
            <a:endParaRPr lang="es-ES" dirty="0"/>
          </a:p>
        </p:txBody>
      </p:sp>
    </p:spTree>
    <p:extLst>
      <p:ext uri="{BB962C8B-B14F-4D97-AF65-F5344CB8AC3E}">
        <p14:creationId xmlns:p14="http://schemas.microsoft.com/office/powerpoint/2010/main" val="378683503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Seoul.-Lotus Garden.-</a:t>
            </a:r>
          </a:p>
        </p:txBody>
      </p:sp>
      <p:sp>
        <p:nvSpPr>
          <p:cNvPr id="4" name="3 Marcador de número de diapositiva"/>
          <p:cNvSpPr>
            <a:spLocks noGrp="1"/>
          </p:cNvSpPr>
          <p:nvPr>
            <p:ph type="sldNum" sz="quarter" idx="10"/>
          </p:nvPr>
        </p:nvSpPr>
        <p:spPr/>
        <p:txBody>
          <a:bodyPr/>
          <a:lstStyle/>
          <a:p>
            <a:fld id="{FFD5EDE3-A11A-4E72-A285-4BDC2A68CC9B}" type="slidenum">
              <a:rPr lang="es-ES" smtClean="0"/>
              <a:t>68</a:t>
            </a:fld>
            <a:endParaRPr lang="es-ES" dirty="0"/>
          </a:p>
        </p:txBody>
      </p:sp>
    </p:spTree>
    <p:extLst>
      <p:ext uri="{BB962C8B-B14F-4D97-AF65-F5344CB8AC3E}">
        <p14:creationId xmlns:p14="http://schemas.microsoft.com/office/powerpoint/2010/main" val="73336543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Seoul.-Lotus Garden.-</a:t>
            </a:r>
          </a:p>
        </p:txBody>
      </p:sp>
      <p:sp>
        <p:nvSpPr>
          <p:cNvPr id="4" name="3 Marcador de número de diapositiva"/>
          <p:cNvSpPr>
            <a:spLocks noGrp="1"/>
          </p:cNvSpPr>
          <p:nvPr>
            <p:ph type="sldNum" sz="quarter" idx="10"/>
          </p:nvPr>
        </p:nvSpPr>
        <p:spPr/>
        <p:txBody>
          <a:bodyPr/>
          <a:lstStyle/>
          <a:p>
            <a:fld id="{FFD5EDE3-A11A-4E72-A285-4BDC2A68CC9B}" type="slidenum">
              <a:rPr lang="es-ES" smtClean="0"/>
              <a:t>69</a:t>
            </a:fld>
            <a:endParaRPr lang="es-ES" dirty="0"/>
          </a:p>
        </p:txBody>
      </p:sp>
    </p:spTree>
    <p:extLst>
      <p:ext uri="{BB962C8B-B14F-4D97-AF65-F5344CB8AC3E}">
        <p14:creationId xmlns:p14="http://schemas.microsoft.com/office/powerpoint/2010/main" val="226377301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Seoul.-Lotus Garden.-</a:t>
            </a:r>
          </a:p>
        </p:txBody>
      </p:sp>
      <p:sp>
        <p:nvSpPr>
          <p:cNvPr id="4" name="3 Marcador de número de diapositiva"/>
          <p:cNvSpPr>
            <a:spLocks noGrp="1"/>
          </p:cNvSpPr>
          <p:nvPr>
            <p:ph type="sldNum" sz="quarter" idx="10"/>
          </p:nvPr>
        </p:nvSpPr>
        <p:spPr/>
        <p:txBody>
          <a:bodyPr/>
          <a:lstStyle/>
          <a:p>
            <a:fld id="{FFD5EDE3-A11A-4E72-A285-4BDC2A68CC9B}" type="slidenum">
              <a:rPr lang="es-ES" smtClean="0"/>
              <a:t>70</a:t>
            </a:fld>
            <a:endParaRPr lang="es-ES" dirty="0"/>
          </a:p>
        </p:txBody>
      </p:sp>
    </p:spTree>
    <p:extLst>
      <p:ext uri="{BB962C8B-B14F-4D97-AF65-F5344CB8AC3E}">
        <p14:creationId xmlns:p14="http://schemas.microsoft.com/office/powerpoint/2010/main" val="384991355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Seoul.-Lotus Garden.-</a:t>
            </a:r>
          </a:p>
        </p:txBody>
      </p:sp>
      <p:sp>
        <p:nvSpPr>
          <p:cNvPr id="4" name="3 Marcador de número de diapositiva"/>
          <p:cNvSpPr>
            <a:spLocks noGrp="1"/>
          </p:cNvSpPr>
          <p:nvPr>
            <p:ph type="sldNum" sz="quarter" idx="10"/>
          </p:nvPr>
        </p:nvSpPr>
        <p:spPr/>
        <p:txBody>
          <a:bodyPr/>
          <a:lstStyle/>
          <a:p>
            <a:fld id="{FFD5EDE3-A11A-4E72-A285-4BDC2A68CC9B}" type="slidenum">
              <a:rPr lang="es-ES" smtClean="0"/>
              <a:t>71</a:t>
            </a:fld>
            <a:endParaRPr lang="es-ES" dirty="0"/>
          </a:p>
        </p:txBody>
      </p:sp>
    </p:spTree>
    <p:extLst>
      <p:ext uri="{BB962C8B-B14F-4D97-AF65-F5344CB8AC3E}">
        <p14:creationId xmlns:p14="http://schemas.microsoft.com/office/powerpoint/2010/main" val="219111847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Seoul.-Lotus Garden.-</a:t>
            </a:r>
          </a:p>
        </p:txBody>
      </p:sp>
      <p:sp>
        <p:nvSpPr>
          <p:cNvPr id="4" name="3 Marcador de número de diapositiva"/>
          <p:cNvSpPr>
            <a:spLocks noGrp="1"/>
          </p:cNvSpPr>
          <p:nvPr>
            <p:ph type="sldNum" sz="quarter" idx="10"/>
          </p:nvPr>
        </p:nvSpPr>
        <p:spPr/>
        <p:txBody>
          <a:bodyPr/>
          <a:lstStyle/>
          <a:p>
            <a:fld id="{FFD5EDE3-A11A-4E72-A285-4BDC2A68CC9B}" type="slidenum">
              <a:rPr lang="es-ES" smtClean="0"/>
              <a:t>72</a:t>
            </a:fld>
            <a:endParaRPr lang="es-ES" dirty="0"/>
          </a:p>
        </p:txBody>
      </p:sp>
    </p:spTree>
    <p:extLst>
      <p:ext uri="{BB962C8B-B14F-4D97-AF65-F5344CB8AC3E}">
        <p14:creationId xmlns:p14="http://schemas.microsoft.com/office/powerpoint/2010/main" val="426863230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Seoul.-Lotus Garden.-</a:t>
            </a:r>
          </a:p>
        </p:txBody>
      </p:sp>
      <p:sp>
        <p:nvSpPr>
          <p:cNvPr id="4" name="3 Marcador de número de diapositiva"/>
          <p:cNvSpPr>
            <a:spLocks noGrp="1"/>
          </p:cNvSpPr>
          <p:nvPr>
            <p:ph type="sldNum" sz="quarter" idx="10"/>
          </p:nvPr>
        </p:nvSpPr>
        <p:spPr/>
        <p:txBody>
          <a:bodyPr/>
          <a:lstStyle/>
          <a:p>
            <a:fld id="{FFD5EDE3-A11A-4E72-A285-4BDC2A68CC9B}" type="slidenum">
              <a:rPr lang="es-ES" smtClean="0"/>
              <a:t>73</a:t>
            </a:fld>
            <a:endParaRPr lang="es-ES" dirty="0"/>
          </a:p>
        </p:txBody>
      </p:sp>
    </p:spTree>
    <p:extLst>
      <p:ext uri="{BB962C8B-B14F-4D97-AF65-F5344CB8AC3E}">
        <p14:creationId xmlns:p14="http://schemas.microsoft.com/office/powerpoint/2010/main" val="293320930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Korea-Geoje-Oedo.</a:t>
            </a:r>
          </a:p>
        </p:txBody>
      </p:sp>
      <p:sp>
        <p:nvSpPr>
          <p:cNvPr id="4" name="3 Marcador de número de diapositiva"/>
          <p:cNvSpPr>
            <a:spLocks noGrp="1"/>
          </p:cNvSpPr>
          <p:nvPr>
            <p:ph type="sldNum" sz="quarter" idx="10"/>
          </p:nvPr>
        </p:nvSpPr>
        <p:spPr/>
        <p:txBody>
          <a:bodyPr/>
          <a:lstStyle/>
          <a:p>
            <a:fld id="{FFD5EDE3-A11A-4E72-A285-4BDC2A68CC9B}" type="slidenum">
              <a:rPr lang="es-ES" smtClean="0"/>
              <a:t>77</a:t>
            </a:fld>
            <a:endParaRPr lang="es-ES" dirty="0"/>
          </a:p>
        </p:txBody>
      </p:sp>
    </p:spTree>
    <p:extLst>
      <p:ext uri="{BB962C8B-B14F-4D97-AF65-F5344CB8AC3E}">
        <p14:creationId xmlns:p14="http://schemas.microsoft.com/office/powerpoint/2010/main" val="396614652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Korea-Geoje-Oedo.</a:t>
            </a:r>
          </a:p>
        </p:txBody>
      </p:sp>
      <p:sp>
        <p:nvSpPr>
          <p:cNvPr id="4" name="3 Marcador de número de diapositiva"/>
          <p:cNvSpPr>
            <a:spLocks noGrp="1"/>
          </p:cNvSpPr>
          <p:nvPr>
            <p:ph type="sldNum" sz="quarter" idx="10"/>
          </p:nvPr>
        </p:nvSpPr>
        <p:spPr/>
        <p:txBody>
          <a:bodyPr/>
          <a:lstStyle/>
          <a:p>
            <a:fld id="{FFD5EDE3-A11A-4E72-A285-4BDC2A68CC9B}" type="slidenum">
              <a:rPr lang="es-ES" smtClean="0"/>
              <a:t>78</a:t>
            </a:fld>
            <a:endParaRPr lang="es-ES" dirty="0"/>
          </a:p>
        </p:txBody>
      </p:sp>
    </p:spTree>
    <p:extLst>
      <p:ext uri="{BB962C8B-B14F-4D97-AF65-F5344CB8AC3E}">
        <p14:creationId xmlns:p14="http://schemas.microsoft.com/office/powerpoint/2010/main" val="393637436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Korea-Geoje-Oedo</a:t>
            </a:r>
          </a:p>
        </p:txBody>
      </p:sp>
      <p:sp>
        <p:nvSpPr>
          <p:cNvPr id="4" name="3 Marcador de número de diapositiva"/>
          <p:cNvSpPr>
            <a:spLocks noGrp="1"/>
          </p:cNvSpPr>
          <p:nvPr>
            <p:ph type="sldNum" sz="quarter" idx="10"/>
          </p:nvPr>
        </p:nvSpPr>
        <p:spPr/>
        <p:txBody>
          <a:bodyPr/>
          <a:lstStyle/>
          <a:p>
            <a:fld id="{FFD5EDE3-A11A-4E72-A285-4BDC2A68CC9B}" type="slidenum">
              <a:rPr lang="es-ES" smtClean="0"/>
              <a:t>79</a:t>
            </a:fld>
            <a:endParaRPr lang="es-ES" dirty="0"/>
          </a:p>
        </p:txBody>
      </p:sp>
    </p:spTree>
    <p:extLst>
      <p:ext uri="{BB962C8B-B14F-4D97-AF65-F5344CB8AC3E}">
        <p14:creationId xmlns:p14="http://schemas.microsoft.com/office/powerpoint/2010/main" val="241432882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Korea-Geoje-Oedo.</a:t>
            </a:r>
          </a:p>
        </p:txBody>
      </p:sp>
      <p:sp>
        <p:nvSpPr>
          <p:cNvPr id="4" name="3 Marcador de número de diapositiva"/>
          <p:cNvSpPr>
            <a:spLocks noGrp="1"/>
          </p:cNvSpPr>
          <p:nvPr>
            <p:ph type="sldNum" sz="quarter" idx="10"/>
          </p:nvPr>
        </p:nvSpPr>
        <p:spPr/>
        <p:txBody>
          <a:bodyPr/>
          <a:lstStyle/>
          <a:p>
            <a:fld id="{FFD5EDE3-A11A-4E72-A285-4BDC2A68CC9B}" type="slidenum">
              <a:rPr lang="es-ES" smtClean="0"/>
              <a:t>80</a:t>
            </a:fld>
            <a:endParaRPr lang="es-ES" dirty="0"/>
          </a:p>
        </p:txBody>
      </p:sp>
    </p:spTree>
    <p:extLst>
      <p:ext uri="{BB962C8B-B14F-4D97-AF65-F5344CB8AC3E}">
        <p14:creationId xmlns:p14="http://schemas.microsoft.com/office/powerpoint/2010/main" val="30467048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Korea-Geoje-Oedo.</a:t>
            </a:r>
          </a:p>
        </p:txBody>
      </p:sp>
      <p:sp>
        <p:nvSpPr>
          <p:cNvPr id="4" name="3 Marcador de número de diapositiva"/>
          <p:cNvSpPr>
            <a:spLocks noGrp="1"/>
          </p:cNvSpPr>
          <p:nvPr>
            <p:ph type="sldNum" sz="quarter" idx="10"/>
          </p:nvPr>
        </p:nvSpPr>
        <p:spPr/>
        <p:txBody>
          <a:bodyPr/>
          <a:lstStyle/>
          <a:p>
            <a:fld id="{FFD5EDE3-A11A-4E72-A285-4BDC2A68CC9B}" type="slidenum">
              <a:rPr lang="es-ES" smtClean="0"/>
              <a:t>81</a:t>
            </a:fld>
            <a:endParaRPr lang="es-ES" dirty="0"/>
          </a:p>
        </p:txBody>
      </p:sp>
    </p:spTree>
    <p:extLst>
      <p:ext uri="{BB962C8B-B14F-4D97-AF65-F5344CB8AC3E}">
        <p14:creationId xmlns:p14="http://schemas.microsoft.com/office/powerpoint/2010/main" val="126779926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Korea-Geoje-Oedo.</a:t>
            </a:r>
          </a:p>
        </p:txBody>
      </p:sp>
      <p:sp>
        <p:nvSpPr>
          <p:cNvPr id="4" name="3 Marcador de número de diapositiva"/>
          <p:cNvSpPr>
            <a:spLocks noGrp="1"/>
          </p:cNvSpPr>
          <p:nvPr>
            <p:ph type="sldNum" sz="quarter" idx="10"/>
          </p:nvPr>
        </p:nvSpPr>
        <p:spPr/>
        <p:txBody>
          <a:bodyPr/>
          <a:lstStyle/>
          <a:p>
            <a:fld id="{FFD5EDE3-A11A-4E72-A285-4BDC2A68CC9B}" type="slidenum">
              <a:rPr lang="es-ES" smtClean="0"/>
              <a:t>82</a:t>
            </a:fld>
            <a:endParaRPr lang="es-ES" dirty="0"/>
          </a:p>
        </p:txBody>
      </p:sp>
    </p:spTree>
    <p:extLst>
      <p:ext uri="{BB962C8B-B14F-4D97-AF65-F5344CB8AC3E}">
        <p14:creationId xmlns:p14="http://schemas.microsoft.com/office/powerpoint/2010/main" val="169379622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Korea-Geoje-Oedo.</a:t>
            </a:r>
          </a:p>
        </p:txBody>
      </p:sp>
      <p:sp>
        <p:nvSpPr>
          <p:cNvPr id="4" name="3 Marcador de número de diapositiva"/>
          <p:cNvSpPr>
            <a:spLocks noGrp="1"/>
          </p:cNvSpPr>
          <p:nvPr>
            <p:ph type="sldNum" sz="quarter" idx="10"/>
          </p:nvPr>
        </p:nvSpPr>
        <p:spPr/>
        <p:txBody>
          <a:bodyPr/>
          <a:lstStyle/>
          <a:p>
            <a:fld id="{FFD5EDE3-A11A-4E72-A285-4BDC2A68CC9B}" type="slidenum">
              <a:rPr lang="es-ES" smtClean="0"/>
              <a:t>83</a:t>
            </a:fld>
            <a:endParaRPr lang="es-ES" dirty="0"/>
          </a:p>
        </p:txBody>
      </p:sp>
    </p:spTree>
    <p:extLst>
      <p:ext uri="{BB962C8B-B14F-4D97-AF65-F5344CB8AC3E}">
        <p14:creationId xmlns:p14="http://schemas.microsoft.com/office/powerpoint/2010/main" val="379745002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Korea-Geoje-Oedo.</a:t>
            </a:r>
          </a:p>
        </p:txBody>
      </p:sp>
      <p:sp>
        <p:nvSpPr>
          <p:cNvPr id="4" name="3 Marcador de número de diapositiva"/>
          <p:cNvSpPr>
            <a:spLocks noGrp="1"/>
          </p:cNvSpPr>
          <p:nvPr>
            <p:ph type="sldNum" sz="quarter" idx="10"/>
          </p:nvPr>
        </p:nvSpPr>
        <p:spPr/>
        <p:txBody>
          <a:bodyPr/>
          <a:lstStyle/>
          <a:p>
            <a:fld id="{FFD5EDE3-A11A-4E72-A285-4BDC2A68CC9B}" type="slidenum">
              <a:rPr lang="es-ES" smtClean="0"/>
              <a:t>84</a:t>
            </a:fld>
            <a:endParaRPr lang="es-ES" dirty="0"/>
          </a:p>
        </p:txBody>
      </p:sp>
    </p:spTree>
    <p:extLst>
      <p:ext uri="{BB962C8B-B14F-4D97-AF65-F5344CB8AC3E}">
        <p14:creationId xmlns:p14="http://schemas.microsoft.com/office/powerpoint/2010/main" val="20387832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Korea-Geoje-Oedo.</a:t>
            </a:r>
          </a:p>
        </p:txBody>
      </p:sp>
      <p:sp>
        <p:nvSpPr>
          <p:cNvPr id="4" name="3 Marcador de número de diapositiva"/>
          <p:cNvSpPr>
            <a:spLocks noGrp="1"/>
          </p:cNvSpPr>
          <p:nvPr>
            <p:ph type="sldNum" sz="quarter" idx="10"/>
          </p:nvPr>
        </p:nvSpPr>
        <p:spPr/>
        <p:txBody>
          <a:bodyPr/>
          <a:lstStyle/>
          <a:p>
            <a:fld id="{FFD5EDE3-A11A-4E72-A285-4BDC2A68CC9B}" type="slidenum">
              <a:rPr lang="es-ES" smtClean="0"/>
              <a:t>85</a:t>
            </a:fld>
            <a:endParaRPr lang="es-ES" dirty="0"/>
          </a:p>
        </p:txBody>
      </p:sp>
    </p:spTree>
    <p:extLst>
      <p:ext uri="{BB962C8B-B14F-4D97-AF65-F5344CB8AC3E}">
        <p14:creationId xmlns:p14="http://schemas.microsoft.com/office/powerpoint/2010/main" val="308322548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Korea-Geoje-Oedo.</a:t>
            </a:r>
          </a:p>
        </p:txBody>
      </p:sp>
      <p:sp>
        <p:nvSpPr>
          <p:cNvPr id="4" name="3 Marcador de número de diapositiva"/>
          <p:cNvSpPr>
            <a:spLocks noGrp="1"/>
          </p:cNvSpPr>
          <p:nvPr>
            <p:ph type="sldNum" sz="quarter" idx="10"/>
          </p:nvPr>
        </p:nvSpPr>
        <p:spPr/>
        <p:txBody>
          <a:bodyPr/>
          <a:lstStyle/>
          <a:p>
            <a:fld id="{FFD5EDE3-A11A-4E72-A285-4BDC2A68CC9B}" type="slidenum">
              <a:rPr lang="es-ES" smtClean="0"/>
              <a:t>86</a:t>
            </a:fld>
            <a:endParaRPr lang="es-ES" dirty="0"/>
          </a:p>
        </p:txBody>
      </p:sp>
    </p:spTree>
    <p:extLst>
      <p:ext uri="{BB962C8B-B14F-4D97-AF65-F5344CB8AC3E}">
        <p14:creationId xmlns:p14="http://schemas.microsoft.com/office/powerpoint/2010/main" val="334200036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Korea-Geoje-Oedo</a:t>
            </a:r>
          </a:p>
        </p:txBody>
      </p:sp>
      <p:sp>
        <p:nvSpPr>
          <p:cNvPr id="4" name="3 Marcador de número de diapositiva"/>
          <p:cNvSpPr>
            <a:spLocks noGrp="1"/>
          </p:cNvSpPr>
          <p:nvPr>
            <p:ph type="sldNum" sz="quarter" idx="10"/>
          </p:nvPr>
        </p:nvSpPr>
        <p:spPr/>
        <p:txBody>
          <a:bodyPr/>
          <a:lstStyle/>
          <a:p>
            <a:fld id="{FFD5EDE3-A11A-4E72-A285-4BDC2A68CC9B}" type="slidenum">
              <a:rPr lang="es-ES" smtClean="0"/>
              <a:t>88</a:t>
            </a:fld>
            <a:endParaRPr lang="es-ES" dirty="0"/>
          </a:p>
        </p:txBody>
      </p:sp>
    </p:spTree>
    <p:extLst>
      <p:ext uri="{BB962C8B-B14F-4D97-AF65-F5344CB8AC3E}">
        <p14:creationId xmlns:p14="http://schemas.microsoft.com/office/powerpoint/2010/main" val="162359568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Korea-Geoje-Oedo.</a:t>
            </a:r>
          </a:p>
          <a:p>
            <a:endParaRPr lang="es-ES" dirty="0"/>
          </a:p>
        </p:txBody>
      </p:sp>
      <p:sp>
        <p:nvSpPr>
          <p:cNvPr id="4" name="3 Marcador de número de diapositiva"/>
          <p:cNvSpPr>
            <a:spLocks noGrp="1"/>
          </p:cNvSpPr>
          <p:nvPr>
            <p:ph type="sldNum" sz="quarter" idx="10"/>
          </p:nvPr>
        </p:nvSpPr>
        <p:spPr/>
        <p:txBody>
          <a:bodyPr/>
          <a:lstStyle/>
          <a:p>
            <a:fld id="{FFD5EDE3-A11A-4E72-A285-4BDC2A68CC9B}" type="slidenum">
              <a:rPr lang="es-ES" smtClean="0"/>
              <a:t>89</a:t>
            </a:fld>
            <a:endParaRPr lang="es-ES" dirty="0"/>
          </a:p>
        </p:txBody>
      </p:sp>
    </p:spTree>
    <p:extLst>
      <p:ext uri="{BB962C8B-B14F-4D97-AF65-F5344CB8AC3E}">
        <p14:creationId xmlns:p14="http://schemas.microsoft.com/office/powerpoint/2010/main" val="1565418798"/>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Korea-Geoje-Oedo.</a:t>
            </a:r>
          </a:p>
        </p:txBody>
      </p:sp>
      <p:sp>
        <p:nvSpPr>
          <p:cNvPr id="4" name="3 Marcador de número de diapositiva"/>
          <p:cNvSpPr>
            <a:spLocks noGrp="1"/>
          </p:cNvSpPr>
          <p:nvPr>
            <p:ph type="sldNum" sz="quarter" idx="10"/>
          </p:nvPr>
        </p:nvSpPr>
        <p:spPr/>
        <p:txBody>
          <a:bodyPr/>
          <a:lstStyle/>
          <a:p>
            <a:fld id="{FFD5EDE3-A11A-4E72-A285-4BDC2A68CC9B}" type="slidenum">
              <a:rPr lang="es-ES" smtClean="0"/>
              <a:t>90</a:t>
            </a:fld>
            <a:endParaRPr lang="es-ES" dirty="0"/>
          </a:p>
        </p:txBody>
      </p:sp>
    </p:spTree>
    <p:extLst>
      <p:ext uri="{BB962C8B-B14F-4D97-AF65-F5344CB8AC3E}">
        <p14:creationId xmlns:p14="http://schemas.microsoft.com/office/powerpoint/2010/main" val="321509804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Korea-Geoje-Oedo</a:t>
            </a:r>
          </a:p>
        </p:txBody>
      </p:sp>
      <p:sp>
        <p:nvSpPr>
          <p:cNvPr id="4" name="3 Marcador de número de diapositiva"/>
          <p:cNvSpPr>
            <a:spLocks noGrp="1"/>
          </p:cNvSpPr>
          <p:nvPr>
            <p:ph type="sldNum" sz="quarter" idx="10"/>
          </p:nvPr>
        </p:nvSpPr>
        <p:spPr/>
        <p:txBody>
          <a:bodyPr/>
          <a:lstStyle/>
          <a:p>
            <a:fld id="{FFD5EDE3-A11A-4E72-A285-4BDC2A68CC9B}" type="slidenum">
              <a:rPr lang="es-ES" smtClean="0"/>
              <a:t>91</a:t>
            </a:fld>
            <a:endParaRPr lang="es-ES" dirty="0"/>
          </a:p>
        </p:txBody>
      </p:sp>
    </p:spTree>
    <p:extLst>
      <p:ext uri="{BB962C8B-B14F-4D97-AF65-F5344CB8AC3E}">
        <p14:creationId xmlns:p14="http://schemas.microsoft.com/office/powerpoint/2010/main" val="244274430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Korea-Geoje-Oedo</a:t>
            </a:r>
          </a:p>
        </p:txBody>
      </p:sp>
      <p:sp>
        <p:nvSpPr>
          <p:cNvPr id="4" name="3 Marcador de número de diapositiva"/>
          <p:cNvSpPr>
            <a:spLocks noGrp="1"/>
          </p:cNvSpPr>
          <p:nvPr>
            <p:ph type="sldNum" sz="quarter" idx="10"/>
          </p:nvPr>
        </p:nvSpPr>
        <p:spPr/>
        <p:txBody>
          <a:bodyPr/>
          <a:lstStyle/>
          <a:p>
            <a:fld id="{FFD5EDE3-A11A-4E72-A285-4BDC2A68CC9B}" type="slidenum">
              <a:rPr lang="es-ES" smtClean="0"/>
              <a:t>92</a:t>
            </a:fld>
            <a:endParaRPr lang="es-ES" dirty="0"/>
          </a:p>
        </p:txBody>
      </p:sp>
    </p:spTree>
    <p:extLst>
      <p:ext uri="{BB962C8B-B14F-4D97-AF65-F5344CB8AC3E}">
        <p14:creationId xmlns:p14="http://schemas.microsoft.com/office/powerpoint/2010/main" val="3268615560"/>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Korea-Geoje-Oedo</a:t>
            </a:r>
          </a:p>
        </p:txBody>
      </p:sp>
      <p:sp>
        <p:nvSpPr>
          <p:cNvPr id="4" name="3 Marcador de número de diapositiva"/>
          <p:cNvSpPr>
            <a:spLocks noGrp="1"/>
          </p:cNvSpPr>
          <p:nvPr>
            <p:ph type="sldNum" sz="quarter" idx="10"/>
          </p:nvPr>
        </p:nvSpPr>
        <p:spPr/>
        <p:txBody>
          <a:bodyPr/>
          <a:lstStyle/>
          <a:p>
            <a:fld id="{FFD5EDE3-A11A-4E72-A285-4BDC2A68CC9B}" type="slidenum">
              <a:rPr lang="es-ES" smtClean="0"/>
              <a:t>93</a:t>
            </a:fld>
            <a:endParaRPr lang="es-ES" dirty="0"/>
          </a:p>
        </p:txBody>
      </p:sp>
    </p:spTree>
    <p:extLst>
      <p:ext uri="{BB962C8B-B14F-4D97-AF65-F5344CB8AC3E}">
        <p14:creationId xmlns:p14="http://schemas.microsoft.com/office/powerpoint/2010/main" val="112012596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Korea-Geoje-Oedo.</a:t>
            </a:r>
          </a:p>
        </p:txBody>
      </p:sp>
      <p:sp>
        <p:nvSpPr>
          <p:cNvPr id="4" name="3 Marcador de número de diapositiva"/>
          <p:cNvSpPr>
            <a:spLocks noGrp="1"/>
          </p:cNvSpPr>
          <p:nvPr>
            <p:ph type="sldNum" sz="quarter" idx="10"/>
          </p:nvPr>
        </p:nvSpPr>
        <p:spPr/>
        <p:txBody>
          <a:bodyPr/>
          <a:lstStyle/>
          <a:p>
            <a:fld id="{FFD5EDE3-A11A-4E72-A285-4BDC2A68CC9B}" type="slidenum">
              <a:rPr lang="es-ES" smtClean="0"/>
              <a:t>94</a:t>
            </a:fld>
            <a:endParaRPr lang="es-ES" dirty="0"/>
          </a:p>
        </p:txBody>
      </p:sp>
    </p:spTree>
    <p:extLst>
      <p:ext uri="{BB962C8B-B14F-4D97-AF65-F5344CB8AC3E}">
        <p14:creationId xmlns:p14="http://schemas.microsoft.com/office/powerpoint/2010/main" val="73465952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Korea-Geoje-Oedo</a:t>
            </a:r>
          </a:p>
        </p:txBody>
      </p:sp>
      <p:sp>
        <p:nvSpPr>
          <p:cNvPr id="4" name="3 Marcador de número de diapositiva"/>
          <p:cNvSpPr>
            <a:spLocks noGrp="1"/>
          </p:cNvSpPr>
          <p:nvPr>
            <p:ph type="sldNum" sz="quarter" idx="10"/>
          </p:nvPr>
        </p:nvSpPr>
        <p:spPr/>
        <p:txBody>
          <a:bodyPr/>
          <a:lstStyle/>
          <a:p>
            <a:fld id="{FFD5EDE3-A11A-4E72-A285-4BDC2A68CC9B}" type="slidenum">
              <a:rPr lang="es-ES" smtClean="0"/>
              <a:t>95</a:t>
            </a:fld>
            <a:endParaRPr lang="es-ES" dirty="0"/>
          </a:p>
        </p:txBody>
      </p:sp>
    </p:spTree>
    <p:extLst>
      <p:ext uri="{BB962C8B-B14F-4D97-AF65-F5344CB8AC3E}">
        <p14:creationId xmlns:p14="http://schemas.microsoft.com/office/powerpoint/2010/main" val="1878923360"/>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Korea-Geoje-Oedo</a:t>
            </a:r>
          </a:p>
        </p:txBody>
      </p:sp>
      <p:sp>
        <p:nvSpPr>
          <p:cNvPr id="4" name="3 Marcador de número de diapositiva"/>
          <p:cNvSpPr>
            <a:spLocks noGrp="1"/>
          </p:cNvSpPr>
          <p:nvPr>
            <p:ph type="sldNum" sz="quarter" idx="10"/>
          </p:nvPr>
        </p:nvSpPr>
        <p:spPr/>
        <p:txBody>
          <a:bodyPr/>
          <a:lstStyle/>
          <a:p>
            <a:fld id="{FFD5EDE3-A11A-4E72-A285-4BDC2A68CC9B}" type="slidenum">
              <a:rPr lang="es-ES" smtClean="0"/>
              <a:t>96</a:t>
            </a:fld>
            <a:endParaRPr lang="es-ES" dirty="0"/>
          </a:p>
        </p:txBody>
      </p:sp>
    </p:spTree>
    <p:extLst>
      <p:ext uri="{BB962C8B-B14F-4D97-AF65-F5344CB8AC3E}">
        <p14:creationId xmlns:p14="http://schemas.microsoft.com/office/powerpoint/2010/main" val="240119544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Korea-Geoje-Oedo.</a:t>
            </a:r>
          </a:p>
        </p:txBody>
      </p:sp>
      <p:sp>
        <p:nvSpPr>
          <p:cNvPr id="4" name="3 Marcador de número de diapositiva"/>
          <p:cNvSpPr>
            <a:spLocks noGrp="1"/>
          </p:cNvSpPr>
          <p:nvPr>
            <p:ph type="sldNum" sz="quarter" idx="10"/>
          </p:nvPr>
        </p:nvSpPr>
        <p:spPr/>
        <p:txBody>
          <a:bodyPr/>
          <a:lstStyle/>
          <a:p>
            <a:fld id="{FFD5EDE3-A11A-4E72-A285-4BDC2A68CC9B}" type="slidenum">
              <a:rPr lang="es-ES" smtClean="0"/>
              <a:t>97</a:t>
            </a:fld>
            <a:endParaRPr lang="es-ES" dirty="0"/>
          </a:p>
        </p:txBody>
      </p:sp>
    </p:spTree>
    <p:extLst>
      <p:ext uri="{BB962C8B-B14F-4D97-AF65-F5344CB8AC3E}">
        <p14:creationId xmlns:p14="http://schemas.microsoft.com/office/powerpoint/2010/main" val="7820139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Korea-Geoje-Oedo.</a:t>
            </a:r>
          </a:p>
        </p:txBody>
      </p:sp>
      <p:sp>
        <p:nvSpPr>
          <p:cNvPr id="4" name="3 Marcador de número de diapositiva"/>
          <p:cNvSpPr>
            <a:spLocks noGrp="1"/>
          </p:cNvSpPr>
          <p:nvPr>
            <p:ph type="sldNum" sz="quarter" idx="10"/>
          </p:nvPr>
        </p:nvSpPr>
        <p:spPr/>
        <p:txBody>
          <a:bodyPr/>
          <a:lstStyle/>
          <a:p>
            <a:fld id="{FFD5EDE3-A11A-4E72-A285-4BDC2A68CC9B}" type="slidenum">
              <a:rPr lang="es-ES" smtClean="0"/>
              <a:t>98</a:t>
            </a:fld>
            <a:endParaRPr lang="es-ES" dirty="0"/>
          </a:p>
        </p:txBody>
      </p:sp>
    </p:spTree>
    <p:extLst>
      <p:ext uri="{BB962C8B-B14F-4D97-AF65-F5344CB8AC3E}">
        <p14:creationId xmlns:p14="http://schemas.microsoft.com/office/powerpoint/2010/main" val="84436174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Korea-Geoje-Oedo.</a:t>
            </a:r>
          </a:p>
        </p:txBody>
      </p:sp>
      <p:sp>
        <p:nvSpPr>
          <p:cNvPr id="4" name="3 Marcador de número de diapositiva"/>
          <p:cNvSpPr>
            <a:spLocks noGrp="1"/>
          </p:cNvSpPr>
          <p:nvPr>
            <p:ph type="sldNum" sz="quarter" idx="10"/>
          </p:nvPr>
        </p:nvSpPr>
        <p:spPr/>
        <p:txBody>
          <a:bodyPr/>
          <a:lstStyle/>
          <a:p>
            <a:fld id="{FFD5EDE3-A11A-4E72-A285-4BDC2A68CC9B}" type="slidenum">
              <a:rPr lang="es-ES" smtClean="0"/>
              <a:t>99</a:t>
            </a:fld>
            <a:endParaRPr lang="es-ES" dirty="0"/>
          </a:p>
        </p:txBody>
      </p:sp>
    </p:spTree>
    <p:extLst>
      <p:ext uri="{BB962C8B-B14F-4D97-AF65-F5344CB8AC3E}">
        <p14:creationId xmlns:p14="http://schemas.microsoft.com/office/powerpoint/2010/main" val="22751703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Korea-Geoje-Oedo.</a:t>
            </a:r>
          </a:p>
          <a:p>
            <a:endParaRPr lang="es-ES" dirty="0"/>
          </a:p>
        </p:txBody>
      </p:sp>
      <p:sp>
        <p:nvSpPr>
          <p:cNvPr id="4" name="3 Marcador de número de diapositiva"/>
          <p:cNvSpPr>
            <a:spLocks noGrp="1"/>
          </p:cNvSpPr>
          <p:nvPr>
            <p:ph type="sldNum" sz="quarter" idx="10"/>
          </p:nvPr>
        </p:nvSpPr>
        <p:spPr/>
        <p:txBody>
          <a:bodyPr/>
          <a:lstStyle/>
          <a:p>
            <a:fld id="{FFD5EDE3-A11A-4E72-A285-4BDC2A68CC9B}" type="slidenum">
              <a:rPr lang="es-ES" smtClean="0"/>
              <a:t>100</a:t>
            </a:fld>
            <a:endParaRPr lang="es-ES" dirty="0"/>
          </a:p>
        </p:txBody>
      </p:sp>
    </p:spTree>
    <p:extLst>
      <p:ext uri="{BB962C8B-B14F-4D97-AF65-F5344CB8AC3E}">
        <p14:creationId xmlns:p14="http://schemas.microsoft.com/office/powerpoint/2010/main" val="1991574187"/>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Korea-Geoje-Oedo</a:t>
            </a:r>
          </a:p>
        </p:txBody>
      </p:sp>
      <p:sp>
        <p:nvSpPr>
          <p:cNvPr id="4" name="3 Marcador de número de diapositiva"/>
          <p:cNvSpPr>
            <a:spLocks noGrp="1"/>
          </p:cNvSpPr>
          <p:nvPr>
            <p:ph type="sldNum" sz="quarter" idx="10"/>
          </p:nvPr>
        </p:nvSpPr>
        <p:spPr/>
        <p:txBody>
          <a:bodyPr/>
          <a:lstStyle/>
          <a:p>
            <a:fld id="{FFD5EDE3-A11A-4E72-A285-4BDC2A68CC9B}" type="slidenum">
              <a:rPr lang="es-ES" smtClean="0"/>
              <a:t>101</a:t>
            </a:fld>
            <a:endParaRPr lang="es-ES" dirty="0"/>
          </a:p>
        </p:txBody>
      </p:sp>
    </p:spTree>
    <p:extLst>
      <p:ext uri="{BB962C8B-B14F-4D97-AF65-F5344CB8AC3E}">
        <p14:creationId xmlns:p14="http://schemas.microsoft.com/office/powerpoint/2010/main" val="384622986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Korea-Geoje-Oedo</a:t>
            </a:r>
          </a:p>
        </p:txBody>
      </p:sp>
      <p:sp>
        <p:nvSpPr>
          <p:cNvPr id="4" name="3 Marcador de número de diapositiva"/>
          <p:cNvSpPr>
            <a:spLocks noGrp="1"/>
          </p:cNvSpPr>
          <p:nvPr>
            <p:ph type="sldNum" sz="quarter" idx="10"/>
          </p:nvPr>
        </p:nvSpPr>
        <p:spPr/>
        <p:txBody>
          <a:bodyPr/>
          <a:lstStyle/>
          <a:p>
            <a:fld id="{FFD5EDE3-A11A-4E72-A285-4BDC2A68CC9B}" type="slidenum">
              <a:rPr lang="es-ES" smtClean="0"/>
              <a:t>102</a:t>
            </a:fld>
            <a:endParaRPr lang="es-ES" dirty="0"/>
          </a:p>
        </p:txBody>
      </p:sp>
    </p:spTree>
    <p:extLst>
      <p:ext uri="{BB962C8B-B14F-4D97-AF65-F5344CB8AC3E}">
        <p14:creationId xmlns:p14="http://schemas.microsoft.com/office/powerpoint/2010/main" val="611629360"/>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Korea-Geoje-Oedo.</a:t>
            </a:r>
          </a:p>
        </p:txBody>
      </p:sp>
      <p:sp>
        <p:nvSpPr>
          <p:cNvPr id="4" name="3 Marcador de número de diapositiva"/>
          <p:cNvSpPr>
            <a:spLocks noGrp="1"/>
          </p:cNvSpPr>
          <p:nvPr>
            <p:ph type="sldNum" sz="quarter" idx="10"/>
          </p:nvPr>
        </p:nvSpPr>
        <p:spPr/>
        <p:txBody>
          <a:bodyPr/>
          <a:lstStyle/>
          <a:p>
            <a:fld id="{FFD5EDE3-A11A-4E72-A285-4BDC2A68CC9B}" type="slidenum">
              <a:rPr lang="es-ES" smtClean="0"/>
              <a:t>103</a:t>
            </a:fld>
            <a:endParaRPr lang="es-ES" dirty="0"/>
          </a:p>
        </p:txBody>
      </p:sp>
    </p:spTree>
    <p:extLst>
      <p:ext uri="{BB962C8B-B14F-4D97-AF65-F5344CB8AC3E}">
        <p14:creationId xmlns:p14="http://schemas.microsoft.com/office/powerpoint/2010/main" val="3635769635"/>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Korea-Geoje-Oedo.</a:t>
            </a:r>
          </a:p>
          <a:p>
            <a:endParaRPr lang="es-ES" dirty="0"/>
          </a:p>
        </p:txBody>
      </p:sp>
      <p:sp>
        <p:nvSpPr>
          <p:cNvPr id="4" name="3 Marcador de número de diapositiva"/>
          <p:cNvSpPr>
            <a:spLocks noGrp="1"/>
          </p:cNvSpPr>
          <p:nvPr>
            <p:ph type="sldNum" sz="quarter" idx="10"/>
          </p:nvPr>
        </p:nvSpPr>
        <p:spPr/>
        <p:txBody>
          <a:bodyPr/>
          <a:lstStyle/>
          <a:p>
            <a:fld id="{FFD5EDE3-A11A-4E72-A285-4BDC2A68CC9B}" type="slidenum">
              <a:rPr lang="es-ES" smtClean="0"/>
              <a:t>104</a:t>
            </a:fld>
            <a:endParaRPr lang="es-ES" dirty="0"/>
          </a:p>
        </p:txBody>
      </p:sp>
    </p:spTree>
    <p:extLst>
      <p:ext uri="{BB962C8B-B14F-4D97-AF65-F5344CB8AC3E}">
        <p14:creationId xmlns:p14="http://schemas.microsoft.com/office/powerpoint/2010/main" val="1110806418"/>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Korea-Geoje-Oedo.</a:t>
            </a:r>
          </a:p>
          <a:p>
            <a:endParaRPr lang="es-ES" dirty="0"/>
          </a:p>
        </p:txBody>
      </p:sp>
      <p:sp>
        <p:nvSpPr>
          <p:cNvPr id="4" name="3 Marcador de número de diapositiva"/>
          <p:cNvSpPr>
            <a:spLocks noGrp="1"/>
          </p:cNvSpPr>
          <p:nvPr>
            <p:ph type="sldNum" sz="quarter" idx="10"/>
          </p:nvPr>
        </p:nvSpPr>
        <p:spPr/>
        <p:txBody>
          <a:bodyPr/>
          <a:lstStyle/>
          <a:p>
            <a:fld id="{FFD5EDE3-A11A-4E72-A285-4BDC2A68CC9B}" type="slidenum">
              <a:rPr lang="es-ES" smtClean="0"/>
              <a:t>105</a:t>
            </a:fld>
            <a:endParaRPr lang="es-ES" dirty="0"/>
          </a:p>
        </p:txBody>
      </p:sp>
    </p:spTree>
    <p:extLst>
      <p:ext uri="{BB962C8B-B14F-4D97-AF65-F5344CB8AC3E}">
        <p14:creationId xmlns:p14="http://schemas.microsoft.com/office/powerpoint/2010/main" val="1915147018"/>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Korea-Geoje-Oedo</a:t>
            </a:r>
          </a:p>
        </p:txBody>
      </p:sp>
      <p:sp>
        <p:nvSpPr>
          <p:cNvPr id="4" name="3 Marcador de número de diapositiva"/>
          <p:cNvSpPr>
            <a:spLocks noGrp="1"/>
          </p:cNvSpPr>
          <p:nvPr>
            <p:ph type="sldNum" sz="quarter" idx="10"/>
          </p:nvPr>
        </p:nvSpPr>
        <p:spPr/>
        <p:txBody>
          <a:bodyPr/>
          <a:lstStyle/>
          <a:p>
            <a:fld id="{FFD5EDE3-A11A-4E72-A285-4BDC2A68CC9B}" type="slidenum">
              <a:rPr lang="es-ES" smtClean="0"/>
              <a:t>106</a:t>
            </a:fld>
            <a:endParaRPr lang="es-ES" dirty="0"/>
          </a:p>
        </p:txBody>
      </p:sp>
    </p:spTree>
    <p:extLst>
      <p:ext uri="{BB962C8B-B14F-4D97-AF65-F5344CB8AC3E}">
        <p14:creationId xmlns:p14="http://schemas.microsoft.com/office/powerpoint/2010/main" val="147951106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Korea-Geoje-Oedo</a:t>
            </a:r>
          </a:p>
        </p:txBody>
      </p:sp>
      <p:sp>
        <p:nvSpPr>
          <p:cNvPr id="4" name="3 Marcador de número de diapositiva"/>
          <p:cNvSpPr>
            <a:spLocks noGrp="1"/>
          </p:cNvSpPr>
          <p:nvPr>
            <p:ph type="sldNum" sz="quarter" idx="10"/>
          </p:nvPr>
        </p:nvSpPr>
        <p:spPr/>
        <p:txBody>
          <a:bodyPr/>
          <a:lstStyle/>
          <a:p>
            <a:fld id="{FFD5EDE3-A11A-4E72-A285-4BDC2A68CC9B}" type="slidenum">
              <a:rPr lang="es-ES" smtClean="0"/>
              <a:t>107</a:t>
            </a:fld>
            <a:endParaRPr lang="es-ES" dirty="0"/>
          </a:p>
        </p:txBody>
      </p:sp>
    </p:spTree>
    <p:extLst>
      <p:ext uri="{BB962C8B-B14F-4D97-AF65-F5344CB8AC3E}">
        <p14:creationId xmlns:p14="http://schemas.microsoft.com/office/powerpoint/2010/main" val="4255422228"/>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Korea-Geoje-Oedo</a:t>
            </a:r>
          </a:p>
        </p:txBody>
      </p:sp>
      <p:sp>
        <p:nvSpPr>
          <p:cNvPr id="4" name="3 Marcador de número de diapositiva"/>
          <p:cNvSpPr>
            <a:spLocks noGrp="1"/>
          </p:cNvSpPr>
          <p:nvPr>
            <p:ph type="sldNum" sz="quarter" idx="10"/>
          </p:nvPr>
        </p:nvSpPr>
        <p:spPr/>
        <p:txBody>
          <a:bodyPr/>
          <a:lstStyle/>
          <a:p>
            <a:fld id="{FFD5EDE3-A11A-4E72-A285-4BDC2A68CC9B}" type="slidenum">
              <a:rPr lang="es-ES" smtClean="0"/>
              <a:t>108</a:t>
            </a:fld>
            <a:endParaRPr lang="es-ES" dirty="0"/>
          </a:p>
        </p:txBody>
      </p:sp>
    </p:spTree>
    <p:extLst>
      <p:ext uri="{BB962C8B-B14F-4D97-AF65-F5344CB8AC3E}">
        <p14:creationId xmlns:p14="http://schemas.microsoft.com/office/powerpoint/2010/main" val="194445552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Korea-Geoje-Oedo</a:t>
            </a:r>
          </a:p>
        </p:txBody>
      </p:sp>
      <p:sp>
        <p:nvSpPr>
          <p:cNvPr id="4" name="3 Marcador de número de diapositiva"/>
          <p:cNvSpPr>
            <a:spLocks noGrp="1"/>
          </p:cNvSpPr>
          <p:nvPr>
            <p:ph type="sldNum" sz="quarter" idx="10"/>
          </p:nvPr>
        </p:nvSpPr>
        <p:spPr/>
        <p:txBody>
          <a:bodyPr/>
          <a:lstStyle/>
          <a:p>
            <a:fld id="{FFD5EDE3-A11A-4E72-A285-4BDC2A68CC9B}" type="slidenum">
              <a:rPr lang="es-ES" smtClean="0"/>
              <a:t>109</a:t>
            </a:fld>
            <a:endParaRPr lang="es-ES" dirty="0"/>
          </a:p>
        </p:txBody>
      </p:sp>
    </p:spTree>
    <p:extLst>
      <p:ext uri="{BB962C8B-B14F-4D97-AF65-F5344CB8AC3E}">
        <p14:creationId xmlns:p14="http://schemas.microsoft.com/office/powerpoint/2010/main" val="359179781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Korea-Geoje-Oedo</a:t>
            </a:r>
          </a:p>
        </p:txBody>
      </p:sp>
      <p:sp>
        <p:nvSpPr>
          <p:cNvPr id="4" name="3 Marcador de número de diapositiva"/>
          <p:cNvSpPr>
            <a:spLocks noGrp="1"/>
          </p:cNvSpPr>
          <p:nvPr>
            <p:ph type="sldNum" sz="quarter" idx="10"/>
          </p:nvPr>
        </p:nvSpPr>
        <p:spPr/>
        <p:txBody>
          <a:bodyPr/>
          <a:lstStyle/>
          <a:p>
            <a:fld id="{FFD5EDE3-A11A-4E72-A285-4BDC2A68CC9B}" type="slidenum">
              <a:rPr lang="es-ES" smtClean="0"/>
              <a:t>110</a:t>
            </a:fld>
            <a:endParaRPr lang="es-ES" dirty="0"/>
          </a:p>
        </p:txBody>
      </p:sp>
    </p:spTree>
    <p:extLst>
      <p:ext uri="{BB962C8B-B14F-4D97-AF65-F5344CB8AC3E}">
        <p14:creationId xmlns:p14="http://schemas.microsoft.com/office/powerpoint/2010/main" val="4174837693"/>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Korea-Geoje-Oedo</a:t>
            </a:r>
          </a:p>
        </p:txBody>
      </p:sp>
      <p:sp>
        <p:nvSpPr>
          <p:cNvPr id="4" name="3 Marcador de número de diapositiva"/>
          <p:cNvSpPr>
            <a:spLocks noGrp="1"/>
          </p:cNvSpPr>
          <p:nvPr>
            <p:ph type="sldNum" sz="quarter" idx="10"/>
          </p:nvPr>
        </p:nvSpPr>
        <p:spPr/>
        <p:txBody>
          <a:bodyPr/>
          <a:lstStyle/>
          <a:p>
            <a:fld id="{FFD5EDE3-A11A-4E72-A285-4BDC2A68CC9B}" type="slidenum">
              <a:rPr lang="es-ES" smtClean="0"/>
              <a:t>111</a:t>
            </a:fld>
            <a:endParaRPr lang="es-ES" dirty="0"/>
          </a:p>
        </p:txBody>
      </p:sp>
    </p:spTree>
    <p:extLst>
      <p:ext uri="{BB962C8B-B14F-4D97-AF65-F5344CB8AC3E}">
        <p14:creationId xmlns:p14="http://schemas.microsoft.com/office/powerpoint/2010/main" val="71660462"/>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Korea-Geoje-Oedo</a:t>
            </a:r>
          </a:p>
        </p:txBody>
      </p:sp>
      <p:sp>
        <p:nvSpPr>
          <p:cNvPr id="4" name="3 Marcador de número de diapositiva"/>
          <p:cNvSpPr>
            <a:spLocks noGrp="1"/>
          </p:cNvSpPr>
          <p:nvPr>
            <p:ph type="sldNum" sz="quarter" idx="10"/>
          </p:nvPr>
        </p:nvSpPr>
        <p:spPr/>
        <p:txBody>
          <a:bodyPr/>
          <a:lstStyle/>
          <a:p>
            <a:fld id="{FFD5EDE3-A11A-4E72-A285-4BDC2A68CC9B}" type="slidenum">
              <a:rPr lang="es-ES" smtClean="0"/>
              <a:t>112</a:t>
            </a:fld>
            <a:endParaRPr lang="es-ES" dirty="0"/>
          </a:p>
        </p:txBody>
      </p:sp>
    </p:spTree>
    <p:extLst>
      <p:ext uri="{BB962C8B-B14F-4D97-AF65-F5344CB8AC3E}">
        <p14:creationId xmlns:p14="http://schemas.microsoft.com/office/powerpoint/2010/main" val="3664627715"/>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Korea-Geoje-Oedo</a:t>
            </a:r>
          </a:p>
        </p:txBody>
      </p:sp>
      <p:sp>
        <p:nvSpPr>
          <p:cNvPr id="4" name="3 Marcador de número de diapositiva"/>
          <p:cNvSpPr>
            <a:spLocks noGrp="1"/>
          </p:cNvSpPr>
          <p:nvPr>
            <p:ph type="sldNum" sz="quarter" idx="10"/>
          </p:nvPr>
        </p:nvSpPr>
        <p:spPr/>
        <p:txBody>
          <a:bodyPr/>
          <a:lstStyle/>
          <a:p>
            <a:fld id="{FFD5EDE3-A11A-4E72-A285-4BDC2A68CC9B}" type="slidenum">
              <a:rPr lang="es-ES" smtClean="0"/>
              <a:t>113</a:t>
            </a:fld>
            <a:endParaRPr lang="es-ES" dirty="0"/>
          </a:p>
        </p:txBody>
      </p:sp>
    </p:spTree>
    <p:extLst>
      <p:ext uri="{BB962C8B-B14F-4D97-AF65-F5344CB8AC3E}">
        <p14:creationId xmlns:p14="http://schemas.microsoft.com/office/powerpoint/2010/main" val="6554947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8339585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3034789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6858934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26360404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3206993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4752463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3306709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7895953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720507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5400915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1725245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3/2/2018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075555825"/>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2.xml"/><Relationship Id="rId1" Type="http://schemas.openxmlformats.org/officeDocument/2006/relationships/slideLayout" Target="../slideLayouts/slideLayout7.xml"/><Relationship Id="rId5" Type="http://schemas.openxmlformats.org/officeDocument/2006/relationships/image" Target="../media/image25.JPG"/><Relationship Id="rId4" Type="http://schemas.openxmlformats.org/officeDocument/2006/relationships/image" Target="../media/image24.jpg"/></Relationships>
</file>

<file path=ppt/slides/_rels/slide27.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jpg"/><Relationship Id="rId1" Type="http://schemas.openxmlformats.org/officeDocument/2006/relationships/slideLayout" Target="../slideLayouts/slideLayout7.xml"/><Relationship Id="rId5" Type="http://schemas.openxmlformats.org/officeDocument/2006/relationships/image" Target="../media/image31.png"/><Relationship Id="rId4" Type="http://schemas.openxmlformats.org/officeDocument/2006/relationships/image" Target="../media/image30.jpg"/></Relationships>
</file>

<file path=ppt/slides/_rels/slide30.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image" Target="../media/image84.jpg"/><Relationship Id="rId1" Type="http://schemas.openxmlformats.org/officeDocument/2006/relationships/slideLayout" Target="../slideLayouts/slideLayout7.xml"/><Relationship Id="rId5" Type="http://schemas.openxmlformats.org/officeDocument/2006/relationships/image" Target="../media/image87.jpg"/><Relationship Id="rId4" Type="http://schemas.openxmlformats.org/officeDocument/2006/relationships/image" Target="../media/image86.jpg"/></Relationships>
</file>

<file path=ppt/slides/_rels/slide88.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83.xml"/><Relationship Id="rId1" Type="http://schemas.openxmlformats.org/officeDocument/2006/relationships/slideLayout" Target="../slideLayouts/slideLayout7.xml"/><Relationship Id="rId4" Type="http://schemas.openxmlformats.org/officeDocument/2006/relationships/image" Target="../media/image95.jpg"/></Relationships>
</file>

<file path=ppt/slides/_rels/slide96.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85.xml"/><Relationship Id="rId1" Type="http://schemas.openxmlformats.org/officeDocument/2006/relationships/slideLayout" Target="../slideLayouts/slideLayout7.xml"/><Relationship Id="rId5" Type="http://schemas.openxmlformats.org/officeDocument/2006/relationships/image" Target="../media/image99.jpg"/><Relationship Id="rId4" Type="http://schemas.openxmlformats.org/officeDocument/2006/relationships/image" Target="../media/image98.jpg"/></Relationships>
</file>

<file path=ppt/slides/_rels/slide98.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88.xml"/><Relationship Id="rId1" Type="http://schemas.openxmlformats.org/officeDocument/2006/relationships/slideLayout" Target="../slideLayouts/slideLayout7.xml"/><Relationship Id="rId6" Type="http://schemas.openxmlformats.org/officeDocument/2006/relationships/image" Target="../media/image105.png"/><Relationship Id="rId5" Type="http://schemas.openxmlformats.org/officeDocument/2006/relationships/image" Target="../media/image104.png"/><Relationship Id="rId4" Type="http://schemas.openxmlformats.org/officeDocument/2006/relationships/image" Target="../media/image103.jpg"/></Relationships>
</file>

<file path=ppt/slides/_rels/slide101.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95.xml"/><Relationship Id="rId1" Type="http://schemas.openxmlformats.org/officeDocument/2006/relationships/slideLayout" Target="../slideLayouts/slideLayout7.xml"/><Relationship Id="rId6" Type="http://schemas.openxmlformats.org/officeDocument/2006/relationships/image" Target="../media/image115.jpg"/><Relationship Id="rId5" Type="http://schemas.openxmlformats.org/officeDocument/2006/relationships/image" Target="../media/image114.jpg"/><Relationship Id="rId4" Type="http://schemas.openxmlformats.org/officeDocument/2006/relationships/image" Target="../media/image113.jpg"/></Relationships>
</file>

<file path=ppt/slides/_rels/slide108.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692696"/>
            <a:ext cx="6172200" cy="2808312"/>
          </a:xfrm>
        </p:spPr>
        <p:txBody>
          <a:bodyPr>
            <a:normAutofit fontScale="90000"/>
          </a:bodyPr>
          <a:lstStyle/>
          <a:p>
            <a:r>
              <a:rPr lang="es-ES" sz="3600" dirty="0"/>
              <a:t>ASIA.-LA VUELTA AL MUNDO EN 885 JARDINES.</a:t>
            </a:r>
            <a:br>
              <a:rPr lang="es-ES" sz="3600" dirty="0"/>
            </a:br>
            <a:r>
              <a:rPr lang="es-ES" sz="3600" dirty="0"/>
              <a:t>JARDINES EN COREA.-B</a:t>
            </a:r>
          </a:p>
        </p:txBody>
      </p:sp>
      <p:sp>
        <p:nvSpPr>
          <p:cNvPr id="3" name="2 Subtítulo"/>
          <p:cNvSpPr>
            <a:spLocks noGrp="1"/>
          </p:cNvSpPr>
          <p:nvPr>
            <p:ph type="subTitle" idx="1"/>
          </p:nvPr>
        </p:nvSpPr>
        <p:spPr>
          <a:xfrm>
            <a:off x="2483768" y="5003322"/>
            <a:ext cx="4536504" cy="1371600"/>
          </a:xfrm>
        </p:spPr>
        <p:txBody>
          <a:bodyPr/>
          <a:lstStyle/>
          <a:p>
            <a:r>
              <a:rPr lang="es-ES" dirty="0"/>
              <a:t>Selección de textos y fotografías por </a:t>
            </a:r>
          </a:p>
          <a:p>
            <a:r>
              <a:rPr lang="es-ES" sz="2800" dirty="0"/>
              <a:t>JOSE ELIAS BONELLS</a:t>
            </a:r>
          </a:p>
        </p:txBody>
      </p:sp>
    </p:spTree>
    <p:extLst>
      <p:ext uri="{BB962C8B-B14F-4D97-AF65-F5344CB8AC3E}">
        <p14:creationId xmlns:p14="http://schemas.microsoft.com/office/powerpoint/2010/main" val="21758488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Jardines Botánicos</a:t>
            </a:r>
          </a:p>
        </p:txBody>
      </p:sp>
      <p:sp>
        <p:nvSpPr>
          <p:cNvPr id="3" name="2 Marcador de contenido"/>
          <p:cNvSpPr>
            <a:spLocks noGrp="1"/>
          </p:cNvSpPr>
          <p:nvPr>
            <p:ph sz="quarter" idx="1"/>
          </p:nvPr>
        </p:nvSpPr>
        <p:spPr>
          <a:xfrm>
            <a:off x="457200" y="1600200"/>
            <a:ext cx="7467600" cy="5069160"/>
          </a:xfrm>
        </p:spPr>
        <p:txBody>
          <a:bodyPr>
            <a:normAutofit fontScale="92500"/>
          </a:bodyPr>
          <a:lstStyle/>
          <a:p>
            <a:r>
              <a:rPr lang="es-ES" dirty="0"/>
              <a:t>La dedicación de Corea para el estudio y la protección de especies de plantas puede ser testigo en un número de jardines botánicos y arboretos de todo el país. Hongneung Arboretum (</a:t>
            </a:r>
            <a:r>
              <a:rPr lang="ko-KR" altLang="es-ES" dirty="0"/>
              <a:t>홍릉 수목원</a:t>
            </a:r>
            <a:r>
              <a:rPr lang="es-ES" altLang="ko-KR" dirty="0"/>
              <a:t>) </a:t>
            </a:r>
            <a:r>
              <a:rPr lang="es-ES" dirty="0"/>
              <a:t>está situado en el corazón de Seúl, tiene 9 jardines incluyendo un jardín de árboles de hoja ancha, plantas comestibles y medicinales y jardines acuáticos y humedales. </a:t>
            </a:r>
          </a:p>
          <a:p>
            <a:r>
              <a:rPr lang="es-ES" dirty="0"/>
              <a:t>El Botanical Jardín Corea (</a:t>
            </a:r>
            <a:r>
              <a:rPr lang="ko-KR" altLang="es-ES" dirty="0"/>
              <a:t>한국 자생 식물원</a:t>
            </a:r>
            <a:r>
              <a:rPr lang="es-ES" altLang="ko-KR" dirty="0"/>
              <a:t>) </a:t>
            </a:r>
            <a:r>
              <a:rPr lang="es-ES" dirty="0"/>
              <a:t>en la provincia de Gangwon (</a:t>
            </a:r>
            <a:r>
              <a:rPr lang="ko-KR" altLang="es-ES" dirty="0"/>
              <a:t>강원도</a:t>
            </a:r>
            <a:r>
              <a:rPr lang="es-ES" altLang="ko-KR" dirty="0"/>
              <a:t>) </a:t>
            </a:r>
            <a:r>
              <a:rPr lang="es-ES" dirty="0"/>
              <a:t>cubre 105 kilómetros cuadrados y es el hogar de aproximadamente 1.300 plantas coreanas nativas. Usted puede disfrutar dos kilómetros de largo Camino Singal Montaña, y dejar de mirar las azaleas y rododendros plantados a lo largo del camino.</a:t>
            </a:r>
          </a:p>
        </p:txBody>
      </p:sp>
    </p:spTree>
    <p:extLst>
      <p:ext uri="{BB962C8B-B14F-4D97-AF65-F5344CB8AC3E}">
        <p14:creationId xmlns:p14="http://schemas.microsoft.com/office/powerpoint/2010/main" val="9519743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4116"/>
          <a:stretch/>
        </p:blipFill>
        <p:spPr>
          <a:xfrm>
            <a:off x="0" y="0"/>
            <a:ext cx="9144000" cy="6858000"/>
          </a:xfrm>
          <a:prstGeom prst="rect">
            <a:avLst/>
          </a:prstGeom>
        </p:spPr>
      </p:pic>
    </p:spTree>
    <p:extLst>
      <p:ext uri="{BB962C8B-B14F-4D97-AF65-F5344CB8AC3E}">
        <p14:creationId xmlns:p14="http://schemas.microsoft.com/office/powerpoint/2010/main" val="13683973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539075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204762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9967102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465"/>
            <a:ext cx="9144000" cy="6849070"/>
          </a:xfrm>
          <a:prstGeom prst="rect">
            <a:avLst/>
          </a:prstGeom>
        </p:spPr>
      </p:pic>
    </p:spTree>
    <p:extLst>
      <p:ext uri="{BB962C8B-B14F-4D97-AF65-F5344CB8AC3E}">
        <p14:creationId xmlns:p14="http://schemas.microsoft.com/office/powerpoint/2010/main" val="21065598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3500" t="4742" r="2750" b="5400"/>
          <a:stretch/>
        </p:blipFill>
        <p:spPr>
          <a:xfrm>
            <a:off x="0" y="0"/>
            <a:ext cx="9144000" cy="6858000"/>
          </a:xfrm>
          <a:prstGeom prst="rect">
            <a:avLst/>
          </a:prstGeom>
        </p:spPr>
      </p:pic>
    </p:spTree>
    <p:extLst>
      <p:ext uri="{BB962C8B-B14F-4D97-AF65-F5344CB8AC3E}">
        <p14:creationId xmlns:p14="http://schemas.microsoft.com/office/powerpoint/2010/main" val="30843888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819138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21967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4536592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909616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7441542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Jardín Botánico Yeomiji</a:t>
            </a:r>
          </a:p>
        </p:txBody>
      </p:sp>
      <p:sp>
        <p:nvSpPr>
          <p:cNvPr id="3" name="2 Marcador de contenido"/>
          <p:cNvSpPr>
            <a:spLocks noGrp="1"/>
          </p:cNvSpPr>
          <p:nvPr>
            <p:ph sz="quarter" idx="1"/>
          </p:nvPr>
        </p:nvSpPr>
        <p:spPr/>
        <p:txBody>
          <a:bodyPr>
            <a:normAutofit fontScale="92500"/>
          </a:bodyPr>
          <a:lstStyle/>
          <a:p>
            <a:r>
              <a:rPr lang="es-ES" dirty="0"/>
              <a:t>Ubicado dentro de Jungmun Resort, Jardín Botánico Yeomiji (</a:t>
            </a:r>
            <a:r>
              <a:rPr lang="ko-KR" altLang="es-ES" dirty="0"/>
              <a:t>여미지 식물원</a:t>
            </a:r>
            <a:r>
              <a:rPr lang="es-ES" altLang="ko-KR" dirty="0"/>
              <a:t>) </a:t>
            </a:r>
            <a:r>
              <a:rPr lang="es-ES" dirty="0"/>
              <a:t>es el mejor jardín botánico en Asia, con un ambiente único del sur. </a:t>
            </a:r>
          </a:p>
          <a:p>
            <a:r>
              <a:rPr lang="es-ES" dirty="0"/>
              <a:t>El jardín interior contiene aproximadamente 2.000 raras plantas tropicales y subtropicales de todo el Jardín de las Flores, lirio de agua de jardín, jungla Jardín, Frutas Subtropicales Jardín, Cactus y Suculentas Jardín, y la Plataforma de Observación. </a:t>
            </a:r>
          </a:p>
          <a:p>
            <a:r>
              <a:rPr lang="es-ES" dirty="0"/>
              <a:t>El jardín al aire libre ofrece Jeju Native Garden, así como coreanos, jardines populares japoneses, italianos y franceses. El tren turístico con capacidad para 60 personas viaja entre interior y jardín al aire libre.</a:t>
            </a:r>
          </a:p>
        </p:txBody>
      </p:sp>
    </p:spTree>
    <p:extLst>
      <p:ext uri="{BB962C8B-B14F-4D97-AF65-F5344CB8AC3E}">
        <p14:creationId xmlns:p14="http://schemas.microsoft.com/office/powerpoint/2010/main" val="8453144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lstStyle/>
          <a:p>
            <a:r>
              <a:rPr lang="es-ES" dirty="0"/>
              <a:t>El Complejo Turístico Jungmun, Cheonjeyeon Falls, así como una visión clara de monte Hallasan, y la costa cercana y Marado isla toda se pueden observar desde la plataforma de observación de alta treinta y ocho metros.</a:t>
            </a:r>
          </a:p>
          <a:p>
            <a:endParaRPr lang="es-ES" dirty="0"/>
          </a:p>
        </p:txBody>
      </p:sp>
    </p:spTree>
    <p:extLst>
      <p:ext uri="{BB962C8B-B14F-4D97-AF65-F5344CB8AC3E}">
        <p14:creationId xmlns:p14="http://schemas.microsoft.com/office/powerpoint/2010/main" val="38192904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956782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782648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724812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483896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930308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518360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656" t="3750" r="1717" b="1874"/>
          <a:stretch/>
        </p:blipFill>
        <p:spPr>
          <a:xfrm>
            <a:off x="107504" y="0"/>
            <a:ext cx="9036496" cy="6858000"/>
          </a:xfrm>
          <a:prstGeom prst="rect">
            <a:avLst/>
          </a:prstGeom>
        </p:spPr>
      </p:pic>
    </p:spTree>
    <p:extLst>
      <p:ext uri="{BB962C8B-B14F-4D97-AF65-F5344CB8AC3E}">
        <p14:creationId xmlns:p14="http://schemas.microsoft.com/office/powerpoint/2010/main" val="989501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060192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0" y="0"/>
            <a:ext cx="9105900" cy="6858000"/>
          </a:xfrm>
          <a:prstGeom prst="rect">
            <a:avLst/>
          </a:prstGeom>
        </p:spPr>
      </p:pic>
    </p:spTree>
    <p:extLst>
      <p:ext uri="{BB962C8B-B14F-4D97-AF65-F5344CB8AC3E}">
        <p14:creationId xmlns:p14="http://schemas.microsoft.com/office/powerpoint/2010/main" val="42847500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5986380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
            <a:ext cx="4882556" cy="367665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0055" y="3676650"/>
            <a:ext cx="4762500" cy="318135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27984" y="1"/>
            <a:ext cx="4716016" cy="6858000"/>
          </a:xfrm>
          <a:prstGeom prst="rect">
            <a:avLst/>
          </a:prstGeom>
        </p:spPr>
      </p:pic>
    </p:spTree>
    <p:extLst>
      <p:ext uri="{BB962C8B-B14F-4D97-AF65-F5344CB8AC3E}">
        <p14:creationId xmlns:p14="http://schemas.microsoft.com/office/powerpoint/2010/main" val="22371374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831069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844348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t="4897"/>
          <a:stretch/>
        </p:blipFill>
        <p:spPr>
          <a:xfrm>
            <a:off x="25152" y="0"/>
            <a:ext cx="4618856" cy="3501008"/>
          </a:xfrm>
          <a:prstGeom prst="rect">
            <a:avLst/>
          </a:prstGeom>
        </p:spPr>
      </p:pic>
      <p:pic>
        <p:nvPicPr>
          <p:cNvPr id="3" name="2 Imagen"/>
          <p:cNvPicPr>
            <a:picLocks noChangeAspect="1"/>
          </p:cNvPicPr>
          <p:nvPr/>
        </p:nvPicPr>
        <p:blipFill rotWithShape="1">
          <a:blip r:embed="rId3">
            <a:extLst>
              <a:ext uri="{28A0092B-C50C-407E-A947-70E740481C1C}">
                <a14:useLocalDpi xmlns:a14="http://schemas.microsoft.com/office/drawing/2010/main" val="0"/>
              </a:ext>
            </a:extLst>
          </a:blip>
          <a:srcRect b="13341"/>
          <a:stretch/>
        </p:blipFill>
        <p:spPr>
          <a:xfrm>
            <a:off x="0" y="3501008"/>
            <a:ext cx="4644008" cy="3356992"/>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4008" y="116632"/>
            <a:ext cx="4499992" cy="3384376"/>
          </a:xfrm>
          <a:prstGeom prst="rect">
            <a:avLst/>
          </a:prstGeom>
        </p:spPr>
      </p:pic>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4008" y="3501008"/>
            <a:ext cx="4499992" cy="3356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528225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838634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807830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0178306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706791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809096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152115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024234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1901910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5506207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2408146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9517295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1769793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7604516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8359554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0119741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0609608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06290373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5551066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2118028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9185461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3090726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9144000" cy="7029400"/>
          </a:xfrm>
          <a:prstGeom prst="rect">
            <a:avLst/>
          </a:prstGeom>
        </p:spPr>
      </p:pic>
    </p:spTree>
    <p:extLst>
      <p:ext uri="{BB962C8B-B14F-4D97-AF65-F5344CB8AC3E}">
        <p14:creationId xmlns:p14="http://schemas.microsoft.com/office/powerpoint/2010/main" val="194615023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5087"/>
          <a:stretch/>
        </p:blipFill>
        <p:spPr>
          <a:xfrm>
            <a:off x="0" y="0"/>
            <a:ext cx="9144000" cy="6858000"/>
          </a:xfrm>
          <a:prstGeom prst="rect">
            <a:avLst/>
          </a:prstGeom>
        </p:spPr>
      </p:pic>
    </p:spTree>
    <p:extLst>
      <p:ext uri="{BB962C8B-B14F-4D97-AF65-F5344CB8AC3E}">
        <p14:creationId xmlns:p14="http://schemas.microsoft.com/office/powerpoint/2010/main" val="310432516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338302491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1864823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1024383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9802670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77923460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57" y="0"/>
            <a:ext cx="9138285" cy="6858000"/>
          </a:xfrm>
          <a:prstGeom prst="rect">
            <a:avLst/>
          </a:prstGeom>
        </p:spPr>
      </p:pic>
    </p:spTree>
    <p:extLst>
      <p:ext uri="{BB962C8B-B14F-4D97-AF65-F5344CB8AC3E}">
        <p14:creationId xmlns:p14="http://schemas.microsoft.com/office/powerpoint/2010/main" val="306416905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3143"/>
          <a:stretch/>
        </p:blipFill>
        <p:spPr>
          <a:xfrm>
            <a:off x="0" y="-99392"/>
            <a:ext cx="9144000" cy="6957392"/>
          </a:xfrm>
          <a:prstGeom prst="rect">
            <a:avLst/>
          </a:prstGeom>
        </p:spPr>
      </p:pic>
    </p:spTree>
    <p:extLst>
      <p:ext uri="{BB962C8B-B14F-4D97-AF65-F5344CB8AC3E}">
        <p14:creationId xmlns:p14="http://schemas.microsoft.com/office/powerpoint/2010/main" val="3358992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5321767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Seoul.-Lotus Garden.-</a:t>
            </a:r>
          </a:p>
        </p:txBody>
      </p:sp>
      <p:sp>
        <p:nvSpPr>
          <p:cNvPr id="3" name="2 Marcador de contenido"/>
          <p:cNvSpPr>
            <a:spLocks noGrp="1"/>
          </p:cNvSpPr>
          <p:nvPr>
            <p:ph sz="quarter" idx="1"/>
          </p:nvPr>
        </p:nvSpPr>
        <p:spPr/>
        <p:txBody>
          <a:bodyPr>
            <a:normAutofit fontScale="92500"/>
          </a:bodyPr>
          <a:lstStyle/>
          <a:p>
            <a:r>
              <a:rPr lang="es-ES" dirty="0"/>
              <a:t>Semiwon Garden se encuentra en la confluencia del río y el río Bukhangang Namhangang, a unos 40 km hacia el este de Seúl Centro de la ciudad. </a:t>
            </a:r>
          </a:p>
          <a:p>
            <a:r>
              <a:rPr lang="es-ES" dirty="0"/>
              <a:t>Es un hermoso y fresco jardín lleno de estanques y zonas verdes. </a:t>
            </a:r>
          </a:p>
          <a:p>
            <a:r>
              <a:rPr lang="es-ES" dirty="0"/>
              <a:t>Un lugar muy relajante donde se puede admirar cientos de florecimiento de las flores de loto, refrescarse los pies en la corriente fresca y tomar hermosas imágenes de flores rojas y rosadas amapola.</a:t>
            </a:r>
          </a:p>
          <a:p>
            <a:r>
              <a:rPr lang="es-ES" dirty="0"/>
              <a:t>No te olvides de caminar sobre el puente de barcas de madera que se conectan al jardín Dumulmeori en la principal isla conocida por los tres árboles de 400 años de edad, Zelkova que aparecen como un árbol gigante. </a:t>
            </a:r>
          </a:p>
          <a:p>
            <a:endParaRPr lang="es-ES" dirty="0"/>
          </a:p>
        </p:txBody>
      </p:sp>
    </p:spTree>
    <p:extLst>
      <p:ext uri="{BB962C8B-B14F-4D97-AF65-F5344CB8AC3E}">
        <p14:creationId xmlns:p14="http://schemas.microsoft.com/office/powerpoint/2010/main" val="64990835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Invernaderos, senderos para caminar, un buen panorama en el río se pueden disfrutar allí mientras los barcos tradicionales flotando suavemente proporcionar un conjunto natural para composiciones instantáneas magníficas.</a:t>
            </a:r>
          </a:p>
          <a:p>
            <a:r>
              <a:rPr lang="es-ES" dirty="0"/>
              <a:t>Flores de loto estarán en su mejor momento en los meses de verano (julio-agosto), pero los jardines están abiertos durante todo el año con varias flores de temporada o simplemente para disfrutar del paisaje.</a:t>
            </a:r>
          </a:p>
          <a:p>
            <a:endParaRPr lang="es-ES" dirty="0"/>
          </a:p>
        </p:txBody>
      </p:sp>
    </p:spTree>
    <p:extLst>
      <p:ext uri="{BB962C8B-B14F-4D97-AF65-F5344CB8AC3E}">
        <p14:creationId xmlns:p14="http://schemas.microsoft.com/office/powerpoint/2010/main" val="188434327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9497400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9471090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5231881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06060517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1"/>
          </a:xfrm>
          <a:prstGeom prst="rect">
            <a:avLst/>
          </a:prstGeom>
        </p:spPr>
      </p:pic>
    </p:spTree>
    <p:extLst>
      <p:ext uri="{BB962C8B-B14F-4D97-AF65-F5344CB8AC3E}">
        <p14:creationId xmlns:p14="http://schemas.microsoft.com/office/powerpoint/2010/main" val="59972866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1883475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17995"/>
          </a:xfrm>
          <a:prstGeom prst="rect">
            <a:avLst/>
          </a:prstGeom>
        </p:spPr>
      </p:pic>
    </p:spTree>
    <p:extLst>
      <p:ext uri="{BB962C8B-B14F-4D97-AF65-F5344CB8AC3E}">
        <p14:creationId xmlns:p14="http://schemas.microsoft.com/office/powerpoint/2010/main" val="252013040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1457975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4447900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9211481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2642297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	Oedo</a:t>
            </a:r>
          </a:p>
        </p:txBody>
      </p:sp>
      <p:sp>
        <p:nvSpPr>
          <p:cNvPr id="3" name="2 Marcador de contenido"/>
          <p:cNvSpPr>
            <a:spLocks noGrp="1"/>
          </p:cNvSpPr>
          <p:nvPr>
            <p:ph sz="quarter" idx="1"/>
          </p:nvPr>
        </p:nvSpPr>
        <p:spPr>
          <a:xfrm>
            <a:off x="457200" y="1600200"/>
            <a:ext cx="7787208" cy="4873752"/>
          </a:xfrm>
        </p:spPr>
        <p:txBody>
          <a:bodyPr>
            <a:normAutofit lnSpcReduction="10000"/>
          </a:bodyPr>
          <a:lstStyle/>
          <a:p>
            <a:r>
              <a:rPr lang="es-ES" dirty="0"/>
              <a:t>Oedo es una isla de Geoje ciudad, Gyeongsangnam-do ,  Corea del Sur . </a:t>
            </a:r>
          </a:p>
          <a:p>
            <a:r>
              <a:rPr lang="es-ES" dirty="0"/>
              <a:t>Es un estilo occidental jardín botánico marino en el Parque Nacional Hallyeohaesang , construido por Lee Chang-ho y su esposa cuando se establecieron en la isla en 1969.</a:t>
            </a:r>
          </a:p>
          <a:p>
            <a:r>
              <a:rPr lang="es-ES" dirty="0"/>
              <a:t>En el pasado, Oedo era más que un islote de rocas. No había instalaciones de electricidad y teléfono, debido a su ubicación aislada.</a:t>
            </a:r>
          </a:p>
          <a:p>
            <a:r>
              <a:rPr lang="es-ES" dirty="0"/>
              <a:t>Sólo ocho hogares vivían en Oedo. Era bastante incómodo para acceder a la isla debido a la falta de un muelle en los primeros tiempos después de la independencia de Corea. </a:t>
            </a:r>
          </a:p>
        </p:txBody>
      </p:sp>
    </p:spTree>
    <p:extLst>
      <p:ext uri="{BB962C8B-B14F-4D97-AF65-F5344CB8AC3E}">
        <p14:creationId xmlns:p14="http://schemas.microsoft.com/office/powerpoint/2010/main" val="238378650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188640"/>
            <a:ext cx="7467600" cy="6285312"/>
          </a:xfrm>
        </p:spPr>
        <p:txBody>
          <a:bodyPr>
            <a:normAutofit/>
          </a:bodyPr>
          <a:lstStyle/>
          <a:p>
            <a:r>
              <a:rPr lang="es-ES" dirty="0"/>
              <a:t>Sr. Lee y su esposa, Choi Ho Suk, comenzaron a crear todo el jardín. Al principio, crecieron mandarinas y criado cerdos . Sin embargo, eso fracasó y los dos llegaron a pensar en la construcción de un jardín botánico .</a:t>
            </a:r>
          </a:p>
          <a:p>
            <a:r>
              <a:rPr lang="es-ES" dirty="0"/>
              <a:t>En 1976, su plan se dio luz verde con el cultivo de una tierra de 1.601.235 ft² (45.000 pyeong), cultivo de especies de plantas raras como Agave americana , Rosa de sol , palmeras molino de viento, y C. peruvianus (una especie de cactus). Oedo tiene un clima costero con un clima suave y un poco subtropical.</a:t>
            </a:r>
          </a:p>
          <a:p>
            <a:r>
              <a:rPr lang="es-ES" dirty="0"/>
              <a:t>Choi Ho Suk ha recogido una gran cantidad de datos sobre los jardines del mundo botánico y paisajístico estudiado, la arquitectura y pérgolas.</a:t>
            </a:r>
          </a:p>
        </p:txBody>
      </p:sp>
    </p:spTree>
    <p:extLst>
      <p:ext uri="{BB962C8B-B14F-4D97-AF65-F5344CB8AC3E}">
        <p14:creationId xmlns:p14="http://schemas.microsoft.com/office/powerpoint/2010/main" val="53881365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La isla es el hogar de más de 3.000 especies de plantas, incluyendo muchas plantas subtropicales, como los cactus, palmeras, gazania, sol, eucalipto, arbusto bottlebrush, Nueva Zelanda lino, y agave. Es tan hermoso que se llama un paraíso en Corea. </a:t>
            </a:r>
          </a:p>
        </p:txBody>
      </p:sp>
    </p:spTree>
    <p:extLst>
      <p:ext uri="{BB962C8B-B14F-4D97-AF65-F5344CB8AC3E}">
        <p14:creationId xmlns:p14="http://schemas.microsoft.com/office/powerpoint/2010/main" val="362634498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3333"/>
          <a:stretch/>
        </p:blipFill>
        <p:spPr>
          <a:xfrm>
            <a:off x="0" y="0"/>
            <a:ext cx="9144000" cy="6857999"/>
          </a:xfrm>
          <a:prstGeom prst="rect">
            <a:avLst/>
          </a:prstGeom>
        </p:spPr>
      </p:pic>
    </p:spTree>
    <p:extLst>
      <p:ext uri="{BB962C8B-B14F-4D97-AF65-F5344CB8AC3E}">
        <p14:creationId xmlns:p14="http://schemas.microsoft.com/office/powerpoint/2010/main" val="221886949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1" r="-3226" b="11875"/>
          <a:stretch/>
        </p:blipFill>
        <p:spPr>
          <a:xfrm>
            <a:off x="0" y="0"/>
            <a:ext cx="9396536" cy="6858000"/>
          </a:xfrm>
          <a:prstGeom prst="rect">
            <a:avLst/>
          </a:prstGeom>
        </p:spPr>
      </p:pic>
    </p:spTree>
    <p:extLst>
      <p:ext uri="{BB962C8B-B14F-4D97-AF65-F5344CB8AC3E}">
        <p14:creationId xmlns:p14="http://schemas.microsoft.com/office/powerpoint/2010/main" val="124147501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0159595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6987519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6151872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59492636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9401087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048433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4652577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5629407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9116"/>
            <a:ext cx="4636244" cy="3389884"/>
          </a:xfrm>
          <a:prstGeom prst="rect">
            <a:avLst/>
          </a:prstGeom>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429000"/>
            <a:ext cx="4572001" cy="3429000"/>
          </a:xfrm>
          <a:prstGeom prst="rect">
            <a:avLst/>
          </a:prstGeom>
        </p:spPr>
      </p:pic>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36244" y="0"/>
            <a:ext cx="4507756" cy="3428999"/>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2000" y="3429000"/>
            <a:ext cx="4571999" cy="3429000"/>
          </a:xfrm>
          <a:prstGeom prst="rect">
            <a:avLst/>
          </a:prstGeom>
        </p:spPr>
      </p:pic>
    </p:spTree>
    <p:extLst>
      <p:ext uri="{BB962C8B-B14F-4D97-AF65-F5344CB8AC3E}">
        <p14:creationId xmlns:p14="http://schemas.microsoft.com/office/powerpoint/2010/main" val="42027802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845"/>
          <a:stretch/>
        </p:blipFill>
        <p:spPr>
          <a:xfrm>
            <a:off x="0" y="68580"/>
            <a:ext cx="9144000" cy="6789420"/>
          </a:xfrm>
          <a:prstGeom prst="rect">
            <a:avLst/>
          </a:prstGeom>
        </p:spPr>
      </p:pic>
    </p:spTree>
    <p:extLst>
      <p:ext uri="{BB962C8B-B14F-4D97-AF65-F5344CB8AC3E}">
        <p14:creationId xmlns:p14="http://schemas.microsoft.com/office/powerpoint/2010/main" val="300285259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0284994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55374492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4995265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61639182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5789249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1224118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
            <a:ext cx="9144000" cy="3356993"/>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864" y="3356993"/>
            <a:ext cx="9144000" cy="3480990"/>
          </a:xfrm>
          <a:prstGeom prst="rect">
            <a:avLst/>
          </a:prstGeom>
        </p:spPr>
      </p:pic>
    </p:spTree>
    <p:extLst>
      <p:ext uri="{BB962C8B-B14F-4D97-AF65-F5344CB8AC3E}">
        <p14:creationId xmlns:p14="http://schemas.microsoft.com/office/powerpoint/2010/main" val="156723575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61330686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13076" y="0"/>
            <a:ext cx="51435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4013076" cy="3429000"/>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429000"/>
            <a:ext cx="4013076" cy="3429000"/>
          </a:xfrm>
          <a:prstGeom prst="rect">
            <a:avLst/>
          </a:prstGeom>
        </p:spPr>
      </p:pic>
    </p:spTree>
    <p:extLst>
      <p:ext uri="{BB962C8B-B14F-4D97-AF65-F5344CB8AC3E}">
        <p14:creationId xmlns:p14="http://schemas.microsoft.com/office/powerpoint/2010/main" val="230645577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0700663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9824516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4644008" cy="3528392"/>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429000"/>
            <a:ext cx="4572000" cy="3429000"/>
          </a:xfrm>
          <a:prstGeom prst="rect">
            <a:avLst/>
          </a:prstGeom>
        </p:spPr>
      </p:pic>
      <p:pic>
        <p:nvPicPr>
          <p:cNvPr id="205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4008" y="-99392"/>
            <a:ext cx="4499992" cy="34278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2000" y="3328504"/>
            <a:ext cx="4752528" cy="35294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8456902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6345968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361040" cy="6858000"/>
          </a:xfrm>
          <a:prstGeom prst="rect">
            <a:avLst/>
          </a:prstGeom>
        </p:spPr>
      </p:pic>
    </p:spTree>
    <p:extLst>
      <p:ext uri="{BB962C8B-B14F-4D97-AF65-F5344CB8AC3E}">
        <p14:creationId xmlns:p14="http://schemas.microsoft.com/office/powerpoint/2010/main" val="196353154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116632"/>
            <a:ext cx="9324528" cy="6741368"/>
          </a:xfrm>
          <a:prstGeom prst="rect">
            <a:avLst/>
          </a:prstGeom>
        </p:spPr>
      </p:pic>
    </p:spTree>
    <p:extLst>
      <p:ext uri="{BB962C8B-B14F-4D97-AF65-F5344CB8AC3E}">
        <p14:creationId xmlns:p14="http://schemas.microsoft.com/office/powerpoint/2010/main" val="258927536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0373585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8743468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5232964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4572000" cy="3501008"/>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501008"/>
            <a:ext cx="4572000" cy="3356992"/>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2000" y="3501008"/>
            <a:ext cx="4572000" cy="3356992"/>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72000" y="0"/>
            <a:ext cx="4572000" cy="3501008"/>
          </a:xfrm>
          <a:prstGeom prst="rect">
            <a:avLst/>
          </a:prstGeom>
        </p:spPr>
      </p:pic>
    </p:spTree>
    <p:extLst>
      <p:ext uri="{BB962C8B-B14F-4D97-AF65-F5344CB8AC3E}">
        <p14:creationId xmlns:p14="http://schemas.microsoft.com/office/powerpoint/2010/main" val="167266446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741368"/>
          </a:xfrm>
          <a:prstGeom prst="rect">
            <a:avLst/>
          </a:prstGeom>
        </p:spPr>
      </p:pic>
    </p:spTree>
    <p:extLst>
      <p:ext uri="{BB962C8B-B14F-4D97-AF65-F5344CB8AC3E}">
        <p14:creationId xmlns:p14="http://schemas.microsoft.com/office/powerpoint/2010/main" val="383673651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4193132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116632"/>
            <a:ext cx="9252520" cy="6741368"/>
          </a:xfrm>
          <a:prstGeom prst="rect">
            <a:avLst/>
          </a:prstGeom>
        </p:spPr>
      </p:pic>
    </p:spTree>
    <p:extLst>
      <p:ext uri="{BB962C8B-B14F-4D97-AF65-F5344CB8AC3E}">
        <p14:creationId xmlns:p14="http://schemas.microsoft.com/office/powerpoint/2010/main" val="97024717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07244507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1400483662"/>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291464346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195</TotalTime>
  <Words>1300</Words>
  <Application>Microsoft Office PowerPoint</Application>
  <PresentationFormat>Presentación en pantalla (4:3)</PresentationFormat>
  <Paragraphs>229</Paragraphs>
  <Slides>113</Slides>
  <Notes>101</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113</vt:i4>
      </vt:variant>
    </vt:vector>
  </HeadingPairs>
  <TitlesOfParts>
    <vt:vector size="119" baseType="lpstr">
      <vt:lpstr>Calibri</vt:lpstr>
      <vt:lpstr>Century Schoolbook</vt:lpstr>
      <vt:lpstr>휴먼매직체</vt:lpstr>
      <vt:lpstr>Wingdings</vt:lpstr>
      <vt:lpstr>Wingdings 2</vt:lpstr>
      <vt:lpstr>1_Default Theme</vt:lpstr>
      <vt:lpstr>ASIA.-LA VUELTA AL MUNDO EN 885 JARDINES. JARDINES EN COREA.-B</vt:lpstr>
      <vt:lpstr>Jardines Botánicos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Jardín Botánico Yeomiji</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Seoul.-Lotus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 Oedo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ASIA.-LA VUELTA AL MUNDO EN 385 JARDINES.-JARDINES EN COREA.-B</dc:title>
  <dc:creator>Josep</dc:creator>
  <cp:lastModifiedBy>Usuario</cp:lastModifiedBy>
  <cp:revision>16</cp:revision>
  <dcterms:created xsi:type="dcterms:W3CDTF">2015-08-04T06:44:23Z</dcterms:created>
  <dcterms:modified xsi:type="dcterms:W3CDTF">2018-03-02T08:11:54Z</dcterms:modified>
</cp:coreProperties>
</file>