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34"/>
  </p:notesMasterIdLst>
  <p:sldIdLst>
    <p:sldId id="256" r:id="rId2"/>
    <p:sldId id="257" r:id="rId3"/>
    <p:sldId id="375" r:id="rId4"/>
    <p:sldId id="258" r:id="rId5"/>
    <p:sldId id="259" r:id="rId6"/>
    <p:sldId id="260" r:id="rId7"/>
    <p:sldId id="261" r:id="rId8"/>
    <p:sldId id="262" r:id="rId9"/>
    <p:sldId id="376" r:id="rId10"/>
    <p:sldId id="377" r:id="rId11"/>
    <p:sldId id="263" r:id="rId12"/>
    <p:sldId id="264" r:id="rId13"/>
    <p:sldId id="265" r:id="rId14"/>
    <p:sldId id="266" r:id="rId15"/>
    <p:sldId id="267" r:id="rId16"/>
    <p:sldId id="378" r:id="rId17"/>
    <p:sldId id="268" r:id="rId18"/>
    <p:sldId id="269" r:id="rId19"/>
    <p:sldId id="270" r:id="rId20"/>
    <p:sldId id="271" r:id="rId21"/>
    <p:sldId id="272" r:id="rId22"/>
    <p:sldId id="273" r:id="rId23"/>
    <p:sldId id="274" r:id="rId24"/>
    <p:sldId id="275" r:id="rId25"/>
    <p:sldId id="379" r:id="rId26"/>
    <p:sldId id="276" r:id="rId27"/>
    <p:sldId id="277" r:id="rId28"/>
    <p:sldId id="278" r:id="rId29"/>
    <p:sldId id="279" r:id="rId30"/>
    <p:sldId id="280" r:id="rId31"/>
    <p:sldId id="281" r:id="rId32"/>
    <p:sldId id="282" r:id="rId33"/>
    <p:sldId id="283" r:id="rId34"/>
    <p:sldId id="284" r:id="rId35"/>
    <p:sldId id="285" r:id="rId36"/>
    <p:sldId id="366" r:id="rId37"/>
    <p:sldId id="380" r:id="rId38"/>
    <p:sldId id="382" r:id="rId39"/>
    <p:sldId id="381" r:id="rId40"/>
    <p:sldId id="286" r:id="rId41"/>
    <p:sldId id="287" r:id="rId42"/>
    <p:sldId id="288" r:id="rId43"/>
    <p:sldId id="289" r:id="rId44"/>
    <p:sldId id="383" r:id="rId45"/>
    <p:sldId id="384" r:id="rId46"/>
    <p:sldId id="290" r:id="rId47"/>
    <p:sldId id="291" r:id="rId48"/>
    <p:sldId id="292" r:id="rId49"/>
    <p:sldId id="293" r:id="rId50"/>
    <p:sldId id="294" r:id="rId51"/>
    <p:sldId id="295" r:id="rId52"/>
    <p:sldId id="296" r:id="rId53"/>
    <p:sldId id="297" r:id="rId54"/>
    <p:sldId id="367" r:id="rId55"/>
    <p:sldId id="385" r:id="rId56"/>
    <p:sldId id="386" r:id="rId57"/>
    <p:sldId id="298" r:id="rId58"/>
    <p:sldId id="388" r:id="rId59"/>
    <p:sldId id="387" r:id="rId60"/>
    <p:sldId id="299" r:id="rId61"/>
    <p:sldId id="300" r:id="rId62"/>
    <p:sldId id="302" r:id="rId63"/>
    <p:sldId id="303" r:id="rId64"/>
    <p:sldId id="304" r:id="rId65"/>
    <p:sldId id="305" r:id="rId66"/>
    <p:sldId id="306" r:id="rId67"/>
    <p:sldId id="308" r:id="rId68"/>
    <p:sldId id="309" r:id="rId69"/>
    <p:sldId id="310" r:id="rId70"/>
    <p:sldId id="311" r:id="rId71"/>
    <p:sldId id="312" r:id="rId72"/>
    <p:sldId id="313" r:id="rId73"/>
    <p:sldId id="314" r:id="rId74"/>
    <p:sldId id="315" r:id="rId75"/>
    <p:sldId id="316" r:id="rId76"/>
    <p:sldId id="317" r:id="rId77"/>
    <p:sldId id="318" r:id="rId78"/>
    <p:sldId id="319" r:id="rId79"/>
    <p:sldId id="320" r:id="rId80"/>
    <p:sldId id="368" r:id="rId81"/>
    <p:sldId id="389" r:id="rId82"/>
    <p:sldId id="321" r:id="rId83"/>
    <p:sldId id="322" r:id="rId84"/>
    <p:sldId id="323" r:id="rId85"/>
    <p:sldId id="324" r:id="rId86"/>
    <p:sldId id="325" r:id="rId87"/>
    <p:sldId id="326" r:id="rId88"/>
    <p:sldId id="328" r:id="rId89"/>
    <p:sldId id="329" r:id="rId90"/>
    <p:sldId id="330" r:id="rId91"/>
    <p:sldId id="331" r:id="rId92"/>
    <p:sldId id="332" r:id="rId93"/>
    <p:sldId id="333" r:id="rId94"/>
    <p:sldId id="335" r:id="rId95"/>
    <p:sldId id="336" r:id="rId96"/>
    <p:sldId id="337" r:id="rId97"/>
    <p:sldId id="338" r:id="rId98"/>
    <p:sldId id="339" r:id="rId99"/>
    <p:sldId id="340" r:id="rId100"/>
    <p:sldId id="341" r:id="rId101"/>
    <p:sldId id="342" r:id="rId102"/>
    <p:sldId id="343" r:id="rId103"/>
    <p:sldId id="344" r:id="rId104"/>
    <p:sldId id="345" r:id="rId105"/>
    <p:sldId id="346" r:id="rId106"/>
    <p:sldId id="390" r:id="rId107"/>
    <p:sldId id="347" r:id="rId108"/>
    <p:sldId id="348" r:id="rId109"/>
    <p:sldId id="349" r:id="rId110"/>
    <p:sldId id="350" r:id="rId111"/>
    <p:sldId id="351" r:id="rId112"/>
    <p:sldId id="352" r:id="rId113"/>
    <p:sldId id="353" r:id="rId114"/>
    <p:sldId id="354" r:id="rId115"/>
    <p:sldId id="355" r:id="rId116"/>
    <p:sldId id="356" r:id="rId117"/>
    <p:sldId id="357" r:id="rId118"/>
    <p:sldId id="358" r:id="rId119"/>
    <p:sldId id="359" r:id="rId120"/>
    <p:sldId id="360" r:id="rId121"/>
    <p:sldId id="369" r:id="rId122"/>
    <p:sldId id="391" r:id="rId123"/>
    <p:sldId id="361" r:id="rId124"/>
    <p:sldId id="362" r:id="rId125"/>
    <p:sldId id="363" r:id="rId126"/>
    <p:sldId id="364" r:id="rId127"/>
    <p:sldId id="365" r:id="rId128"/>
    <p:sldId id="370" r:id="rId129"/>
    <p:sldId id="371" r:id="rId130"/>
    <p:sldId id="372" r:id="rId131"/>
    <p:sldId id="373" r:id="rId132"/>
    <p:sldId id="374" r:id="rId13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8" d="100"/>
          <a:sy n="108" d="100"/>
        </p:scale>
        <p:origin x="1704" y="102"/>
      </p:cViewPr>
      <p:guideLst>
        <p:guide orient="horz" pos="2160"/>
        <p:guide pos="2880"/>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tableStyles" Target="tableStyles.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notesMaster" Target="notesMasters/notesMaster1.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presProps" Target="presProps.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viewProps" Target="viewProp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96D327F-6BF9-4DC0-8272-2C808EBD3A2A}" type="datetimeFigureOut">
              <a:rPr lang="es-ES" smtClean="0"/>
              <a:t>01/03/2018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9F99E17-CCFD-42F4-8E3D-B3CB503CE894}" type="slidenum">
              <a:rPr lang="es-ES" smtClean="0"/>
              <a:t>‹Nº›</a:t>
            </a:fld>
            <a:endParaRPr lang="es-ES" dirty="0"/>
          </a:p>
        </p:txBody>
      </p:sp>
    </p:spTree>
    <p:extLst>
      <p:ext uri="{BB962C8B-B14F-4D97-AF65-F5344CB8AC3E}">
        <p14:creationId xmlns:p14="http://schemas.microsoft.com/office/powerpoint/2010/main" val="24984543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Azadi Tower Monument Gardens</a:t>
            </a:r>
          </a:p>
        </p:txBody>
      </p:sp>
      <p:sp>
        <p:nvSpPr>
          <p:cNvPr id="4" name="3 Marcador de número de diapositiva"/>
          <p:cNvSpPr>
            <a:spLocks noGrp="1"/>
          </p:cNvSpPr>
          <p:nvPr>
            <p:ph type="sldNum" sz="quarter" idx="10"/>
          </p:nvPr>
        </p:nvSpPr>
        <p:spPr/>
        <p:txBody>
          <a:bodyPr/>
          <a:lstStyle/>
          <a:p>
            <a:fld id="{F9F99E17-CCFD-42F4-8E3D-B3CB503CE894}" type="slidenum">
              <a:rPr lang="es-ES" smtClean="0"/>
              <a:t>4</a:t>
            </a:fld>
            <a:endParaRPr lang="es-ES" dirty="0"/>
          </a:p>
        </p:txBody>
      </p:sp>
    </p:spTree>
    <p:extLst>
      <p:ext uri="{BB962C8B-B14F-4D97-AF65-F5344CB8AC3E}">
        <p14:creationId xmlns:p14="http://schemas.microsoft.com/office/powerpoint/2010/main" val="39284562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Azadi Tower Monument Gardens.</a:t>
            </a:r>
          </a:p>
        </p:txBody>
      </p:sp>
      <p:sp>
        <p:nvSpPr>
          <p:cNvPr id="4" name="3 Marcador de número de diapositiva"/>
          <p:cNvSpPr>
            <a:spLocks noGrp="1"/>
          </p:cNvSpPr>
          <p:nvPr>
            <p:ph type="sldNum" sz="quarter" idx="10"/>
          </p:nvPr>
        </p:nvSpPr>
        <p:spPr/>
        <p:txBody>
          <a:bodyPr/>
          <a:lstStyle/>
          <a:p>
            <a:fld id="{F9F99E17-CCFD-42F4-8E3D-B3CB503CE894}" type="slidenum">
              <a:rPr lang="es-ES" smtClean="0"/>
              <a:t>5</a:t>
            </a:fld>
            <a:endParaRPr lang="es-ES" dirty="0"/>
          </a:p>
        </p:txBody>
      </p:sp>
    </p:spTree>
    <p:extLst>
      <p:ext uri="{BB962C8B-B14F-4D97-AF65-F5344CB8AC3E}">
        <p14:creationId xmlns:p14="http://schemas.microsoft.com/office/powerpoint/2010/main" val="7625063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Azadi Tower Monument Gardens</a:t>
            </a:r>
          </a:p>
        </p:txBody>
      </p:sp>
      <p:sp>
        <p:nvSpPr>
          <p:cNvPr id="4" name="3 Marcador de número de diapositiva"/>
          <p:cNvSpPr>
            <a:spLocks noGrp="1"/>
          </p:cNvSpPr>
          <p:nvPr>
            <p:ph type="sldNum" sz="quarter" idx="10"/>
          </p:nvPr>
        </p:nvSpPr>
        <p:spPr/>
        <p:txBody>
          <a:bodyPr/>
          <a:lstStyle/>
          <a:p>
            <a:fld id="{F9F99E17-CCFD-42F4-8E3D-B3CB503CE894}" type="slidenum">
              <a:rPr lang="es-ES" smtClean="0"/>
              <a:t>6</a:t>
            </a:fld>
            <a:endParaRPr lang="es-ES" dirty="0"/>
          </a:p>
        </p:txBody>
      </p:sp>
    </p:spTree>
    <p:extLst>
      <p:ext uri="{BB962C8B-B14F-4D97-AF65-F5344CB8AC3E}">
        <p14:creationId xmlns:p14="http://schemas.microsoft.com/office/powerpoint/2010/main" val="21763095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Azadi Tower Monument Gardens</a:t>
            </a:r>
          </a:p>
        </p:txBody>
      </p:sp>
      <p:sp>
        <p:nvSpPr>
          <p:cNvPr id="4" name="3 Marcador de número de diapositiva"/>
          <p:cNvSpPr>
            <a:spLocks noGrp="1"/>
          </p:cNvSpPr>
          <p:nvPr>
            <p:ph type="sldNum" sz="quarter" idx="10"/>
          </p:nvPr>
        </p:nvSpPr>
        <p:spPr/>
        <p:txBody>
          <a:bodyPr/>
          <a:lstStyle/>
          <a:p>
            <a:fld id="{F9F99E17-CCFD-42F4-8E3D-B3CB503CE894}" type="slidenum">
              <a:rPr lang="es-ES" smtClean="0"/>
              <a:t>7</a:t>
            </a:fld>
            <a:endParaRPr lang="es-ES" dirty="0"/>
          </a:p>
        </p:txBody>
      </p:sp>
    </p:spTree>
    <p:extLst>
      <p:ext uri="{BB962C8B-B14F-4D97-AF65-F5344CB8AC3E}">
        <p14:creationId xmlns:p14="http://schemas.microsoft.com/office/powerpoint/2010/main" val="29823822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Bagh-e Ferdows</a:t>
            </a:r>
          </a:p>
        </p:txBody>
      </p:sp>
      <p:sp>
        <p:nvSpPr>
          <p:cNvPr id="4" name="3 Marcador de número de diapositiva"/>
          <p:cNvSpPr>
            <a:spLocks noGrp="1"/>
          </p:cNvSpPr>
          <p:nvPr>
            <p:ph type="sldNum" sz="quarter" idx="10"/>
          </p:nvPr>
        </p:nvSpPr>
        <p:spPr/>
        <p:txBody>
          <a:bodyPr/>
          <a:lstStyle/>
          <a:p>
            <a:fld id="{F9F99E17-CCFD-42F4-8E3D-B3CB503CE894}" type="slidenum">
              <a:rPr lang="es-ES" smtClean="0"/>
              <a:t>11</a:t>
            </a:fld>
            <a:endParaRPr lang="es-ES" dirty="0"/>
          </a:p>
        </p:txBody>
      </p:sp>
    </p:spTree>
    <p:extLst>
      <p:ext uri="{BB962C8B-B14F-4D97-AF65-F5344CB8AC3E}">
        <p14:creationId xmlns:p14="http://schemas.microsoft.com/office/powerpoint/2010/main" val="94999879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Bagh-e Ferdows</a:t>
            </a:r>
          </a:p>
        </p:txBody>
      </p:sp>
      <p:sp>
        <p:nvSpPr>
          <p:cNvPr id="4" name="3 Marcador de número de diapositiva"/>
          <p:cNvSpPr>
            <a:spLocks noGrp="1"/>
          </p:cNvSpPr>
          <p:nvPr>
            <p:ph type="sldNum" sz="quarter" idx="10"/>
          </p:nvPr>
        </p:nvSpPr>
        <p:spPr/>
        <p:txBody>
          <a:bodyPr/>
          <a:lstStyle/>
          <a:p>
            <a:fld id="{F9F99E17-CCFD-42F4-8E3D-B3CB503CE894}" type="slidenum">
              <a:rPr lang="es-ES" smtClean="0"/>
              <a:t>12</a:t>
            </a:fld>
            <a:endParaRPr lang="es-ES" dirty="0"/>
          </a:p>
        </p:txBody>
      </p:sp>
    </p:spTree>
    <p:extLst>
      <p:ext uri="{BB962C8B-B14F-4D97-AF65-F5344CB8AC3E}">
        <p14:creationId xmlns:p14="http://schemas.microsoft.com/office/powerpoint/2010/main" val="309899486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Bagh-e Ferdows</a:t>
            </a:r>
          </a:p>
        </p:txBody>
      </p:sp>
      <p:sp>
        <p:nvSpPr>
          <p:cNvPr id="4" name="3 Marcador de número de diapositiva"/>
          <p:cNvSpPr>
            <a:spLocks noGrp="1"/>
          </p:cNvSpPr>
          <p:nvPr>
            <p:ph type="sldNum" sz="quarter" idx="10"/>
          </p:nvPr>
        </p:nvSpPr>
        <p:spPr/>
        <p:txBody>
          <a:bodyPr/>
          <a:lstStyle/>
          <a:p>
            <a:fld id="{F9F99E17-CCFD-42F4-8E3D-B3CB503CE894}" type="slidenum">
              <a:rPr lang="es-ES" smtClean="0"/>
              <a:t>13</a:t>
            </a:fld>
            <a:endParaRPr lang="es-ES" dirty="0"/>
          </a:p>
        </p:txBody>
      </p:sp>
    </p:spTree>
    <p:extLst>
      <p:ext uri="{BB962C8B-B14F-4D97-AF65-F5344CB8AC3E}">
        <p14:creationId xmlns:p14="http://schemas.microsoft.com/office/powerpoint/2010/main" val="11071811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Bagh-e Ferdows</a:t>
            </a:r>
          </a:p>
        </p:txBody>
      </p:sp>
      <p:sp>
        <p:nvSpPr>
          <p:cNvPr id="4" name="3 Marcador de número de diapositiva"/>
          <p:cNvSpPr>
            <a:spLocks noGrp="1"/>
          </p:cNvSpPr>
          <p:nvPr>
            <p:ph type="sldNum" sz="quarter" idx="10"/>
          </p:nvPr>
        </p:nvSpPr>
        <p:spPr/>
        <p:txBody>
          <a:bodyPr/>
          <a:lstStyle/>
          <a:p>
            <a:fld id="{F9F99E17-CCFD-42F4-8E3D-B3CB503CE894}" type="slidenum">
              <a:rPr lang="es-ES" smtClean="0"/>
              <a:t>14</a:t>
            </a:fld>
            <a:endParaRPr lang="es-ES" dirty="0"/>
          </a:p>
        </p:txBody>
      </p:sp>
    </p:spTree>
    <p:extLst>
      <p:ext uri="{BB962C8B-B14F-4D97-AF65-F5344CB8AC3E}">
        <p14:creationId xmlns:p14="http://schemas.microsoft.com/office/powerpoint/2010/main" val="385405180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Borujerdis House.</a:t>
            </a:r>
          </a:p>
        </p:txBody>
      </p:sp>
      <p:sp>
        <p:nvSpPr>
          <p:cNvPr id="4" name="3 Marcador de número de diapositiva"/>
          <p:cNvSpPr>
            <a:spLocks noGrp="1"/>
          </p:cNvSpPr>
          <p:nvPr>
            <p:ph type="sldNum" sz="quarter" idx="10"/>
          </p:nvPr>
        </p:nvSpPr>
        <p:spPr/>
        <p:txBody>
          <a:bodyPr/>
          <a:lstStyle/>
          <a:p>
            <a:fld id="{F9F99E17-CCFD-42F4-8E3D-B3CB503CE894}" type="slidenum">
              <a:rPr lang="es-ES" smtClean="0"/>
              <a:t>18</a:t>
            </a:fld>
            <a:endParaRPr lang="es-ES" dirty="0"/>
          </a:p>
        </p:txBody>
      </p:sp>
    </p:spTree>
    <p:extLst>
      <p:ext uri="{BB962C8B-B14F-4D97-AF65-F5344CB8AC3E}">
        <p14:creationId xmlns:p14="http://schemas.microsoft.com/office/powerpoint/2010/main" val="104244483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Borujerdis House.</a:t>
            </a:r>
          </a:p>
        </p:txBody>
      </p:sp>
      <p:sp>
        <p:nvSpPr>
          <p:cNvPr id="4" name="3 Marcador de número de diapositiva"/>
          <p:cNvSpPr>
            <a:spLocks noGrp="1"/>
          </p:cNvSpPr>
          <p:nvPr>
            <p:ph type="sldNum" sz="quarter" idx="10"/>
          </p:nvPr>
        </p:nvSpPr>
        <p:spPr/>
        <p:txBody>
          <a:bodyPr/>
          <a:lstStyle/>
          <a:p>
            <a:fld id="{F9F99E17-CCFD-42F4-8E3D-B3CB503CE894}" type="slidenum">
              <a:rPr lang="es-ES" smtClean="0"/>
              <a:t>19</a:t>
            </a:fld>
            <a:endParaRPr lang="es-ES" dirty="0"/>
          </a:p>
        </p:txBody>
      </p:sp>
    </p:spTree>
    <p:extLst>
      <p:ext uri="{BB962C8B-B14F-4D97-AF65-F5344CB8AC3E}">
        <p14:creationId xmlns:p14="http://schemas.microsoft.com/office/powerpoint/2010/main" val="265275209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Borujerdis House.</a:t>
            </a:r>
          </a:p>
        </p:txBody>
      </p:sp>
      <p:sp>
        <p:nvSpPr>
          <p:cNvPr id="4" name="3 Marcador de número de diapositiva"/>
          <p:cNvSpPr>
            <a:spLocks noGrp="1"/>
          </p:cNvSpPr>
          <p:nvPr>
            <p:ph type="sldNum" sz="quarter" idx="10"/>
          </p:nvPr>
        </p:nvSpPr>
        <p:spPr/>
        <p:txBody>
          <a:bodyPr/>
          <a:lstStyle/>
          <a:p>
            <a:fld id="{F9F99E17-CCFD-42F4-8E3D-B3CB503CE894}" type="slidenum">
              <a:rPr lang="es-ES" smtClean="0"/>
              <a:t>20</a:t>
            </a:fld>
            <a:endParaRPr lang="es-ES" dirty="0"/>
          </a:p>
        </p:txBody>
      </p:sp>
    </p:spTree>
    <p:extLst>
      <p:ext uri="{BB962C8B-B14F-4D97-AF65-F5344CB8AC3E}">
        <p14:creationId xmlns:p14="http://schemas.microsoft.com/office/powerpoint/2010/main" val="32932456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Borujerdis House.</a:t>
            </a:r>
          </a:p>
        </p:txBody>
      </p:sp>
      <p:sp>
        <p:nvSpPr>
          <p:cNvPr id="4" name="3 Marcador de número de diapositiva"/>
          <p:cNvSpPr>
            <a:spLocks noGrp="1"/>
          </p:cNvSpPr>
          <p:nvPr>
            <p:ph type="sldNum" sz="quarter" idx="10"/>
          </p:nvPr>
        </p:nvSpPr>
        <p:spPr/>
        <p:txBody>
          <a:bodyPr/>
          <a:lstStyle/>
          <a:p>
            <a:fld id="{F9F99E17-CCFD-42F4-8E3D-B3CB503CE894}" type="slidenum">
              <a:rPr lang="es-ES" smtClean="0"/>
              <a:t>21</a:t>
            </a:fld>
            <a:endParaRPr lang="es-ES" dirty="0"/>
          </a:p>
        </p:txBody>
      </p:sp>
    </p:spTree>
    <p:extLst>
      <p:ext uri="{BB962C8B-B14F-4D97-AF65-F5344CB8AC3E}">
        <p14:creationId xmlns:p14="http://schemas.microsoft.com/office/powerpoint/2010/main" val="378223824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Borujerdis House.</a:t>
            </a:r>
          </a:p>
        </p:txBody>
      </p:sp>
      <p:sp>
        <p:nvSpPr>
          <p:cNvPr id="4" name="3 Marcador de número de diapositiva"/>
          <p:cNvSpPr>
            <a:spLocks noGrp="1"/>
          </p:cNvSpPr>
          <p:nvPr>
            <p:ph type="sldNum" sz="quarter" idx="10"/>
          </p:nvPr>
        </p:nvSpPr>
        <p:spPr/>
        <p:txBody>
          <a:bodyPr/>
          <a:lstStyle/>
          <a:p>
            <a:fld id="{F9F99E17-CCFD-42F4-8E3D-B3CB503CE894}" type="slidenum">
              <a:rPr lang="es-ES" smtClean="0"/>
              <a:t>22</a:t>
            </a:fld>
            <a:endParaRPr lang="es-ES" dirty="0"/>
          </a:p>
        </p:txBody>
      </p:sp>
    </p:spTree>
    <p:extLst>
      <p:ext uri="{BB962C8B-B14F-4D97-AF65-F5344CB8AC3E}">
        <p14:creationId xmlns:p14="http://schemas.microsoft.com/office/powerpoint/2010/main" val="86824525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Borujerdis House.</a:t>
            </a:r>
          </a:p>
        </p:txBody>
      </p:sp>
      <p:sp>
        <p:nvSpPr>
          <p:cNvPr id="4" name="3 Marcador de número de diapositiva"/>
          <p:cNvSpPr>
            <a:spLocks noGrp="1"/>
          </p:cNvSpPr>
          <p:nvPr>
            <p:ph type="sldNum" sz="quarter" idx="10"/>
          </p:nvPr>
        </p:nvSpPr>
        <p:spPr/>
        <p:txBody>
          <a:bodyPr/>
          <a:lstStyle/>
          <a:p>
            <a:fld id="{F9F99E17-CCFD-42F4-8E3D-B3CB503CE894}" type="slidenum">
              <a:rPr lang="es-ES" smtClean="0"/>
              <a:t>23</a:t>
            </a:fld>
            <a:endParaRPr lang="es-ES" dirty="0"/>
          </a:p>
        </p:txBody>
      </p:sp>
    </p:spTree>
    <p:extLst>
      <p:ext uri="{BB962C8B-B14F-4D97-AF65-F5344CB8AC3E}">
        <p14:creationId xmlns:p14="http://schemas.microsoft.com/office/powerpoint/2010/main" val="243700126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Botanical Garden in Teherán.-</a:t>
            </a:r>
          </a:p>
        </p:txBody>
      </p:sp>
      <p:sp>
        <p:nvSpPr>
          <p:cNvPr id="4" name="3 Marcador de número de diapositiva"/>
          <p:cNvSpPr>
            <a:spLocks noGrp="1"/>
          </p:cNvSpPr>
          <p:nvPr>
            <p:ph type="sldNum" sz="quarter" idx="10"/>
          </p:nvPr>
        </p:nvSpPr>
        <p:spPr/>
        <p:txBody>
          <a:bodyPr/>
          <a:lstStyle/>
          <a:p>
            <a:fld id="{F9F99E17-CCFD-42F4-8E3D-B3CB503CE894}" type="slidenum">
              <a:rPr lang="es-ES" smtClean="0"/>
              <a:t>26</a:t>
            </a:fld>
            <a:endParaRPr lang="es-ES" dirty="0"/>
          </a:p>
        </p:txBody>
      </p:sp>
    </p:spTree>
    <p:extLst>
      <p:ext uri="{BB962C8B-B14F-4D97-AF65-F5344CB8AC3E}">
        <p14:creationId xmlns:p14="http://schemas.microsoft.com/office/powerpoint/2010/main" val="147895251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Botanical Garden in Teherán.-</a:t>
            </a:r>
          </a:p>
        </p:txBody>
      </p:sp>
      <p:sp>
        <p:nvSpPr>
          <p:cNvPr id="4" name="3 Marcador de número de diapositiva"/>
          <p:cNvSpPr>
            <a:spLocks noGrp="1"/>
          </p:cNvSpPr>
          <p:nvPr>
            <p:ph type="sldNum" sz="quarter" idx="10"/>
          </p:nvPr>
        </p:nvSpPr>
        <p:spPr/>
        <p:txBody>
          <a:bodyPr/>
          <a:lstStyle/>
          <a:p>
            <a:fld id="{F9F99E17-CCFD-42F4-8E3D-B3CB503CE894}" type="slidenum">
              <a:rPr lang="es-ES" smtClean="0"/>
              <a:t>27</a:t>
            </a:fld>
            <a:endParaRPr lang="es-ES" dirty="0"/>
          </a:p>
        </p:txBody>
      </p:sp>
    </p:spTree>
    <p:extLst>
      <p:ext uri="{BB962C8B-B14F-4D97-AF65-F5344CB8AC3E}">
        <p14:creationId xmlns:p14="http://schemas.microsoft.com/office/powerpoint/2010/main" val="17716329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Botanical Garden in Teherán.-</a:t>
            </a:r>
          </a:p>
        </p:txBody>
      </p:sp>
      <p:sp>
        <p:nvSpPr>
          <p:cNvPr id="4" name="3 Marcador de número de diapositiva"/>
          <p:cNvSpPr>
            <a:spLocks noGrp="1"/>
          </p:cNvSpPr>
          <p:nvPr>
            <p:ph type="sldNum" sz="quarter" idx="10"/>
          </p:nvPr>
        </p:nvSpPr>
        <p:spPr/>
        <p:txBody>
          <a:bodyPr/>
          <a:lstStyle/>
          <a:p>
            <a:fld id="{F9F99E17-CCFD-42F4-8E3D-B3CB503CE894}" type="slidenum">
              <a:rPr lang="es-ES" smtClean="0"/>
              <a:t>28</a:t>
            </a:fld>
            <a:endParaRPr lang="es-ES" dirty="0"/>
          </a:p>
        </p:txBody>
      </p:sp>
    </p:spTree>
    <p:extLst>
      <p:ext uri="{BB962C8B-B14F-4D97-AF65-F5344CB8AC3E}">
        <p14:creationId xmlns:p14="http://schemas.microsoft.com/office/powerpoint/2010/main" val="84016372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Botanical Garden in Teherán.-</a:t>
            </a:r>
          </a:p>
        </p:txBody>
      </p:sp>
      <p:sp>
        <p:nvSpPr>
          <p:cNvPr id="4" name="3 Marcador de número de diapositiva"/>
          <p:cNvSpPr>
            <a:spLocks noGrp="1"/>
          </p:cNvSpPr>
          <p:nvPr>
            <p:ph type="sldNum" sz="quarter" idx="10"/>
          </p:nvPr>
        </p:nvSpPr>
        <p:spPr/>
        <p:txBody>
          <a:bodyPr/>
          <a:lstStyle/>
          <a:p>
            <a:fld id="{F9F99E17-CCFD-42F4-8E3D-B3CB503CE894}" type="slidenum">
              <a:rPr lang="es-ES" smtClean="0"/>
              <a:t>29</a:t>
            </a:fld>
            <a:endParaRPr lang="es-ES" dirty="0"/>
          </a:p>
        </p:txBody>
      </p:sp>
    </p:spTree>
    <p:extLst>
      <p:ext uri="{BB962C8B-B14F-4D97-AF65-F5344CB8AC3E}">
        <p14:creationId xmlns:p14="http://schemas.microsoft.com/office/powerpoint/2010/main" val="314352601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Botanical Garden in Teherán.-</a:t>
            </a:r>
          </a:p>
        </p:txBody>
      </p:sp>
      <p:sp>
        <p:nvSpPr>
          <p:cNvPr id="4" name="3 Marcador de número de diapositiva"/>
          <p:cNvSpPr>
            <a:spLocks noGrp="1"/>
          </p:cNvSpPr>
          <p:nvPr>
            <p:ph type="sldNum" sz="quarter" idx="10"/>
          </p:nvPr>
        </p:nvSpPr>
        <p:spPr/>
        <p:txBody>
          <a:bodyPr/>
          <a:lstStyle/>
          <a:p>
            <a:fld id="{F9F99E17-CCFD-42F4-8E3D-B3CB503CE894}" type="slidenum">
              <a:rPr lang="es-ES" smtClean="0"/>
              <a:t>30</a:t>
            </a:fld>
            <a:endParaRPr lang="es-ES" dirty="0"/>
          </a:p>
        </p:txBody>
      </p:sp>
    </p:spTree>
    <p:extLst>
      <p:ext uri="{BB962C8B-B14F-4D97-AF65-F5344CB8AC3E}">
        <p14:creationId xmlns:p14="http://schemas.microsoft.com/office/powerpoint/2010/main" val="248278169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Botanical Garden in Teherán.-</a:t>
            </a:r>
          </a:p>
        </p:txBody>
      </p:sp>
      <p:sp>
        <p:nvSpPr>
          <p:cNvPr id="4" name="3 Marcador de número de diapositiva"/>
          <p:cNvSpPr>
            <a:spLocks noGrp="1"/>
          </p:cNvSpPr>
          <p:nvPr>
            <p:ph type="sldNum" sz="quarter" idx="10"/>
          </p:nvPr>
        </p:nvSpPr>
        <p:spPr/>
        <p:txBody>
          <a:bodyPr/>
          <a:lstStyle/>
          <a:p>
            <a:fld id="{F9F99E17-CCFD-42F4-8E3D-B3CB503CE894}" type="slidenum">
              <a:rPr lang="es-ES" smtClean="0"/>
              <a:t>31</a:t>
            </a:fld>
            <a:endParaRPr lang="es-ES" dirty="0"/>
          </a:p>
        </p:txBody>
      </p:sp>
    </p:spTree>
    <p:extLst>
      <p:ext uri="{BB962C8B-B14F-4D97-AF65-F5344CB8AC3E}">
        <p14:creationId xmlns:p14="http://schemas.microsoft.com/office/powerpoint/2010/main" val="376622502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Botanical Garden in Teherán.-</a:t>
            </a:r>
          </a:p>
        </p:txBody>
      </p:sp>
      <p:sp>
        <p:nvSpPr>
          <p:cNvPr id="4" name="3 Marcador de número de diapositiva"/>
          <p:cNvSpPr>
            <a:spLocks noGrp="1"/>
          </p:cNvSpPr>
          <p:nvPr>
            <p:ph type="sldNum" sz="quarter" idx="10"/>
          </p:nvPr>
        </p:nvSpPr>
        <p:spPr/>
        <p:txBody>
          <a:bodyPr/>
          <a:lstStyle/>
          <a:p>
            <a:fld id="{F9F99E17-CCFD-42F4-8E3D-B3CB503CE894}" type="slidenum">
              <a:rPr lang="es-ES" smtClean="0"/>
              <a:t>32</a:t>
            </a:fld>
            <a:endParaRPr lang="es-ES" dirty="0"/>
          </a:p>
        </p:txBody>
      </p:sp>
    </p:spTree>
    <p:extLst>
      <p:ext uri="{BB962C8B-B14F-4D97-AF65-F5344CB8AC3E}">
        <p14:creationId xmlns:p14="http://schemas.microsoft.com/office/powerpoint/2010/main" val="342243955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Botanical Garden in Teherán.-</a:t>
            </a:r>
          </a:p>
          <a:p>
            <a:endParaRPr lang="es-ES" dirty="0"/>
          </a:p>
        </p:txBody>
      </p:sp>
      <p:sp>
        <p:nvSpPr>
          <p:cNvPr id="4" name="3 Marcador de número de diapositiva"/>
          <p:cNvSpPr>
            <a:spLocks noGrp="1"/>
          </p:cNvSpPr>
          <p:nvPr>
            <p:ph type="sldNum" sz="quarter" idx="10"/>
          </p:nvPr>
        </p:nvSpPr>
        <p:spPr/>
        <p:txBody>
          <a:bodyPr/>
          <a:lstStyle/>
          <a:p>
            <a:fld id="{F9F99E17-CCFD-42F4-8E3D-B3CB503CE894}" type="slidenum">
              <a:rPr lang="es-ES" smtClean="0"/>
              <a:t>33</a:t>
            </a:fld>
            <a:endParaRPr lang="es-ES" dirty="0"/>
          </a:p>
        </p:txBody>
      </p:sp>
    </p:spTree>
    <p:extLst>
      <p:ext uri="{BB962C8B-B14F-4D97-AF65-F5344CB8AC3E}">
        <p14:creationId xmlns:p14="http://schemas.microsoft.com/office/powerpoint/2010/main" val="56933214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Botanical Garden in Teherán.-</a:t>
            </a:r>
          </a:p>
          <a:p>
            <a:endParaRPr lang="es-ES" dirty="0"/>
          </a:p>
        </p:txBody>
      </p:sp>
      <p:sp>
        <p:nvSpPr>
          <p:cNvPr id="4" name="3 Marcador de número de diapositiva"/>
          <p:cNvSpPr>
            <a:spLocks noGrp="1"/>
          </p:cNvSpPr>
          <p:nvPr>
            <p:ph type="sldNum" sz="quarter" idx="10"/>
          </p:nvPr>
        </p:nvSpPr>
        <p:spPr/>
        <p:txBody>
          <a:bodyPr/>
          <a:lstStyle/>
          <a:p>
            <a:fld id="{F9F99E17-CCFD-42F4-8E3D-B3CB503CE894}" type="slidenum">
              <a:rPr lang="es-ES" smtClean="0"/>
              <a:t>34</a:t>
            </a:fld>
            <a:endParaRPr lang="es-ES" dirty="0"/>
          </a:p>
        </p:txBody>
      </p:sp>
    </p:spTree>
    <p:extLst>
      <p:ext uri="{BB962C8B-B14F-4D97-AF65-F5344CB8AC3E}">
        <p14:creationId xmlns:p14="http://schemas.microsoft.com/office/powerpoint/2010/main" val="413808913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Botanical Garden in Teherán.-</a:t>
            </a:r>
          </a:p>
          <a:p>
            <a:endParaRPr lang="es-ES" dirty="0"/>
          </a:p>
        </p:txBody>
      </p:sp>
      <p:sp>
        <p:nvSpPr>
          <p:cNvPr id="4" name="3 Marcador de número de diapositiva"/>
          <p:cNvSpPr>
            <a:spLocks noGrp="1"/>
          </p:cNvSpPr>
          <p:nvPr>
            <p:ph type="sldNum" sz="quarter" idx="10"/>
          </p:nvPr>
        </p:nvSpPr>
        <p:spPr/>
        <p:txBody>
          <a:bodyPr/>
          <a:lstStyle/>
          <a:p>
            <a:fld id="{F9F99E17-CCFD-42F4-8E3D-B3CB503CE894}" type="slidenum">
              <a:rPr lang="es-ES" smtClean="0"/>
              <a:t>35</a:t>
            </a:fld>
            <a:endParaRPr lang="es-ES" dirty="0"/>
          </a:p>
        </p:txBody>
      </p:sp>
    </p:spTree>
    <p:extLst>
      <p:ext uri="{BB962C8B-B14F-4D97-AF65-F5344CB8AC3E}">
        <p14:creationId xmlns:p14="http://schemas.microsoft.com/office/powerpoint/2010/main" val="191831488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Chahar Bagh Avenue.- Esfasan</a:t>
            </a:r>
          </a:p>
          <a:p>
            <a:endParaRPr lang="es-ES" dirty="0"/>
          </a:p>
        </p:txBody>
      </p:sp>
      <p:sp>
        <p:nvSpPr>
          <p:cNvPr id="4" name="3 Marcador de número de diapositiva"/>
          <p:cNvSpPr>
            <a:spLocks noGrp="1"/>
          </p:cNvSpPr>
          <p:nvPr>
            <p:ph type="sldNum" sz="quarter" idx="10"/>
          </p:nvPr>
        </p:nvSpPr>
        <p:spPr/>
        <p:txBody>
          <a:bodyPr/>
          <a:lstStyle/>
          <a:p>
            <a:fld id="{F9F99E17-CCFD-42F4-8E3D-B3CB503CE894}" type="slidenum">
              <a:rPr lang="es-ES" smtClean="0"/>
              <a:t>38</a:t>
            </a:fld>
            <a:endParaRPr lang="es-ES" dirty="0"/>
          </a:p>
        </p:txBody>
      </p:sp>
    </p:spTree>
    <p:extLst>
      <p:ext uri="{BB962C8B-B14F-4D97-AF65-F5344CB8AC3E}">
        <p14:creationId xmlns:p14="http://schemas.microsoft.com/office/powerpoint/2010/main" val="295822062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Chahar Bagh Avenue.- Esfasan</a:t>
            </a:r>
          </a:p>
          <a:p>
            <a:endParaRPr lang="es-ES" dirty="0"/>
          </a:p>
        </p:txBody>
      </p:sp>
      <p:sp>
        <p:nvSpPr>
          <p:cNvPr id="4" name="3 Marcador de número de diapositiva"/>
          <p:cNvSpPr>
            <a:spLocks noGrp="1"/>
          </p:cNvSpPr>
          <p:nvPr>
            <p:ph type="sldNum" sz="quarter" idx="10"/>
          </p:nvPr>
        </p:nvSpPr>
        <p:spPr/>
        <p:txBody>
          <a:bodyPr/>
          <a:lstStyle/>
          <a:p>
            <a:fld id="{F9F99E17-CCFD-42F4-8E3D-B3CB503CE894}" type="slidenum">
              <a:rPr lang="es-ES" smtClean="0"/>
              <a:t>39</a:t>
            </a:fld>
            <a:endParaRPr lang="es-ES" dirty="0"/>
          </a:p>
        </p:txBody>
      </p:sp>
    </p:spTree>
    <p:extLst>
      <p:ext uri="{BB962C8B-B14F-4D97-AF65-F5344CB8AC3E}">
        <p14:creationId xmlns:p14="http://schemas.microsoft.com/office/powerpoint/2010/main" val="252838594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Chahar Bagh Avenue.- Esfasan</a:t>
            </a:r>
          </a:p>
        </p:txBody>
      </p:sp>
      <p:sp>
        <p:nvSpPr>
          <p:cNvPr id="4" name="3 Marcador de número de diapositiva"/>
          <p:cNvSpPr>
            <a:spLocks noGrp="1"/>
          </p:cNvSpPr>
          <p:nvPr>
            <p:ph type="sldNum" sz="quarter" idx="10"/>
          </p:nvPr>
        </p:nvSpPr>
        <p:spPr/>
        <p:txBody>
          <a:bodyPr/>
          <a:lstStyle/>
          <a:p>
            <a:fld id="{F9F99E17-CCFD-42F4-8E3D-B3CB503CE894}" type="slidenum">
              <a:rPr lang="es-ES" smtClean="0"/>
              <a:t>40</a:t>
            </a:fld>
            <a:endParaRPr lang="es-ES" dirty="0"/>
          </a:p>
        </p:txBody>
      </p:sp>
    </p:spTree>
    <p:extLst>
      <p:ext uri="{BB962C8B-B14F-4D97-AF65-F5344CB8AC3E}">
        <p14:creationId xmlns:p14="http://schemas.microsoft.com/office/powerpoint/2010/main" val="260126220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Chahar Bagh Avenue.- Esfasan</a:t>
            </a:r>
          </a:p>
        </p:txBody>
      </p:sp>
      <p:sp>
        <p:nvSpPr>
          <p:cNvPr id="4" name="3 Marcador de número de diapositiva"/>
          <p:cNvSpPr>
            <a:spLocks noGrp="1"/>
          </p:cNvSpPr>
          <p:nvPr>
            <p:ph type="sldNum" sz="quarter" idx="10"/>
          </p:nvPr>
        </p:nvSpPr>
        <p:spPr/>
        <p:txBody>
          <a:bodyPr/>
          <a:lstStyle/>
          <a:p>
            <a:fld id="{F9F99E17-CCFD-42F4-8E3D-B3CB503CE894}" type="slidenum">
              <a:rPr lang="es-ES" smtClean="0"/>
              <a:t>41</a:t>
            </a:fld>
            <a:endParaRPr lang="es-ES" dirty="0"/>
          </a:p>
        </p:txBody>
      </p:sp>
    </p:spTree>
    <p:extLst>
      <p:ext uri="{BB962C8B-B14F-4D97-AF65-F5344CB8AC3E}">
        <p14:creationId xmlns:p14="http://schemas.microsoft.com/office/powerpoint/2010/main" val="178302683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Chahar Bagh Avenue.- Esfasan</a:t>
            </a:r>
          </a:p>
        </p:txBody>
      </p:sp>
      <p:sp>
        <p:nvSpPr>
          <p:cNvPr id="4" name="3 Marcador de número de diapositiva"/>
          <p:cNvSpPr>
            <a:spLocks noGrp="1"/>
          </p:cNvSpPr>
          <p:nvPr>
            <p:ph type="sldNum" sz="quarter" idx="10"/>
          </p:nvPr>
        </p:nvSpPr>
        <p:spPr/>
        <p:txBody>
          <a:bodyPr/>
          <a:lstStyle/>
          <a:p>
            <a:fld id="{F9F99E17-CCFD-42F4-8E3D-B3CB503CE894}" type="slidenum">
              <a:rPr lang="es-ES" smtClean="0"/>
              <a:t>42</a:t>
            </a:fld>
            <a:endParaRPr lang="es-ES" dirty="0"/>
          </a:p>
        </p:txBody>
      </p:sp>
    </p:spTree>
    <p:extLst>
      <p:ext uri="{BB962C8B-B14F-4D97-AF65-F5344CB8AC3E}">
        <p14:creationId xmlns:p14="http://schemas.microsoft.com/office/powerpoint/2010/main" val="373327107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Chehel Sotun Palace</a:t>
            </a:r>
          </a:p>
        </p:txBody>
      </p:sp>
      <p:sp>
        <p:nvSpPr>
          <p:cNvPr id="4" name="3 Marcador de número de diapositiva"/>
          <p:cNvSpPr>
            <a:spLocks noGrp="1"/>
          </p:cNvSpPr>
          <p:nvPr>
            <p:ph type="sldNum" sz="quarter" idx="10"/>
          </p:nvPr>
        </p:nvSpPr>
        <p:spPr/>
        <p:txBody>
          <a:bodyPr/>
          <a:lstStyle/>
          <a:p>
            <a:fld id="{F9F99E17-CCFD-42F4-8E3D-B3CB503CE894}" type="slidenum">
              <a:rPr lang="es-ES" smtClean="0"/>
              <a:t>46</a:t>
            </a:fld>
            <a:endParaRPr lang="es-ES" dirty="0"/>
          </a:p>
        </p:txBody>
      </p:sp>
    </p:spTree>
    <p:extLst>
      <p:ext uri="{BB962C8B-B14F-4D97-AF65-F5344CB8AC3E}">
        <p14:creationId xmlns:p14="http://schemas.microsoft.com/office/powerpoint/2010/main" val="99965067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Chehel Sotun Palace</a:t>
            </a:r>
          </a:p>
          <a:p>
            <a:endParaRPr lang="es-ES" dirty="0"/>
          </a:p>
        </p:txBody>
      </p:sp>
      <p:sp>
        <p:nvSpPr>
          <p:cNvPr id="4" name="3 Marcador de número de diapositiva"/>
          <p:cNvSpPr>
            <a:spLocks noGrp="1"/>
          </p:cNvSpPr>
          <p:nvPr>
            <p:ph type="sldNum" sz="quarter" idx="10"/>
          </p:nvPr>
        </p:nvSpPr>
        <p:spPr/>
        <p:txBody>
          <a:bodyPr/>
          <a:lstStyle/>
          <a:p>
            <a:fld id="{F9F99E17-CCFD-42F4-8E3D-B3CB503CE894}" type="slidenum">
              <a:rPr lang="es-ES" smtClean="0"/>
              <a:t>47</a:t>
            </a:fld>
            <a:endParaRPr lang="es-ES" dirty="0"/>
          </a:p>
        </p:txBody>
      </p:sp>
    </p:spTree>
    <p:extLst>
      <p:ext uri="{BB962C8B-B14F-4D97-AF65-F5344CB8AC3E}">
        <p14:creationId xmlns:p14="http://schemas.microsoft.com/office/powerpoint/2010/main" val="197270925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Chehel Sotun Palace</a:t>
            </a:r>
          </a:p>
          <a:p>
            <a:endParaRPr lang="es-ES" dirty="0"/>
          </a:p>
        </p:txBody>
      </p:sp>
      <p:sp>
        <p:nvSpPr>
          <p:cNvPr id="4" name="3 Marcador de número de diapositiva"/>
          <p:cNvSpPr>
            <a:spLocks noGrp="1"/>
          </p:cNvSpPr>
          <p:nvPr>
            <p:ph type="sldNum" sz="quarter" idx="10"/>
          </p:nvPr>
        </p:nvSpPr>
        <p:spPr/>
        <p:txBody>
          <a:bodyPr/>
          <a:lstStyle/>
          <a:p>
            <a:fld id="{F9F99E17-CCFD-42F4-8E3D-B3CB503CE894}" type="slidenum">
              <a:rPr lang="es-ES" smtClean="0"/>
              <a:t>48</a:t>
            </a:fld>
            <a:endParaRPr lang="es-ES" dirty="0"/>
          </a:p>
        </p:txBody>
      </p:sp>
    </p:spTree>
    <p:extLst>
      <p:ext uri="{BB962C8B-B14F-4D97-AF65-F5344CB8AC3E}">
        <p14:creationId xmlns:p14="http://schemas.microsoft.com/office/powerpoint/2010/main" val="64357457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Chehel Sotun Palace</a:t>
            </a:r>
          </a:p>
          <a:p>
            <a:endParaRPr lang="es-ES" dirty="0"/>
          </a:p>
        </p:txBody>
      </p:sp>
      <p:sp>
        <p:nvSpPr>
          <p:cNvPr id="4" name="3 Marcador de número de diapositiva"/>
          <p:cNvSpPr>
            <a:spLocks noGrp="1"/>
          </p:cNvSpPr>
          <p:nvPr>
            <p:ph type="sldNum" sz="quarter" idx="10"/>
          </p:nvPr>
        </p:nvSpPr>
        <p:spPr/>
        <p:txBody>
          <a:bodyPr/>
          <a:lstStyle/>
          <a:p>
            <a:fld id="{F9F99E17-CCFD-42F4-8E3D-B3CB503CE894}" type="slidenum">
              <a:rPr lang="es-ES" smtClean="0"/>
              <a:t>49</a:t>
            </a:fld>
            <a:endParaRPr lang="es-ES" dirty="0"/>
          </a:p>
        </p:txBody>
      </p:sp>
    </p:spTree>
    <p:extLst>
      <p:ext uri="{BB962C8B-B14F-4D97-AF65-F5344CB8AC3E}">
        <p14:creationId xmlns:p14="http://schemas.microsoft.com/office/powerpoint/2010/main" val="115169578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Chehel Sotun Palace</a:t>
            </a:r>
          </a:p>
          <a:p>
            <a:endParaRPr lang="es-ES" dirty="0"/>
          </a:p>
        </p:txBody>
      </p:sp>
      <p:sp>
        <p:nvSpPr>
          <p:cNvPr id="4" name="3 Marcador de número de diapositiva"/>
          <p:cNvSpPr>
            <a:spLocks noGrp="1"/>
          </p:cNvSpPr>
          <p:nvPr>
            <p:ph type="sldNum" sz="quarter" idx="10"/>
          </p:nvPr>
        </p:nvSpPr>
        <p:spPr/>
        <p:txBody>
          <a:bodyPr/>
          <a:lstStyle/>
          <a:p>
            <a:fld id="{F9F99E17-CCFD-42F4-8E3D-B3CB503CE894}" type="slidenum">
              <a:rPr lang="es-ES" smtClean="0"/>
              <a:t>50</a:t>
            </a:fld>
            <a:endParaRPr lang="es-ES" dirty="0"/>
          </a:p>
        </p:txBody>
      </p:sp>
    </p:spTree>
    <p:extLst>
      <p:ext uri="{BB962C8B-B14F-4D97-AF65-F5344CB8AC3E}">
        <p14:creationId xmlns:p14="http://schemas.microsoft.com/office/powerpoint/2010/main" val="237831021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F9F99E17-CCFD-42F4-8E3D-B3CB503CE894}" type="slidenum">
              <a:rPr lang="es-ES" smtClean="0"/>
              <a:t>51</a:t>
            </a:fld>
            <a:endParaRPr lang="es-ES" dirty="0"/>
          </a:p>
        </p:txBody>
      </p:sp>
    </p:spTree>
    <p:extLst>
      <p:ext uri="{BB962C8B-B14F-4D97-AF65-F5344CB8AC3E}">
        <p14:creationId xmlns:p14="http://schemas.microsoft.com/office/powerpoint/2010/main" val="175642667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F9F99E17-CCFD-42F4-8E3D-B3CB503CE894}" type="slidenum">
              <a:rPr lang="es-ES" smtClean="0"/>
              <a:t>52</a:t>
            </a:fld>
            <a:endParaRPr lang="es-ES" dirty="0"/>
          </a:p>
        </p:txBody>
      </p:sp>
    </p:spTree>
    <p:extLst>
      <p:ext uri="{BB962C8B-B14F-4D97-AF65-F5344CB8AC3E}">
        <p14:creationId xmlns:p14="http://schemas.microsoft.com/office/powerpoint/2010/main" val="138213357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F9F99E17-CCFD-42F4-8E3D-B3CB503CE894}" type="slidenum">
              <a:rPr lang="es-ES" smtClean="0"/>
              <a:t>53</a:t>
            </a:fld>
            <a:endParaRPr lang="es-ES" dirty="0"/>
          </a:p>
        </p:txBody>
      </p:sp>
    </p:spTree>
    <p:extLst>
      <p:ext uri="{BB962C8B-B14F-4D97-AF65-F5344CB8AC3E}">
        <p14:creationId xmlns:p14="http://schemas.microsoft.com/office/powerpoint/2010/main" val="14997137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El Goli</a:t>
            </a:r>
          </a:p>
        </p:txBody>
      </p:sp>
      <p:sp>
        <p:nvSpPr>
          <p:cNvPr id="4" name="3 Marcador de número de diapositiva"/>
          <p:cNvSpPr>
            <a:spLocks noGrp="1"/>
          </p:cNvSpPr>
          <p:nvPr>
            <p:ph type="sldNum" sz="quarter" idx="10"/>
          </p:nvPr>
        </p:nvSpPr>
        <p:spPr/>
        <p:txBody>
          <a:bodyPr/>
          <a:lstStyle/>
          <a:p>
            <a:fld id="{F9F99E17-CCFD-42F4-8E3D-B3CB503CE894}" type="slidenum">
              <a:rPr lang="es-ES" smtClean="0"/>
              <a:t>57</a:t>
            </a:fld>
            <a:endParaRPr lang="es-ES" dirty="0"/>
          </a:p>
        </p:txBody>
      </p:sp>
    </p:spTree>
    <p:extLst>
      <p:ext uri="{BB962C8B-B14F-4D97-AF65-F5344CB8AC3E}">
        <p14:creationId xmlns:p14="http://schemas.microsoft.com/office/powerpoint/2010/main" val="301687390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Shah</a:t>
            </a:r>
            <a:r>
              <a:rPr lang="es-ES" baseline="0" dirty="0"/>
              <a:t> </a:t>
            </a:r>
            <a:r>
              <a:rPr lang="es-ES" dirty="0"/>
              <a:t>Goli</a:t>
            </a:r>
            <a:r>
              <a:rPr lang="es-ES" baseline="0" dirty="0"/>
              <a:t> </a:t>
            </a:r>
            <a:r>
              <a:rPr lang="es-ES" dirty="0"/>
              <a:t>and</a:t>
            </a:r>
            <a:r>
              <a:rPr lang="es-ES" baseline="0" dirty="0"/>
              <a:t> </a:t>
            </a:r>
            <a:r>
              <a:rPr lang="es-ES" dirty="0"/>
              <a:t>Pars hotel</a:t>
            </a:r>
          </a:p>
        </p:txBody>
      </p:sp>
      <p:sp>
        <p:nvSpPr>
          <p:cNvPr id="4" name="3 Marcador de número de diapositiva"/>
          <p:cNvSpPr>
            <a:spLocks noGrp="1"/>
          </p:cNvSpPr>
          <p:nvPr>
            <p:ph type="sldNum" sz="quarter" idx="10"/>
          </p:nvPr>
        </p:nvSpPr>
        <p:spPr/>
        <p:txBody>
          <a:bodyPr/>
          <a:lstStyle/>
          <a:p>
            <a:fld id="{F9F99E17-CCFD-42F4-8E3D-B3CB503CE894}" type="slidenum">
              <a:rPr lang="es-ES" smtClean="0"/>
              <a:t>58</a:t>
            </a:fld>
            <a:endParaRPr lang="es-ES" dirty="0"/>
          </a:p>
        </p:txBody>
      </p:sp>
    </p:spTree>
    <p:extLst>
      <p:ext uri="{BB962C8B-B14F-4D97-AF65-F5344CB8AC3E}">
        <p14:creationId xmlns:p14="http://schemas.microsoft.com/office/powerpoint/2010/main" val="309056504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El Golu =</a:t>
            </a:r>
            <a:r>
              <a:rPr lang="en-US" dirty="0"/>
              <a:t>Shah Goli </a:t>
            </a:r>
          </a:p>
          <a:p>
            <a:r>
              <a:rPr lang="es-ES" dirty="0"/>
              <a:t>=</a:t>
            </a:r>
          </a:p>
        </p:txBody>
      </p:sp>
      <p:sp>
        <p:nvSpPr>
          <p:cNvPr id="4" name="3 Marcador de número de diapositiva"/>
          <p:cNvSpPr>
            <a:spLocks noGrp="1"/>
          </p:cNvSpPr>
          <p:nvPr>
            <p:ph type="sldNum" sz="quarter" idx="10"/>
          </p:nvPr>
        </p:nvSpPr>
        <p:spPr/>
        <p:txBody>
          <a:bodyPr/>
          <a:lstStyle/>
          <a:p>
            <a:fld id="{F9F99E17-CCFD-42F4-8E3D-B3CB503CE894}" type="slidenum">
              <a:rPr lang="es-ES" smtClean="0"/>
              <a:t>59</a:t>
            </a:fld>
            <a:endParaRPr lang="es-ES" dirty="0"/>
          </a:p>
        </p:txBody>
      </p:sp>
    </p:spTree>
    <p:extLst>
      <p:ext uri="{BB962C8B-B14F-4D97-AF65-F5344CB8AC3E}">
        <p14:creationId xmlns:p14="http://schemas.microsoft.com/office/powerpoint/2010/main" val="239755613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El Goli</a:t>
            </a:r>
          </a:p>
        </p:txBody>
      </p:sp>
      <p:sp>
        <p:nvSpPr>
          <p:cNvPr id="4" name="3 Marcador de número de diapositiva"/>
          <p:cNvSpPr>
            <a:spLocks noGrp="1"/>
          </p:cNvSpPr>
          <p:nvPr>
            <p:ph type="sldNum" sz="quarter" idx="10"/>
          </p:nvPr>
        </p:nvSpPr>
        <p:spPr/>
        <p:txBody>
          <a:bodyPr/>
          <a:lstStyle/>
          <a:p>
            <a:fld id="{F9F99E17-CCFD-42F4-8E3D-B3CB503CE894}" type="slidenum">
              <a:rPr lang="es-ES" smtClean="0"/>
              <a:t>60</a:t>
            </a:fld>
            <a:endParaRPr lang="es-ES" dirty="0"/>
          </a:p>
        </p:txBody>
      </p:sp>
    </p:spTree>
    <p:extLst>
      <p:ext uri="{BB962C8B-B14F-4D97-AF65-F5344CB8AC3E}">
        <p14:creationId xmlns:p14="http://schemas.microsoft.com/office/powerpoint/2010/main" val="268897891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El Goli</a:t>
            </a:r>
            <a:r>
              <a:rPr lang="es-ES" baseline="0" dirty="0"/>
              <a:t> </a:t>
            </a:r>
            <a:r>
              <a:rPr lang="es-ES" dirty="0"/>
              <a:t>.-Tabriz</a:t>
            </a:r>
          </a:p>
        </p:txBody>
      </p:sp>
      <p:sp>
        <p:nvSpPr>
          <p:cNvPr id="4" name="3 Marcador de número de diapositiva"/>
          <p:cNvSpPr>
            <a:spLocks noGrp="1"/>
          </p:cNvSpPr>
          <p:nvPr>
            <p:ph type="sldNum" sz="quarter" idx="10"/>
          </p:nvPr>
        </p:nvSpPr>
        <p:spPr/>
        <p:txBody>
          <a:bodyPr/>
          <a:lstStyle/>
          <a:p>
            <a:fld id="{F9F99E17-CCFD-42F4-8E3D-B3CB503CE894}" type="slidenum">
              <a:rPr lang="es-ES" smtClean="0"/>
              <a:t>61</a:t>
            </a:fld>
            <a:endParaRPr lang="es-ES" dirty="0"/>
          </a:p>
        </p:txBody>
      </p:sp>
    </p:spTree>
    <p:extLst>
      <p:ext uri="{BB962C8B-B14F-4D97-AF65-F5344CB8AC3E}">
        <p14:creationId xmlns:p14="http://schemas.microsoft.com/office/powerpoint/2010/main" val="345348363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El Goli</a:t>
            </a:r>
          </a:p>
        </p:txBody>
      </p:sp>
      <p:sp>
        <p:nvSpPr>
          <p:cNvPr id="4" name="3 Marcador de número de diapositiva"/>
          <p:cNvSpPr>
            <a:spLocks noGrp="1"/>
          </p:cNvSpPr>
          <p:nvPr>
            <p:ph type="sldNum" sz="quarter" idx="10"/>
          </p:nvPr>
        </p:nvSpPr>
        <p:spPr/>
        <p:txBody>
          <a:bodyPr/>
          <a:lstStyle/>
          <a:p>
            <a:fld id="{F9F99E17-CCFD-42F4-8E3D-B3CB503CE894}" type="slidenum">
              <a:rPr lang="es-ES" smtClean="0"/>
              <a:t>62</a:t>
            </a:fld>
            <a:endParaRPr lang="es-ES" dirty="0"/>
          </a:p>
        </p:txBody>
      </p:sp>
    </p:spTree>
    <p:extLst>
      <p:ext uri="{BB962C8B-B14F-4D97-AF65-F5344CB8AC3E}">
        <p14:creationId xmlns:p14="http://schemas.microsoft.com/office/powerpoint/2010/main" val="402275169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Gheytarieh park.-Amir Kabir</a:t>
            </a:r>
          </a:p>
        </p:txBody>
      </p:sp>
      <p:sp>
        <p:nvSpPr>
          <p:cNvPr id="4" name="3 Marcador de número de diapositiva"/>
          <p:cNvSpPr>
            <a:spLocks noGrp="1"/>
          </p:cNvSpPr>
          <p:nvPr>
            <p:ph type="sldNum" sz="quarter" idx="10"/>
          </p:nvPr>
        </p:nvSpPr>
        <p:spPr/>
        <p:txBody>
          <a:bodyPr/>
          <a:lstStyle/>
          <a:p>
            <a:fld id="{F9F99E17-CCFD-42F4-8E3D-B3CB503CE894}" type="slidenum">
              <a:rPr lang="es-ES" smtClean="0"/>
              <a:t>64</a:t>
            </a:fld>
            <a:endParaRPr lang="es-ES" dirty="0"/>
          </a:p>
        </p:txBody>
      </p:sp>
    </p:spTree>
    <p:extLst>
      <p:ext uri="{BB962C8B-B14F-4D97-AF65-F5344CB8AC3E}">
        <p14:creationId xmlns:p14="http://schemas.microsoft.com/office/powerpoint/2010/main" val="111206422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Gheytarieh park.-</a:t>
            </a:r>
          </a:p>
        </p:txBody>
      </p:sp>
      <p:sp>
        <p:nvSpPr>
          <p:cNvPr id="4" name="3 Marcador de número de diapositiva"/>
          <p:cNvSpPr>
            <a:spLocks noGrp="1"/>
          </p:cNvSpPr>
          <p:nvPr>
            <p:ph type="sldNum" sz="quarter" idx="10"/>
          </p:nvPr>
        </p:nvSpPr>
        <p:spPr/>
        <p:txBody>
          <a:bodyPr/>
          <a:lstStyle/>
          <a:p>
            <a:fld id="{F9F99E17-CCFD-42F4-8E3D-B3CB503CE894}" type="slidenum">
              <a:rPr lang="es-ES" smtClean="0"/>
              <a:t>65</a:t>
            </a:fld>
            <a:endParaRPr lang="es-ES" dirty="0"/>
          </a:p>
        </p:txBody>
      </p:sp>
    </p:spTree>
    <p:extLst>
      <p:ext uri="{BB962C8B-B14F-4D97-AF65-F5344CB8AC3E}">
        <p14:creationId xmlns:p14="http://schemas.microsoft.com/office/powerpoint/2010/main" val="387091739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Gheytarieh Park Teherán.</a:t>
            </a:r>
          </a:p>
        </p:txBody>
      </p:sp>
      <p:sp>
        <p:nvSpPr>
          <p:cNvPr id="4" name="3 Marcador de número de diapositiva"/>
          <p:cNvSpPr>
            <a:spLocks noGrp="1"/>
          </p:cNvSpPr>
          <p:nvPr>
            <p:ph type="sldNum" sz="quarter" idx="10"/>
          </p:nvPr>
        </p:nvSpPr>
        <p:spPr/>
        <p:txBody>
          <a:bodyPr/>
          <a:lstStyle/>
          <a:p>
            <a:fld id="{F9F99E17-CCFD-42F4-8E3D-B3CB503CE894}" type="slidenum">
              <a:rPr lang="es-ES" smtClean="0"/>
              <a:t>66</a:t>
            </a:fld>
            <a:endParaRPr lang="es-ES" dirty="0"/>
          </a:p>
        </p:txBody>
      </p:sp>
    </p:spTree>
    <p:extLst>
      <p:ext uri="{BB962C8B-B14F-4D97-AF65-F5344CB8AC3E}">
        <p14:creationId xmlns:p14="http://schemas.microsoft.com/office/powerpoint/2010/main" val="329908742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Gheytarieh Park Teherán.</a:t>
            </a:r>
          </a:p>
        </p:txBody>
      </p:sp>
      <p:sp>
        <p:nvSpPr>
          <p:cNvPr id="4" name="3 Marcador de número de diapositiva"/>
          <p:cNvSpPr>
            <a:spLocks noGrp="1"/>
          </p:cNvSpPr>
          <p:nvPr>
            <p:ph type="sldNum" sz="quarter" idx="10"/>
          </p:nvPr>
        </p:nvSpPr>
        <p:spPr/>
        <p:txBody>
          <a:bodyPr/>
          <a:lstStyle/>
          <a:p>
            <a:fld id="{F9F99E17-CCFD-42F4-8E3D-B3CB503CE894}" type="slidenum">
              <a:rPr lang="es-ES" smtClean="0"/>
              <a:t>67</a:t>
            </a:fld>
            <a:endParaRPr lang="es-ES" dirty="0"/>
          </a:p>
        </p:txBody>
      </p:sp>
    </p:spTree>
    <p:extLst>
      <p:ext uri="{BB962C8B-B14F-4D97-AF65-F5344CB8AC3E}">
        <p14:creationId xmlns:p14="http://schemas.microsoft.com/office/powerpoint/2010/main" val="77204080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Gheytarieh Park Teherán.</a:t>
            </a:r>
          </a:p>
        </p:txBody>
      </p:sp>
      <p:sp>
        <p:nvSpPr>
          <p:cNvPr id="4" name="3 Marcador de número de diapositiva"/>
          <p:cNvSpPr>
            <a:spLocks noGrp="1"/>
          </p:cNvSpPr>
          <p:nvPr>
            <p:ph type="sldNum" sz="quarter" idx="10"/>
          </p:nvPr>
        </p:nvSpPr>
        <p:spPr/>
        <p:txBody>
          <a:bodyPr/>
          <a:lstStyle/>
          <a:p>
            <a:fld id="{F9F99E17-CCFD-42F4-8E3D-B3CB503CE894}" type="slidenum">
              <a:rPr lang="es-ES" smtClean="0"/>
              <a:t>68</a:t>
            </a:fld>
            <a:endParaRPr lang="es-ES" dirty="0"/>
          </a:p>
        </p:txBody>
      </p:sp>
    </p:spTree>
    <p:extLst>
      <p:ext uri="{BB962C8B-B14F-4D97-AF65-F5344CB8AC3E}">
        <p14:creationId xmlns:p14="http://schemas.microsoft.com/office/powerpoint/2010/main" val="398280965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Gheytarieh Park Teherán.</a:t>
            </a:r>
          </a:p>
        </p:txBody>
      </p:sp>
      <p:sp>
        <p:nvSpPr>
          <p:cNvPr id="4" name="3 Marcador de número de diapositiva"/>
          <p:cNvSpPr>
            <a:spLocks noGrp="1"/>
          </p:cNvSpPr>
          <p:nvPr>
            <p:ph type="sldNum" sz="quarter" idx="10"/>
          </p:nvPr>
        </p:nvSpPr>
        <p:spPr/>
        <p:txBody>
          <a:bodyPr/>
          <a:lstStyle/>
          <a:p>
            <a:fld id="{F9F99E17-CCFD-42F4-8E3D-B3CB503CE894}" type="slidenum">
              <a:rPr lang="es-ES" smtClean="0"/>
              <a:t>69</a:t>
            </a:fld>
            <a:endParaRPr lang="es-ES" dirty="0"/>
          </a:p>
        </p:txBody>
      </p:sp>
    </p:spTree>
    <p:extLst>
      <p:ext uri="{BB962C8B-B14F-4D97-AF65-F5344CB8AC3E}">
        <p14:creationId xmlns:p14="http://schemas.microsoft.com/office/powerpoint/2010/main" val="375262390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Gheytarieh Park Teherán.</a:t>
            </a:r>
          </a:p>
        </p:txBody>
      </p:sp>
      <p:sp>
        <p:nvSpPr>
          <p:cNvPr id="4" name="3 Marcador de número de diapositiva"/>
          <p:cNvSpPr>
            <a:spLocks noGrp="1"/>
          </p:cNvSpPr>
          <p:nvPr>
            <p:ph type="sldNum" sz="quarter" idx="10"/>
          </p:nvPr>
        </p:nvSpPr>
        <p:spPr/>
        <p:txBody>
          <a:bodyPr/>
          <a:lstStyle/>
          <a:p>
            <a:fld id="{F9F99E17-CCFD-42F4-8E3D-B3CB503CE894}" type="slidenum">
              <a:rPr lang="es-ES" smtClean="0"/>
              <a:t>70</a:t>
            </a:fld>
            <a:endParaRPr lang="es-ES" dirty="0"/>
          </a:p>
        </p:txBody>
      </p:sp>
    </p:spTree>
    <p:extLst>
      <p:ext uri="{BB962C8B-B14F-4D97-AF65-F5344CB8AC3E}">
        <p14:creationId xmlns:p14="http://schemas.microsoft.com/office/powerpoint/2010/main" val="173445317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Goft O go park in Tehran</a:t>
            </a:r>
            <a:endParaRPr lang="es-ES" dirty="0"/>
          </a:p>
        </p:txBody>
      </p:sp>
      <p:sp>
        <p:nvSpPr>
          <p:cNvPr id="4" name="3 Marcador de número de diapositiva"/>
          <p:cNvSpPr>
            <a:spLocks noGrp="1"/>
          </p:cNvSpPr>
          <p:nvPr>
            <p:ph type="sldNum" sz="quarter" idx="10"/>
          </p:nvPr>
        </p:nvSpPr>
        <p:spPr/>
        <p:txBody>
          <a:bodyPr/>
          <a:lstStyle/>
          <a:p>
            <a:fld id="{F9F99E17-CCFD-42F4-8E3D-B3CB503CE894}" type="slidenum">
              <a:rPr lang="es-ES" smtClean="0"/>
              <a:t>72</a:t>
            </a:fld>
            <a:endParaRPr lang="es-ES" dirty="0"/>
          </a:p>
        </p:txBody>
      </p:sp>
    </p:spTree>
    <p:extLst>
      <p:ext uri="{BB962C8B-B14F-4D97-AF65-F5344CB8AC3E}">
        <p14:creationId xmlns:p14="http://schemas.microsoft.com/office/powerpoint/2010/main" val="120512169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Goft O go park in Tehran</a:t>
            </a:r>
            <a:endParaRPr lang="es-ES" dirty="0"/>
          </a:p>
        </p:txBody>
      </p:sp>
      <p:sp>
        <p:nvSpPr>
          <p:cNvPr id="4" name="3 Marcador de número de diapositiva"/>
          <p:cNvSpPr>
            <a:spLocks noGrp="1"/>
          </p:cNvSpPr>
          <p:nvPr>
            <p:ph type="sldNum" sz="quarter" idx="10"/>
          </p:nvPr>
        </p:nvSpPr>
        <p:spPr/>
        <p:txBody>
          <a:bodyPr/>
          <a:lstStyle/>
          <a:p>
            <a:fld id="{F9F99E17-CCFD-42F4-8E3D-B3CB503CE894}" type="slidenum">
              <a:rPr lang="es-ES" smtClean="0"/>
              <a:t>73</a:t>
            </a:fld>
            <a:endParaRPr lang="es-ES" dirty="0"/>
          </a:p>
        </p:txBody>
      </p:sp>
    </p:spTree>
    <p:extLst>
      <p:ext uri="{BB962C8B-B14F-4D97-AF65-F5344CB8AC3E}">
        <p14:creationId xmlns:p14="http://schemas.microsoft.com/office/powerpoint/2010/main" val="344746210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Goft O go park in Tehran</a:t>
            </a:r>
            <a:endParaRPr lang="es-ES" dirty="0"/>
          </a:p>
        </p:txBody>
      </p:sp>
      <p:sp>
        <p:nvSpPr>
          <p:cNvPr id="4" name="3 Marcador de número de diapositiva"/>
          <p:cNvSpPr>
            <a:spLocks noGrp="1"/>
          </p:cNvSpPr>
          <p:nvPr>
            <p:ph type="sldNum" sz="quarter" idx="10"/>
          </p:nvPr>
        </p:nvSpPr>
        <p:spPr/>
        <p:txBody>
          <a:bodyPr/>
          <a:lstStyle/>
          <a:p>
            <a:fld id="{F9F99E17-CCFD-42F4-8E3D-B3CB503CE894}" type="slidenum">
              <a:rPr lang="es-ES" smtClean="0"/>
              <a:t>74</a:t>
            </a:fld>
            <a:endParaRPr lang="es-ES" dirty="0"/>
          </a:p>
        </p:txBody>
      </p:sp>
    </p:spTree>
    <p:extLst>
      <p:ext uri="{BB962C8B-B14F-4D97-AF65-F5344CB8AC3E}">
        <p14:creationId xmlns:p14="http://schemas.microsoft.com/office/powerpoint/2010/main" val="394997613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Goft O go park in Tehran</a:t>
            </a:r>
            <a:endParaRPr lang="es-ES" dirty="0"/>
          </a:p>
        </p:txBody>
      </p:sp>
      <p:sp>
        <p:nvSpPr>
          <p:cNvPr id="4" name="3 Marcador de número de diapositiva"/>
          <p:cNvSpPr>
            <a:spLocks noGrp="1"/>
          </p:cNvSpPr>
          <p:nvPr>
            <p:ph type="sldNum" sz="quarter" idx="10"/>
          </p:nvPr>
        </p:nvSpPr>
        <p:spPr/>
        <p:txBody>
          <a:bodyPr/>
          <a:lstStyle/>
          <a:p>
            <a:fld id="{F9F99E17-CCFD-42F4-8E3D-B3CB503CE894}" type="slidenum">
              <a:rPr lang="es-ES" smtClean="0"/>
              <a:t>75</a:t>
            </a:fld>
            <a:endParaRPr lang="es-ES" dirty="0"/>
          </a:p>
        </p:txBody>
      </p:sp>
    </p:spTree>
    <p:extLst>
      <p:ext uri="{BB962C8B-B14F-4D97-AF65-F5344CB8AC3E}">
        <p14:creationId xmlns:p14="http://schemas.microsoft.com/office/powerpoint/2010/main" val="310452853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Goft O go park in Tehran</a:t>
            </a:r>
            <a:endParaRPr lang="es-ES" dirty="0"/>
          </a:p>
        </p:txBody>
      </p:sp>
      <p:sp>
        <p:nvSpPr>
          <p:cNvPr id="4" name="3 Marcador de número de diapositiva"/>
          <p:cNvSpPr>
            <a:spLocks noGrp="1"/>
          </p:cNvSpPr>
          <p:nvPr>
            <p:ph type="sldNum" sz="quarter" idx="10"/>
          </p:nvPr>
        </p:nvSpPr>
        <p:spPr/>
        <p:txBody>
          <a:bodyPr/>
          <a:lstStyle/>
          <a:p>
            <a:fld id="{F9F99E17-CCFD-42F4-8E3D-B3CB503CE894}" type="slidenum">
              <a:rPr lang="es-ES" smtClean="0"/>
              <a:t>76</a:t>
            </a:fld>
            <a:endParaRPr lang="es-ES" dirty="0"/>
          </a:p>
        </p:txBody>
      </p:sp>
    </p:spTree>
    <p:extLst>
      <p:ext uri="{BB962C8B-B14F-4D97-AF65-F5344CB8AC3E}">
        <p14:creationId xmlns:p14="http://schemas.microsoft.com/office/powerpoint/2010/main" val="844871679"/>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Goft O go park in Tehran</a:t>
            </a:r>
            <a:endParaRPr lang="es-ES" dirty="0"/>
          </a:p>
        </p:txBody>
      </p:sp>
      <p:sp>
        <p:nvSpPr>
          <p:cNvPr id="4" name="3 Marcador de número de diapositiva"/>
          <p:cNvSpPr>
            <a:spLocks noGrp="1"/>
          </p:cNvSpPr>
          <p:nvPr>
            <p:ph type="sldNum" sz="quarter" idx="10"/>
          </p:nvPr>
        </p:nvSpPr>
        <p:spPr/>
        <p:txBody>
          <a:bodyPr/>
          <a:lstStyle/>
          <a:p>
            <a:fld id="{F9F99E17-CCFD-42F4-8E3D-B3CB503CE894}" type="slidenum">
              <a:rPr lang="es-ES" smtClean="0"/>
              <a:t>77</a:t>
            </a:fld>
            <a:endParaRPr lang="es-ES" dirty="0"/>
          </a:p>
        </p:txBody>
      </p:sp>
    </p:spTree>
    <p:extLst>
      <p:ext uri="{BB962C8B-B14F-4D97-AF65-F5344CB8AC3E}">
        <p14:creationId xmlns:p14="http://schemas.microsoft.com/office/powerpoint/2010/main" val="2491653155"/>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Goft O go park in Tehran</a:t>
            </a:r>
            <a:endParaRPr lang="es-ES" dirty="0"/>
          </a:p>
        </p:txBody>
      </p:sp>
      <p:sp>
        <p:nvSpPr>
          <p:cNvPr id="4" name="3 Marcador de número de diapositiva"/>
          <p:cNvSpPr>
            <a:spLocks noGrp="1"/>
          </p:cNvSpPr>
          <p:nvPr>
            <p:ph type="sldNum" sz="quarter" idx="10"/>
          </p:nvPr>
        </p:nvSpPr>
        <p:spPr/>
        <p:txBody>
          <a:bodyPr/>
          <a:lstStyle/>
          <a:p>
            <a:fld id="{F9F99E17-CCFD-42F4-8E3D-B3CB503CE894}" type="slidenum">
              <a:rPr lang="es-ES" smtClean="0"/>
              <a:t>78</a:t>
            </a:fld>
            <a:endParaRPr lang="es-ES" dirty="0"/>
          </a:p>
        </p:txBody>
      </p:sp>
    </p:spTree>
    <p:extLst>
      <p:ext uri="{BB962C8B-B14F-4D97-AF65-F5344CB8AC3E}">
        <p14:creationId xmlns:p14="http://schemas.microsoft.com/office/powerpoint/2010/main" val="1917061000"/>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Goft O go park in Tehran</a:t>
            </a:r>
            <a:endParaRPr lang="es-ES" dirty="0"/>
          </a:p>
        </p:txBody>
      </p:sp>
      <p:sp>
        <p:nvSpPr>
          <p:cNvPr id="4" name="3 Marcador de número de diapositiva"/>
          <p:cNvSpPr>
            <a:spLocks noGrp="1"/>
          </p:cNvSpPr>
          <p:nvPr>
            <p:ph type="sldNum" sz="quarter" idx="10"/>
          </p:nvPr>
        </p:nvSpPr>
        <p:spPr/>
        <p:txBody>
          <a:bodyPr/>
          <a:lstStyle/>
          <a:p>
            <a:fld id="{F9F99E17-CCFD-42F4-8E3D-B3CB503CE894}" type="slidenum">
              <a:rPr lang="es-ES" smtClean="0"/>
              <a:t>79</a:t>
            </a:fld>
            <a:endParaRPr lang="es-ES" dirty="0"/>
          </a:p>
        </p:txBody>
      </p:sp>
    </p:spTree>
    <p:extLst>
      <p:ext uri="{BB962C8B-B14F-4D97-AF65-F5344CB8AC3E}">
        <p14:creationId xmlns:p14="http://schemas.microsoft.com/office/powerpoint/2010/main" val="4092038052"/>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Golestan  Palace Garden.</a:t>
            </a:r>
          </a:p>
        </p:txBody>
      </p:sp>
      <p:sp>
        <p:nvSpPr>
          <p:cNvPr id="4" name="3 Marcador de número de diapositiva"/>
          <p:cNvSpPr>
            <a:spLocks noGrp="1"/>
          </p:cNvSpPr>
          <p:nvPr>
            <p:ph type="sldNum" sz="quarter" idx="10"/>
          </p:nvPr>
        </p:nvSpPr>
        <p:spPr/>
        <p:txBody>
          <a:bodyPr/>
          <a:lstStyle/>
          <a:p>
            <a:fld id="{F9F99E17-CCFD-42F4-8E3D-B3CB503CE894}" type="slidenum">
              <a:rPr lang="es-ES" smtClean="0"/>
              <a:t>82</a:t>
            </a:fld>
            <a:endParaRPr lang="es-ES" dirty="0"/>
          </a:p>
        </p:txBody>
      </p:sp>
    </p:spTree>
    <p:extLst>
      <p:ext uri="{BB962C8B-B14F-4D97-AF65-F5344CB8AC3E}">
        <p14:creationId xmlns:p14="http://schemas.microsoft.com/office/powerpoint/2010/main" val="3850074047"/>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Golestan  Palace Garden.</a:t>
            </a:r>
          </a:p>
          <a:p>
            <a:endParaRPr lang="es-ES" dirty="0"/>
          </a:p>
        </p:txBody>
      </p:sp>
      <p:sp>
        <p:nvSpPr>
          <p:cNvPr id="4" name="3 Marcador de número de diapositiva"/>
          <p:cNvSpPr>
            <a:spLocks noGrp="1"/>
          </p:cNvSpPr>
          <p:nvPr>
            <p:ph type="sldNum" sz="quarter" idx="10"/>
          </p:nvPr>
        </p:nvSpPr>
        <p:spPr/>
        <p:txBody>
          <a:bodyPr/>
          <a:lstStyle/>
          <a:p>
            <a:fld id="{F9F99E17-CCFD-42F4-8E3D-B3CB503CE894}" type="slidenum">
              <a:rPr lang="es-ES" smtClean="0"/>
              <a:t>83</a:t>
            </a:fld>
            <a:endParaRPr lang="es-ES" dirty="0"/>
          </a:p>
        </p:txBody>
      </p:sp>
    </p:spTree>
    <p:extLst>
      <p:ext uri="{BB962C8B-B14F-4D97-AF65-F5344CB8AC3E}">
        <p14:creationId xmlns:p14="http://schemas.microsoft.com/office/powerpoint/2010/main" val="2641478415"/>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Golestan  Palace Garden.</a:t>
            </a:r>
          </a:p>
          <a:p>
            <a:endParaRPr lang="es-ES" dirty="0"/>
          </a:p>
        </p:txBody>
      </p:sp>
      <p:sp>
        <p:nvSpPr>
          <p:cNvPr id="4" name="3 Marcador de número de diapositiva"/>
          <p:cNvSpPr>
            <a:spLocks noGrp="1"/>
          </p:cNvSpPr>
          <p:nvPr>
            <p:ph type="sldNum" sz="quarter" idx="10"/>
          </p:nvPr>
        </p:nvSpPr>
        <p:spPr/>
        <p:txBody>
          <a:bodyPr/>
          <a:lstStyle/>
          <a:p>
            <a:fld id="{F9F99E17-CCFD-42F4-8E3D-B3CB503CE894}" type="slidenum">
              <a:rPr lang="es-ES" smtClean="0"/>
              <a:t>84</a:t>
            </a:fld>
            <a:endParaRPr lang="es-ES" dirty="0"/>
          </a:p>
        </p:txBody>
      </p:sp>
    </p:spTree>
    <p:extLst>
      <p:ext uri="{BB962C8B-B14F-4D97-AF65-F5344CB8AC3E}">
        <p14:creationId xmlns:p14="http://schemas.microsoft.com/office/powerpoint/2010/main" val="380634270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Golestan  Palace Garden.</a:t>
            </a:r>
          </a:p>
          <a:p>
            <a:endParaRPr lang="es-ES" dirty="0"/>
          </a:p>
        </p:txBody>
      </p:sp>
      <p:sp>
        <p:nvSpPr>
          <p:cNvPr id="4" name="3 Marcador de número de diapositiva"/>
          <p:cNvSpPr>
            <a:spLocks noGrp="1"/>
          </p:cNvSpPr>
          <p:nvPr>
            <p:ph type="sldNum" sz="quarter" idx="10"/>
          </p:nvPr>
        </p:nvSpPr>
        <p:spPr/>
        <p:txBody>
          <a:bodyPr/>
          <a:lstStyle/>
          <a:p>
            <a:fld id="{F9F99E17-CCFD-42F4-8E3D-B3CB503CE894}" type="slidenum">
              <a:rPr lang="es-ES" smtClean="0"/>
              <a:t>85</a:t>
            </a:fld>
            <a:endParaRPr lang="es-ES" dirty="0"/>
          </a:p>
        </p:txBody>
      </p:sp>
    </p:spTree>
    <p:extLst>
      <p:ext uri="{BB962C8B-B14F-4D97-AF65-F5344CB8AC3E}">
        <p14:creationId xmlns:p14="http://schemas.microsoft.com/office/powerpoint/2010/main" val="3630145836"/>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Golestan  Palace Garden.</a:t>
            </a:r>
          </a:p>
          <a:p>
            <a:endParaRPr lang="es-ES" dirty="0"/>
          </a:p>
        </p:txBody>
      </p:sp>
      <p:sp>
        <p:nvSpPr>
          <p:cNvPr id="4" name="3 Marcador de número de diapositiva"/>
          <p:cNvSpPr>
            <a:spLocks noGrp="1"/>
          </p:cNvSpPr>
          <p:nvPr>
            <p:ph type="sldNum" sz="quarter" idx="10"/>
          </p:nvPr>
        </p:nvSpPr>
        <p:spPr/>
        <p:txBody>
          <a:bodyPr/>
          <a:lstStyle/>
          <a:p>
            <a:fld id="{F9F99E17-CCFD-42F4-8E3D-B3CB503CE894}" type="slidenum">
              <a:rPr lang="es-ES" smtClean="0"/>
              <a:t>86</a:t>
            </a:fld>
            <a:endParaRPr lang="es-ES" dirty="0"/>
          </a:p>
        </p:txBody>
      </p:sp>
    </p:spTree>
    <p:extLst>
      <p:ext uri="{BB962C8B-B14F-4D97-AF65-F5344CB8AC3E}">
        <p14:creationId xmlns:p14="http://schemas.microsoft.com/office/powerpoint/2010/main" val="1638437148"/>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Hasht Behesht.-Esfahan.-</a:t>
            </a:r>
          </a:p>
        </p:txBody>
      </p:sp>
      <p:sp>
        <p:nvSpPr>
          <p:cNvPr id="4" name="3 Marcador de número de diapositiva"/>
          <p:cNvSpPr>
            <a:spLocks noGrp="1"/>
          </p:cNvSpPr>
          <p:nvPr>
            <p:ph type="sldNum" sz="quarter" idx="10"/>
          </p:nvPr>
        </p:nvSpPr>
        <p:spPr/>
        <p:txBody>
          <a:bodyPr/>
          <a:lstStyle/>
          <a:p>
            <a:fld id="{F9F99E17-CCFD-42F4-8E3D-B3CB503CE894}" type="slidenum">
              <a:rPr lang="es-ES" smtClean="0"/>
              <a:t>89</a:t>
            </a:fld>
            <a:endParaRPr lang="es-ES" dirty="0"/>
          </a:p>
        </p:txBody>
      </p:sp>
    </p:spTree>
    <p:extLst>
      <p:ext uri="{BB962C8B-B14F-4D97-AF65-F5344CB8AC3E}">
        <p14:creationId xmlns:p14="http://schemas.microsoft.com/office/powerpoint/2010/main" val="2122786738"/>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Hasht Behesht.-Esfahan.-</a:t>
            </a:r>
          </a:p>
        </p:txBody>
      </p:sp>
      <p:sp>
        <p:nvSpPr>
          <p:cNvPr id="4" name="3 Marcador de número de diapositiva"/>
          <p:cNvSpPr>
            <a:spLocks noGrp="1"/>
          </p:cNvSpPr>
          <p:nvPr>
            <p:ph type="sldNum" sz="quarter" idx="10"/>
          </p:nvPr>
        </p:nvSpPr>
        <p:spPr/>
        <p:txBody>
          <a:bodyPr/>
          <a:lstStyle/>
          <a:p>
            <a:fld id="{F9F99E17-CCFD-42F4-8E3D-B3CB503CE894}" type="slidenum">
              <a:rPr lang="es-ES" smtClean="0"/>
              <a:t>90</a:t>
            </a:fld>
            <a:endParaRPr lang="es-ES" dirty="0"/>
          </a:p>
        </p:txBody>
      </p:sp>
    </p:spTree>
    <p:extLst>
      <p:ext uri="{BB962C8B-B14F-4D97-AF65-F5344CB8AC3E}">
        <p14:creationId xmlns:p14="http://schemas.microsoft.com/office/powerpoint/2010/main" val="3093249778"/>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Hasht Behesht.-Esfahan.-</a:t>
            </a:r>
          </a:p>
        </p:txBody>
      </p:sp>
      <p:sp>
        <p:nvSpPr>
          <p:cNvPr id="4" name="3 Marcador de número de diapositiva"/>
          <p:cNvSpPr>
            <a:spLocks noGrp="1"/>
          </p:cNvSpPr>
          <p:nvPr>
            <p:ph type="sldNum" sz="quarter" idx="10"/>
          </p:nvPr>
        </p:nvSpPr>
        <p:spPr/>
        <p:txBody>
          <a:bodyPr/>
          <a:lstStyle/>
          <a:p>
            <a:fld id="{F9F99E17-CCFD-42F4-8E3D-B3CB503CE894}" type="slidenum">
              <a:rPr lang="es-ES" smtClean="0"/>
              <a:t>91</a:t>
            </a:fld>
            <a:endParaRPr lang="es-ES" dirty="0"/>
          </a:p>
        </p:txBody>
      </p:sp>
    </p:spTree>
    <p:extLst>
      <p:ext uri="{BB962C8B-B14F-4D97-AF65-F5344CB8AC3E}">
        <p14:creationId xmlns:p14="http://schemas.microsoft.com/office/powerpoint/2010/main" val="1282954585"/>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Hasht Behesht.-Esfahan.-</a:t>
            </a:r>
          </a:p>
        </p:txBody>
      </p:sp>
      <p:sp>
        <p:nvSpPr>
          <p:cNvPr id="4" name="3 Marcador de número de diapositiva"/>
          <p:cNvSpPr>
            <a:spLocks noGrp="1"/>
          </p:cNvSpPr>
          <p:nvPr>
            <p:ph type="sldNum" sz="quarter" idx="10"/>
          </p:nvPr>
        </p:nvSpPr>
        <p:spPr/>
        <p:txBody>
          <a:bodyPr/>
          <a:lstStyle/>
          <a:p>
            <a:fld id="{F9F99E17-CCFD-42F4-8E3D-B3CB503CE894}" type="slidenum">
              <a:rPr lang="es-ES" smtClean="0"/>
              <a:t>92</a:t>
            </a:fld>
            <a:endParaRPr lang="es-ES" dirty="0"/>
          </a:p>
        </p:txBody>
      </p:sp>
    </p:spTree>
    <p:extLst>
      <p:ext uri="{BB962C8B-B14F-4D97-AF65-F5344CB8AC3E}">
        <p14:creationId xmlns:p14="http://schemas.microsoft.com/office/powerpoint/2010/main" val="3966237955"/>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Hasht Behesht.-Esfahan.-</a:t>
            </a:r>
          </a:p>
        </p:txBody>
      </p:sp>
      <p:sp>
        <p:nvSpPr>
          <p:cNvPr id="4" name="3 Marcador de número de diapositiva"/>
          <p:cNvSpPr>
            <a:spLocks noGrp="1"/>
          </p:cNvSpPr>
          <p:nvPr>
            <p:ph type="sldNum" sz="quarter" idx="10"/>
          </p:nvPr>
        </p:nvSpPr>
        <p:spPr/>
        <p:txBody>
          <a:bodyPr/>
          <a:lstStyle/>
          <a:p>
            <a:fld id="{F9F99E17-CCFD-42F4-8E3D-B3CB503CE894}" type="slidenum">
              <a:rPr lang="es-ES" smtClean="0"/>
              <a:t>93</a:t>
            </a:fld>
            <a:endParaRPr lang="es-ES" dirty="0"/>
          </a:p>
        </p:txBody>
      </p:sp>
    </p:spTree>
    <p:extLst>
      <p:ext uri="{BB962C8B-B14F-4D97-AF65-F5344CB8AC3E}">
        <p14:creationId xmlns:p14="http://schemas.microsoft.com/office/powerpoint/2010/main" val="2975397761"/>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Hasht Behesht.-Esfahan.-</a:t>
            </a:r>
          </a:p>
        </p:txBody>
      </p:sp>
      <p:sp>
        <p:nvSpPr>
          <p:cNvPr id="4" name="3 Marcador de número de diapositiva"/>
          <p:cNvSpPr>
            <a:spLocks noGrp="1"/>
          </p:cNvSpPr>
          <p:nvPr>
            <p:ph type="sldNum" sz="quarter" idx="10"/>
          </p:nvPr>
        </p:nvSpPr>
        <p:spPr/>
        <p:txBody>
          <a:bodyPr/>
          <a:lstStyle/>
          <a:p>
            <a:fld id="{F9F99E17-CCFD-42F4-8E3D-B3CB503CE894}" type="slidenum">
              <a:rPr lang="es-ES" smtClean="0"/>
              <a:t>94</a:t>
            </a:fld>
            <a:endParaRPr lang="es-ES" dirty="0"/>
          </a:p>
        </p:txBody>
      </p:sp>
    </p:spTree>
    <p:extLst>
      <p:ext uri="{BB962C8B-B14F-4D97-AF65-F5344CB8AC3E}">
        <p14:creationId xmlns:p14="http://schemas.microsoft.com/office/powerpoint/2010/main" val="1630409975"/>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Hasht Behesht.-Esfahan.-</a:t>
            </a:r>
          </a:p>
        </p:txBody>
      </p:sp>
      <p:sp>
        <p:nvSpPr>
          <p:cNvPr id="4" name="3 Marcador de número de diapositiva"/>
          <p:cNvSpPr>
            <a:spLocks noGrp="1"/>
          </p:cNvSpPr>
          <p:nvPr>
            <p:ph type="sldNum" sz="quarter" idx="10"/>
          </p:nvPr>
        </p:nvSpPr>
        <p:spPr/>
        <p:txBody>
          <a:bodyPr/>
          <a:lstStyle/>
          <a:p>
            <a:fld id="{F9F99E17-CCFD-42F4-8E3D-B3CB503CE894}" type="slidenum">
              <a:rPr lang="es-ES" smtClean="0"/>
              <a:t>95</a:t>
            </a:fld>
            <a:endParaRPr lang="es-ES" dirty="0"/>
          </a:p>
        </p:txBody>
      </p:sp>
    </p:spTree>
    <p:extLst>
      <p:ext uri="{BB962C8B-B14F-4D97-AF65-F5344CB8AC3E}">
        <p14:creationId xmlns:p14="http://schemas.microsoft.com/office/powerpoint/2010/main" val="3429650980"/>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Hasht Behesht.-Esfahan.-</a:t>
            </a:r>
          </a:p>
        </p:txBody>
      </p:sp>
      <p:sp>
        <p:nvSpPr>
          <p:cNvPr id="4" name="3 Marcador de número de diapositiva"/>
          <p:cNvSpPr>
            <a:spLocks noGrp="1"/>
          </p:cNvSpPr>
          <p:nvPr>
            <p:ph type="sldNum" sz="quarter" idx="10"/>
          </p:nvPr>
        </p:nvSpPr>
        <p:spPr/>
        <p:txBody>
          <a:bodyPr/>
          <a:lstStyle/>
          <a:p>
            <a:fld id="{F9F99E17-CCFD-42F4-8E3D-B3CB503CE894}" type="slidenum">
              <a:rPr lang="es-ES" smtClean="0"/>
              <a:t>96</a:t>
            </a:fld>
            <a:endParaRPr lang="es-ES" dirty="0"/>
          </a:p>
        </p:txBody>
      </p:sp>
    </p:spTree>
    <p:extLst>
      <p:ext uri="{BB962C8B-B14F-4D97-AF65-F5344CB8AC3E}">
        <p14:creationId xmlns:p14="http://schemas.microsoft.com/office/powerpoint/2010/main" val="2699320222"/>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Hasht Behesht.-Esfahan.-</a:t>
            </a:r>
          </a:p>
        </p:txBody>
      </p:sp>
      <p:sp>
        <p:nvSpPr>
          <p:cNvPr id="4" name="3 Marcador de número de diapositiva"/>
          <p:cNvSpPr>
            <a:spLocks noGrp="1"/>
          </p:cNvSpPr>
          <p:nvPr>
            <p:ph type="sldNum" sz="quarter" idx="10"/>
          </p:nvPr>
        </p:nvSpPr>
        <p:spPr/>
        <p:txBody>
          <a:bodyPr/>
          <a:lstStyle/>
          <a:p>
            <a:fld id="{F9F99E17-CCFD-42F4-8E3D-B3CB503CE894}" type="slidenum">
              <a:rPr lang="es-ES" smtClean="0"/>
              <a:t>97</a:t>
            </a:fld>
            <a:endParaRPr lang="es-ES" dirty="0"/>
          </a:p>
        </p:txBody>
      </p:sp>
    </p:spTree>
    <p:extLst>
      <p:ext uri="{BB962C8B-B14F-4D97-AF65-F5344CB8AC3E}">
        <p14:creationId xmlns:p14="http://schemas.microsoft.com/office/powerpoint/2010/main" val="302508313"/>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Hasht Behesht.-Esfahan.-</a:t>
            </a:r>
          </a:p>
        </p:txBody>
      </p:sp>
      <p:sp>
        <p:nvSpPr>
          <p:cNvPr id="4" name="3 Marcador de número de diapositiva"/>
          <p:cNvSpPr>
            <a:spLocks noGrp="1"/>
          </p:cNvSpPr>
          <p:nvPr>
            <p:ph type="sldNum" sz="quarter" idx="10"/>
          </p:nvPr>
        </p:nvSpPr>
        <p:spPr/>
        <p:txBody>
          <a:bodyPr/>
          <a:lstStyle/>
          <a:p>
            <a:fld id="{F9F99E17-CCFD-42F4-8E3D-B3CB503CE894}" type="slidenum">
              <a:rPr lang="es-ES" smtClean="0"/>
              <a:t>99</a:t>
            </a:fld>
            <a:endParaRPr lang="es-ES" dirty="0"/>
          </a:p>
        </p:txBody>
      </p:sp>
    </p:spTree>
    <p:extLst>
      <p:ext uri="{BB962C8B-B14F-4D97-AF65-F5344CB8AC3E}">
        <p14:creationId xmlns:p14="http://schemas.microsoft.com/office/powerpoint/2010/main" val="1130817900"/>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Hasht Behesht.-Esfahan.-</a:t>
            </a:r>
          </a:p>
        </p:txBody>
      </p:sp>
      <p:sp>
        <p:nvSpPr>
          <p:cNvPr id="4" name="3 Marcador de número de diapositiva"/>
          <p:cNvSpPr>
            <a:spLocks noGrp="1"/>
          </p:cNvSpPr>
          <p:nvPr>
            <p:ph type="sldNum" sz="quarter" idx="10"/>
          </p:nvPr>
        </p:nvSpPr>
        <p:spPr/>
        <p:txBody>
          <a:bodyPr/>
          <a:lstStyle/>
          <a:p>
            <a:fld id="{F9F99E17-CCFD-42F4-8E3D-B3CB503CE894}" type="slidenum">
              <a:rPr lang="es-ES" smtClean="0"/>
              <a:t>100</a:t>
            </a:fld>
            <a:endParaRPr lang="es-ES" dirty="0"/>
          </a:p>
        </p:txBody>
      </p:sp>
    </p:spTree>
    <p:extLst>
      <p:ext uri="{BB962C8B-B14F-4D97-AF65-F5344CB8AC3E}">
        <p14:creationId xmlns:p14="http://schemas.microsoft.com/office/powerpoint/2010/main" val="4062255794"/>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Hasht Behesht Persian gardens</a:t>
            </a:r>
          </a:p>
        </p:txBody>
      </p:sp>
      <p:sp>
        <p:nvSpPr>
          <p:cNvPr id="4" name="3 Marcador de número de diapositiva"/>
          <p:cNvSpPr>
            <a:spLocks noGrp="1"/>
          </p:cNvSpPr>
          <p:nvPr>
            <p:ph type="sldNum" sz="quarter" idx="10"/>
          </p:nvPr>
        </p:nvSpPr>
        <p:spPr/>
        <p:txBody>
          <a:bodyPr/>
          <a:lstStyle/>
          <a:p>
            <a:fld id="{F9F99E17-CCFD-42F4-8E3D-B3CB503CE894}" type="slidenum">
              <a:rPr lang="es-ES" smtClean="0"/>
              <a:t>101</a:t>
            </a:fld>
            <a:endParaRPr lang="es-ES" dirty="0"/>
          </a:p>
        </p:txBody>
      </p:sp>
    </p:spTree>
    <p:extLst>
      <p:ext uri="{BB962C8B-B14F-4D97-AF65-F5344CB8AC3E}">
        <p14:creationId xmlns:p14="http://schemas.microsoft.com/office/powerpoint/2010/main" val="3337941094"/>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Hasht Behesht Persian gardens</a:t>
            </a:r>
          </a:p>
        </p:txBody>
      </p:sp>
      <p:sp>
        <p:nvSpPr>
          <p:cNvPr id="4" name="3 Marcador de número de diapositiva"/>
          <p:cNvSpPr>
            <a:spLocks noGrp="1"/>
          </p:cNvSpPr>
          <p:nvPr>
            <p:ph type="sldNum" sz="quarter" idx="10"/>
          </p:nvPr>
        </p:nvSpPr>
        <p:spPr/>
        <p:txBody>
          <a:bodyPr/>
          <a:lstStyle/>
          <a:p>
            <a:fld id="{F9F99E17-CCFD-42F4-8E3D-B3CB503CE894}" type="slidenum">
              <a:rPr lang="es-ES" smtClean="0"/>
              <a:t>102</a:t>
            </a:fld>
            <a:endParaRPr lang="es-ES" dirty="0"/>
          </a:p>
        </p:txBody>
      </p:sp>
    </p:spTree>
    <p:extLst>
      <p:ext uri="{BB962C8B-B14F-4D97-AF65-F5344CB8AC3E}">
        <p14:creationId xmlns:p14="http://schemas.microsoft.com/office/powerpoint/2010/main" val="3872567343"/>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Hasht Behesht Persian gardens y E-Fin</a:t>
            </a:r>
          </a:p>
        </p:txBody>
      </p:sp>
      <p:sp>
        <p:nvSpPr>
          <p:cNvPr id="4" name="3 Marcador de número de diapositiva"/>
          <p:cNvSpPr>
            <a:spLocks noGrp="1"/>
          </p:cNvSpPr>
          <p:nvPr>
            <p:ph type="sldNum" sz="quarter" idx="10"/>
          </p:nvPr>
        </p:nvSpPr>
        <p:spPr/>
        <p:txBody>
          <a:bodyPr/>
          <a:lstStyle/>
          <a:p>
            <a:fld id="{F9F99E17-CCFD-42F4-8E3D-B3CB503CE894}" type="slidenum">
              <a:rPr lang="es-ES" smtClean="0"/>
              <a:t>103</a:t>
            </a:fld>
            <a:endParaRPr lang="es-ES" dirty="0"/>
          </a:p>
        </p:txBody>
      </p:sp>
    </p:spTree>
    <p:extLst>
      <p:ext uri="{BB962C8B-B14F-4D97-AF65-F5344CB8AC3E}">
        <p14:creationId xmlns:p14="http://schemas.microsoft.com/office/powerpoint/2010/main" val="4096610180"/>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Hasht Behesht Persian gardens</a:t>
            </a:r>
          </a:p>
        </p:txBody>
      </p:sp>
      <p:sp>
        <p:nvSpPr>
          <p:cNvPr id="4" name="3 Marcador de número de diapositiva"/>
          <p:cNvSpPr>
            <a:spLocks noGrp="1"/>
          </p:cNvSpPr>
          <p:nvPr>
            <p:ph type="sldNum" sz="quarter" idx="10"/>
          </p:nvPr>
        </p:nvSpPr>
        <p:spPr/>
        <p:txBody>
          <a:bodyPr/>
          <a:lstStyle/>
          <a:p>
            <a:fld id="{F9F99E17-CCFD-42F4-8E3D-B3CB503CE894}" type="slidenum">
              <a:rPr lang="es-ES" smtClean="0"/>
              <a:t>104</a:t>
            </a:fld>
            <a:endParaRPr lang="es-ES" dirty="0"/>
          </a:p>
        </p:txBody>
      </p:sp>
    </p:spTree>
    <p:extLst>
      <p:ext uri="{BB962C8B-B14F-4D97-AF65-F5344CB8AC3E}">
        <p14:creationId xmlns:p14="http://schemas.microsoft.com/office/powerpoint/2010/main" val="2217378103"/>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Jamshidieh Park </a:t>
            </a:r>
          </a:p>
        </p:txBody>
      </p:sp>
      <p:sp>
        <p:nvSpPr>
          <p:cNvPr id="4" name="3 Marcador de número de diapositiva"/>
          <p:cNvSpPr>
            <a:spLocks noGrp="1"/>
          </p:cNvSpPr>
          <p:nvPr>
            <p:ph type="sldNum" sz="quarter" idx="10"/>
          </p:nvPr>
        </p:nvSpPr>
        <p:spPr/>
        <p:txBody>
          <a:bodyPr/>
          <a:lstStyle/>
          <a:p>
            <a:fld id="{F9F99E17-CCFD-42F4-8E3D-B3CB503CE894}" type="slidenum">
              <a:rPr lang="es-ES" smtClean="0"/>
              <a:t>108</a:t>
            </a:fld>
            <a:endParaRPr lang="es-ES" dirty="0"/>
          </a:p>
        </p:txBody>
      </p:sp>
    </p:spTree>
    <p:extLst>
      <p:ext uri="{BB962C8B-B14F-4D97-AF65-F5344CB8AC3E}">
        <p14:creationId xmlns:p14="http://schemas.microsoft.com/office/powerpoint/2010/main" val="1545601777"/>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Jamshidieh Park </a:t>
            </a:r>
          </a:p>
        </p:txBody>
      </p:sp>
      <p:sp>
        <p:nvSpPr>
          <p:cNvPr id="4" name="3 Marcador de número de diapositiva"/>
          <p:cNvSpPr>
            <a:spLocks noGrp="1"/>
          </p:cNvSpPr>
          <p:nvPr>
            <p:ph type="sldNum" sz="quarter" idx="10"/>
          </p:nvPr>
        </p:nvSpPr>
        <p:spPr/>
        <p:txBody>
          <a:bodyPr/>
          <a:lstStyle/>
          <a:p>
            <a:fld id="{F9F99E17-CCFD-42F4-8E3D-B3CB503CE894}" type="slidenum">
              <a:rPr lang="es-ES" smtClean="0"/>
              <a:t>109</a:t>
            </a:fld>
            <a:endParaRPr lang="es-ES" dirty="0"/>
          </a:p>
        </p:txBody>
      </p:sp>
    </p:spTree>
    <p:extLst>
      <p:ext uri="{BB962C8B-B14F-4D97-AF65-F5344CB8AC3E}">
        <p14:creationId xmlns:p14="http://schemas.microsoft.com/office/powerpoint/2010/main" val="1225676168"/>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Jamshidieh Park </a:t>
            </a:r>
          </a:p>
        </p:txBody>
      </p:sp>
      <p:sp>
        <p:nvSpPr>
          <p:cNvPr id="4" name="3 Marcador de número de diapositiva"/>
          <p:cNvSpPr>
            <a:spLocks noGrp="1"/>
          </p:cNvSpPr>
          <p:nvPr>
            <p:ph type="sldNum" sz="quarter" idx="10"/>
          </p:nvPr>
        </p:nvSpPr>
        <p:spPr/>
        <p:txBody>
          <a:bodyPr/>
          <a:lstStyle/>
          <a:p>
            <a:fld id="{F9F99E17-CCFD-42F4-8E3D-B3CB503CE894}" type="slidenum">
              <a:rPr lang="es-ES" smtClean="0"/>
              <a:t>110</a:t>
            </a:fld>
            <a:endParaRPr lang="es-ES" dirty="0"/>
          </a:p>
        </p:txBody>
      </p:sp>
    </p:spTree>
    <p:extLst>
      <p:ext uri="{BB962C8B-B14F-4D97-AF65-F5344CB8AC3E}">
        <p14:creationId xmlns:p14="http://schemas.microsoft.com/office/powerpoint/2010/main" val="2294832872"/>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Jamshidieh Park </a:t>
            </a:r>
          </a:p>
        </p:txBody>
      </p:sp>
      <p:sp>
        <p:nvSpPr>
          <p:cNvPr id="4" name="3 Marcador de número de diapositiva"/>
          <p:cNvSpPr>
            <a:spLocks noGrp="1"/>
          </p:cNvSpPr>
          <p:nvPr>
            <p:ph type="sldNum" sz="quarter" idx="10"/>
          </p:nvPr>
        </p:nvSpPr>
        <p:spPr/>
        <p:txBody>
          <a:bodyPr/>
          <a:lstStyle/>
          <a:p>
            <a:fld id="{F9F99E17-CCFD-42F4-8E3D-B3CB503CE894}" type="slidenum">
              <a:rPr lang="es-ES" smtClean="0"/>
              <a:t>111</a:t>
            </a:fld>
            <a:endParaRPr lang="es-ES" dirty="0"/>
          </a:p>
        </p:txBody>
      </p:sp>
    </p:spTree>
    <p:extLst>
      <p:ext uri="{BB962C8B-B14F-4D97-AF65-F5344CB8AC3E}">
        <p14:creationId xmlns:p14="http://schemas.microsoft.com/office/powerpoint/2010/main" val="1717833806"/>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Jamshidieh Park </a:t>
            </a:r>
          </a:p>
        </p:txBody>
      </p:sp>
      <p:sp>
        <p:nvSpPr>
          <p:cNvPr id="4" name="3 Marcador de número de diapositiva"/>
          <p:cNvSpPr>
            <a:spLocks noGrp="1"/>
          </p:cNvSpPr>
          <p:nvPr>
            <p:ph type="sldNum" sz="quarter" idx="10"/>
          </p:nvPr>
        </p:nvSpPr>
        <p:spPr/>
        <p:txBody>
          <a:bodyPr/>
          <a:lstStyle/>
          <a:p>
            <a:fld id="{F9F99E17-CCFD-42F4-8E3D-B3CB503CE894}" type="slidenum">
              <a:rPr lang="es-ES" smtClean="0"/>
              <a:t>112</a:t>
            </a:fld>
            <a:endParaRPr lang="es-ES" dirty="0"/>
          </a:p>
        </p:txBody>
      </p:sp>
    </p:spTree>
    <p:extLst>
      <p:ext uri="{BB962C8B-B14F-4D97-AF65-F5344CB8AC3E}">
        <p14:creationId xmlns:p14="http://schemas.microsoft.com/office/powerpoint/2010/main" val="517790706"/>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Jamshidieh Park </a:t>
            </a:r>
          </a:p>
        </p:txBody>
      </p:sp>
      <p:sp>
        <p:nvSpPr>
          <p:cNvPr id="4" name="3 Marcador de número de diapositiva"/>
          <p:cNvSpPr>
            <a:spLocks noGrp="1"/>
          </p:cNvSpPr>
          <p:nvPr>
            <p:ph type="sldNum" sz="quarter" idx="10"/>
          </p:nvPr>
        </p:nvSpPr>
        <p:spPr/>
        <p:txBody>
          <a:bodyPr/>
          <a:lstStyle/>
          <a:p>
            <a:fld id="{F9F99E17-CCFD-42F4-8E3D-B3CB503CE894}" type="slidenum">
              <a:rPr lang="es-ES" smtClean="0"/>
              <a:t>113</a:t>
            </a:fld>
            <a:endParaRPr lang="es-ES" dirty="0"/>
          </a:p>
        </p:txBody>
      </p:sp>
    </p:spTree>
    <p:extLst>
      <p:ext uri="{BB962C8B-B14F-4D97-AF65-F5344CB8AC3E}">
        <p14:creationId xmlns:p14="http://schemas.microsoft.com/office/powerpoint/2010/main" val="1885997731"/>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Jamshidieh Park </a:t>
            </a:r>
          </a:p>
        </p:txBody>
      </p:sp>
      <p:sp>
        <p:nvSpPr>
          <p:cNvPr id="4" name="3 Marcador de número de diapositiva"/>
          <p:cNvSpPr>
            <a:spLocks noGrp="1"/>
          </p:cNvSpPr>
          <p:nvPr>
            <p:ph type="sldNum" sz="quarter" idx="10"/>
          </p:nvPr>
        </p:nvSpPr>
        <p:spPr/>
        <p:txBody>
          <a:bodyPr/>
          <a:lstStyle/>
          <a:p>
            <a:fld id="{F9F99E17-CCFD-42F4-8E3D-B3CB503CE894}" type="slidenum">
              <a:rPr lang="es-ES" smtClean="0"/>
              <a:t>114</a:t>
            </a:fld>
            <a:endParaRPr lang="es-ES" dirty="0"/>
          </a:p>
        </p:txBody>
      </p:sp>
    </p:spTree>
    <p:extLst>
      <p:ext uri="{BB962C8B-B14F-4D97-AF65-F5344CB8AC3E}">
        <p14:creationId xmlns:p14="http://schemas.microsoft.com/office/powerpoint/2010/main" val="3233053004"/>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Jamshidieh Park </a:t>
            </a:r>
          </a:p>
        </p:txBody>
      </p:sp>
      <p:sp>
        <p:nvSpPr>
          <p:cNvPr id="4" name="3 Marcador de número de diapositiva"/>
          <p:cNvSpPr>
            <a:spLocks noGrp="1"/>
          </p:cNvSpPr>
          <p:nvPr>
            <p:ph type="sldNum" sz="quarter" idx="10"/>
          </p:nvPr>
        </p:nvSpPr>
        <p:spPr/>
        <p:txBody>
          <a:bodyPr/>
          <a:lstStyle/>
          <a:p>
            <a:fld id="{F9F99E17-CCFD-42F4-8E3D-B3CB503CE894}" type="slidenum">
              <a:rPr lang="es-ES" smtClean="0"/>
              <a:t>115</a:t>
            </a:fld>
            <a:endParaRPr lang="es-ES" dirty="0"/>
          </a:p>
        </p:txBody>
      </p:sp>
    </p:spTree>
    <p:extLst>
      <p:ext uri="{BB962C8B-B14F-4D97-AF65-F5344CB8AC3E}">
        <p14:creationId xmlns:p14="http://schemas.microsoft.com/office/powerpoint/2010/main" val="425014084"/>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Jamshidieh Park </a:t>
            </a:r>
          </a:p>
        </p:txBody>
      </p:sp>
      <p:sp>
        <p:nvSpPr>
          <p:cNvPr id="4" name="3 Marcador de número de diapositiva"/>
          <p:cNvSpPr>
            <a:spLocks noGrp="1"/>
          </p:cNvSpPr>
          <p:nvPr>
            <p:ph type="sldNum" sz="quarter" idx="10"/>
          </p:nvPr>
        </p:nvSpPr>
        <p:spPr/>
        <p:txBody>
          <a:bodyPr/>
          <a:lstStyle/>
          <a:p>
            <a:fld id="{F9F99E17-CCFD-42F4-8E3D-B3CB503CE894}" type="slidenum">
              <a:rPr lang="es-ES" smtClean="0"/>
              <a:t>116</a:t>
            </a:fld>
            <a:endParaRPr lang="es-ES" dirty="0"/>
          </a:p>
        </p:txBody>
      </p:sp>
    </p:spTree>
    <p:extLst>
      <p:ext uri="{BB962C8B-B14F-4D97-AF65-F5344CB8AC3E}">
        <p14:creationId xmlns:p14="http://schemas.microsoft.com/office/powerpoint/2010/main" val="367322078"/>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Jamshidieh Park </a:t>
            </a:r>
          </a:p>
        </p:txBody>
      </p:sp>
      <p:sp>
        <p:nvSpPr>
          <p:cNvPr id="4" name="3 Marcador de número de diapositiva"/>
          <p:cNvSpPr>
            <a:spLocks noGrp="1"/>
          </p:cNvSpPr>
          <p:nvPr>
            <p:ph type="sldNum" sz="quarter" idx="10"/>
          </p:nvPr>
        </p:nvSpPr>
        <p:spPr/>
        <p:txBody>
          <a:bodyPr/>
          <a:lstStyle/>
          <a:p>
            <a:fld id="{F9F99E17-CCFD-42F4-8E3D-B3CB503CE894}" type="slidenum">
              <a:rPr lang="es-ES" smtClean="0"/>
              <a:t>117</a:t>
            </a:fld>
            <a:endParaRPr lang="es-ES" dirty="0"/>
          </a:p>
        </p:txBody>
      </p:sp>
    </p:spTree>
    <p:extLst>
      <p:ext uri="{BB962C8B-B14F-4D97-AF65-F5344CB8AC3E}">
        <p14:creationId xmlns:p14="http://schemas.microsoft.com/office/powerpoint/2010/main" val="3903508977"/>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Jamshidieh Park </a:t>
            </a:r>
          </a:p>
        </p:txBody>
      </p:sp>
      <p:sp>
        <p:nvSpPr>
          <p:cNvPr id="4" name="3 Marcador de número de diapositiva"/>
          <p:cNvSpPr>
            <a:spLocks noGrp="1"/>
          </p:cNvSpPr>
          <p:nvPr>
            <p:ph type="sldNum" sz="quarter" idx="10"/>
          </p:nvPr>
        </p:nvSpPr>
        <p:spPr/>
        <p:txBody>
          <a:bodyPr/>
          <a:lstStyle/>
          <a:p>
            <a:fld id="{F9F99E17-CCFD-42F4-8E3D-B3CB503CE894}" type="slidenum">
              <a:rPr lang="es-ES" smtClean="0"/>
              <a:t>118</a:t>
            </a:fld>
            <a:endParaRPr lang="es-ES" dirty="0"/>
          </a:p>
        </p:txBody>
      </p:sp>
    </p:spTree>
    <p:extLst>
      <p:ext uri="{BB962C8B-B14F-4D97-AF65-F5344CB8AC3E}">
        <p14:creationId xmlns:p14="http://schemas.microsoft.com/office/powerpoint/2010/main" val="3592419117"/>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Jamshidieh Park </a:t>
            </a:r>
          </a:p>
        </p:txBody>
      </p:sp>
      <p:sp>
        <p:nvSpPr>
          <p:cNvPr id="4" name="3 Marcador de número de diapositiva"/>
          <p:cNvSpPr>
            <a:spLocks noGrp="1"/>
          </p:cNvSpPr>
          <p:nvPr>
            <p:ph type="sldNum" sz="quarter" idx="10"/>
          </p:nvPr>
        </p:nvSpPr>
        <p:spPr/>
        <p:txBody>
          <a:bodyPr/>
          <a:lstStyle/>
          <a:p>
            <a:fld id="{F9F99E17-CCFD-42F4-8E3D-B3CB503CE894}" type="slidenum">
              <a:rPr lang="es-ES" smtClean="0"/>
              <a:t>119</a:t>
            </a:fld>
            <a:endParaRPr lang="es-ES" dirty="0"/>
          </a:p>
        </p:txBody>
      </p:sp>
    </p:spTree>
    <p:extLst>
      <p:ext uri="{BB962C8B-B14F-4D97-AF65-F5344CB8AC3E}">
        <p14:creationId xmlns:p14="http://schemas.microsoft.com/office/powerpoint/2010/main" val="500654829"/>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Jamshidieh Park </a:t>
            </a:r>
          </a:p>
        </p:txBody>
      </p:sp>
      <p:sp>
        <p:nvSpPr>
          <p:cNvPr id="4" name="3 Marcador de número de diapositiva"/>
          <p:cNvSpPr>
            <a:spLocks noGrp="1"/>
          </p:cNvSpPr>
          <p:nvPr>
            <p:ph type="sldNum" sz="quarter" idx="10"/>
          </p:nvPr>
        </p:nvSpPr>
        <p:spPr/>
        <p:txBody>
          <a:bodyPr/>
          <a:lstStyle/>
          <a:p>
            <a:fld id="{F9F99E17-CCFD-42F4-8E3D-B3CB503CE894}" type="slidenum">
              <a:rPr lang="es-ES" smtClean="0"/>
              <a:t>120</a:t>
            </a:fld>
            <a:endParaRPr lang="es-ES" dirty="0"/>
          </a:p>
        </p:txBody>
      </p:sp>
    </p:spTree>
    <p:extLst>
      <p:ext uri="{BB962C8B-B14F-4D97-AF65-F5344CB8AC3E}">
        <p14:creationId xmlns:p14="http://schemas.microsoft.com/office/powerpoint/2010/main" val="1614884036"/>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Laleh Park.-Teherán.</a:t>
            </a:r>
          </a:p>
        </p:txBody>
      </p:sp>
      <p:sp>
        <p:nvSpPr>
          <p:cNvPr id="4" name="3 Marcador de número de diapositiva"/>
          <p:cNvSpPr>
            <a:spLocks noGrp="1"/>
          </p:cNvSpPr>
          <p:nvPr>
            <p:ph type="sldNum" sz="quarter" idx="10"/>
          </p:nvPr>
        </p:nvSpPr>
        <p:spPr/>
        <p:txBody>
          <a:bodyPr/>
          <a:lstStyle/>
          <a:p>
            <a:fld id="{F9F99E17-CCFD-42F4-8E3D-B3CB503CE894}" type="slidenum">
              <a:rPr lang="es-ES" smtClean="0"/>
              <a:t>123</a:t>
            </a:fld>
            <a:endParaRPr lang="es-ES" dirty="0"/>
          </a:p>
        </p:txBody>
      </p:sp>
    </p:spTree>
    <p:extLst>
      <p:ext uri="{BB962C8B-B14F-4D97-AF65-F5344CB8AC3E}">
        <p14:creationId xmlns:p14="http://schemas.microsoft.com/office/powerpoint/2010/main" val="2904699668"/>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Laleh Park.-Teherán.</a:t>
            </a:r>
          </a:p>
        </p:txBody>
      </p:sp>
      <p:sp>
        <p:nvSpPr>
          <p:cNvPr id="4" name="3 Marcador de número de diapositiva"/>
          <p:cNvSpPr>
            <a:spLocks noGrp="1"/>
          </p:cNvSpPr>
          <p:nvPr>
            <p:ph type="sldNum" sz="quarter" idx="10"/>
          </p:nvPr>
        </p:nvSpPr>
        <p:spPr/>
        <p:txBody>
          <a:bodyPr/>
          <a:lstStyle/>
          <a:p>
            <a:fld id="{F9F99E17-CCFD-42F4-8E3D-B3CB503CE894}" type="slidenum">
              <a:rPr lang="es-ES" smtClean="0"/>
              <a:t>124</a:t>
            </a:fld>
            <a:endParaRPr lang="es-ES" dirty="0"/>
          </a:p>
        </p:txBody>
      </p:sp>
    </p:spTree>
    <p:extLst>
      <p:ext uri="{BB962C8B-B14F-4D97-AF65-F5344CB8AC3E}">
        <p14:creationId xmlns:p14="http://schemas.microsoft.com/office/powerpoint/2010/main" val="3971240457"/>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Laleh Park.-Teherán.</a:t>
            </a:r>
          </a:p>
        </p:txBody>
      </p:sp>
      <p:sp>
        <p:nvSpPr>
          <p:cNvPr id="4" name="3 Marcador de número de diapositiva"/>
          <p:cNvSpPr>
            <a:spLocks noGrp="1"/>
          </p:cNvSpPr>
          <p:nvPr>
            <p:ph type="sldNum" sz="quarter" idx="10"/>
          </p:nvPr>
        </p:nvSpPr>
        <p:spPr/>
        <p:txBody>
          <a:bodyPr/>
          <a:lstStyle/>
          <a:p>
            <a:fld id="{F9F99E17-CCFD-42F4-8E3D-B3CB503CE894}" type="slidenum">
              <a:rPr lang="es-ES" smtClean="0"/>
              <a:t>125</a:t>
            </a:fld>
            <a:endParaRPr lang="es-ES" dirty="0"/>
          </a:p>
        </p:txBody>
      </p:sp>
    </p:spTree>
    <p:extLst>
      <p:ext uri="{BB962C8B-B14F-4D97-AF65-F5344CB8AC3E}">
        <p14:creationId xmlns:p14="http://schemas.microsoft.com/office/powerpoint/2010/main" val="634386903"/>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Laleh Park.-Teherán.</a:t>
            </a:r>
          </a:p>
        </p:txBody>
      </p:sp>
      <p:sp>
        <p:nvSpPr>
          <p:cNvPr id="4" name="3 Marcador de número de diapositiva"/>
          <p:cNvSpPr>
            <a:spLocks noGrp="1"/>
          </p:cNvSpPr>
          <p:nvPr>
            <p:ph type="sldNum" sz="quarter" idx="10"/>
          </p:nvPr>
        </p:nvSpPr>
        <p:spPr/>
        <p:txBody>
          <a:bodyPr/>
          <a:lstStyle/>
          <a:p>
            <a:fld id="{F9F99E17-CCFD-42F4-8E3D-B3CB503CE894}" type="slidenum">
              <a:rPr lang="es-ES" smtClean="0"/>
              <a:t>126</a:t>
            </a:fld>
            <a:endParaRPr lang="es-ES" dirty="0"/>
          </a:p>
        </p:txBody>
      </p:sp>
    </p:spTree>
    <p:extLst>
      <p:ext uri="{BB962C8B-B14F-4D97-AF65-F5344CB8AC3E}">
        <p14:creationId xmlns:p14="http://schemas.microsoft.com/office/powerpoint/2010/main" val="850638845"/>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Laleh Park.-Teherán.</a:t>
            </a:r>
          </a:p>
        </p:txBody>
      </p:sp>
      <p:sp>
        <p:nvSpPr>
          <p:cNvPr id="4" name="3 Marcador de número de diapositiva"/>
          <p:cNvSpPr>
            <a:spLocks noGrp="1"/>
          </p:cNvSpPr>
          <p:nvPr>
            <p:ph type="sldNum" sz="quarter" idx="10"/>
          </p:nvPr>
        </p:nvSpPr>
        <p:spPr/>
        <p:txBody>
          <a:bodyPr/>
          <a:lstStyle/>
          <a:p>
            <a:fld id="{F9F99E17-CCFD-42F4-8E3D-B3CB503CE894}" type="slidenum">
              <a:rPr lang="es-ES" smtClean="0"/>
              <a:t>127</a:t>
            </a:fld>
            <a:endParaRPr lang="es-ES" dirty="0"/>
          </a:p>
        </p:txBody>
      </p:sp>
    </p:spTree>
    <p:extLst>
      <p:ext uri="{BB962C8B-B14F-4D97-AF65-F5344CB8AC3E}">
        <p14:creationId xmlns:p14="http://schemas.microsoft.com/office/powerpoint/2010/main" val="1692985807"/>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Laleh Park.-Teherán.</a:t>
            </a:r>
          </a:p>
        </p:txBody>
      </p:sp>
      <p:sp>
        <p:nvSpPr>
          <p:cNvPr id="4" name="3 Marcador de número de diapositiva"/>
          <p:cNvSpPr>
            <a:spLocks noGrp="1"/>
          </p:cNvSpPr>
          <p:nvPr>
            <p:ph type="sldNum" sz="quarter" idx="10"/>
          </p:nvPr>
        </p:nvSpPr>
        <p:spPr/>
        <p:txBody>
          <a:bodyPr/>
          <a:lstStyle/>
          <a:p>
            <a:fld id="{F9F99E17-CCFD-42F4-8E3D-B3CB503CE894}" type="slidenum">
              <a:rPr lang="es-ES" smtClean="0"/>
              <a:t>128</a:t>
            </a:fld>
            <a:endParaRPr lang="es-ES" dirty="0"/>
          </a:p>
        </p:txBody>
      </p:sp>
    </p:spTree>
    <p:extLst>
      <p:ext uri="{BB962C8B-B14F-4D97-AF65-F5344CB8AC3E}">
        <p14:creationId xmlns:p14="http://schemas.microsoft.com/office/powerpoint/2010/main" val="498537991"/>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Laleh Park.-Teherán.</a:t>
            </a:r>
          </a:p>
        </p:txBody>
      </p:sp>
      <p:sp>
        <p:nvSpPr>
          <p:cNvPr id="4" name="3 Marcador de número de diapositiva"/>
          <p:cNvSpPr>
            <a:spLocks noGrp="1"/>
          </p:cNvSpPr>
          <p:nvPr>
            <p:ph type="sldNum" sz="quarter" idx="10"/>
          </p:nvPr>
        </p:nvSpPr>
        <p:spPr/>
        <p:txBody>
          <a:bodyPr/>
          <a:lstStyle/>
          <a:p>
            <a:fld id="{F9F99E17-CCFD-42F4-8E3D-B3CB503CE894}" type="slidenum">
              <a:rPr lang="es-ES" smtClean="0"/>
              <a:t>129</a:t>
            </a:fld>
            <a:endParaRPr lang="es-ES" dirty="0"/>
          </a:p>
        </p:txBody>
      </p:sp>
    </p:spTree>
    <p:extLst>
      <p:ext uri="{BB962C8B-B14F-4D97-AF65-F5344CB8AC3E}">
        <p14:creationId xmlns:p14="http://schemas.microsoft.com/office/powerpoint/2010/main" val="767249074"/>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Laleh Park.-Teherán. Estatua de Biruni</a:t>
            </a:r>
          </a:p>
        </p:txBody>
      </p:sp>
      <p:sp>
        <p:nvSpPr>
          <p:cNvPr id="4" name="3 Marcador de número de diapositiva"/>
          <p:cNvSpPr>
            <a:spLocks noGrp="1"/>
          </p:cNvSpPr>
          <p:nvPr>
            <p:ph type="sldNum" sz="quarter" idx="10"/>
          </p:nvPr>
        </p:nvSpPr>
        <p:spPr/>
        <p:txBody>
          <a:bodyPr/>
          <a:lstStyle/>
          <a:p>
            <a:fld id="{F9F99E17-CCFD-42F4-8E3D-B3CB503CE894}" type="slidenum">
              <a:rPr lang="es-ES" smtClean="0"/>
              <a:t>130</a:t>
            </a:fld>
            <a:endParaRPr lang="es-ES" dirty="0"/>
          </a:p>
        </p:txBody>
      </p:sp>
    </p:spTree>
    <p:extLst>
      <p:ext uri="{BB962C8B-B14F-4D97-AF65-F5344CB8AC3E}">
        <p14:creationId xmlns:p14="http://schemas.microsoft.com/office/powerpoint/2010/main" val="3807680849"/>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Laleh Park.-Teherán.</a:t>
            </a:r>
          </a:p>
        </p:txBody>
      </p:sp>
      <p:sp>
        <p:nvSpPr>
          <p:cNvPr id="4" name="3 Marcador de número de diapositiva"/>
          <p:cNvSpPr>
            <a:spLocks noGrp="1"/>
          </p:cNvSpPr>
          <p:nvPr>
            <p:ph type="sldNum" sz="quarter" idx="10"/>
          </p:nvPr>
        </p:nvSpPr>
        <p:spPr/>
        <p:txBody>
          <a:bodyPr/>
          <a:lstStyle/>
          <a:p>
            <a:fld id="{F9F99E17-CCFD-42F4-8E3D-B3CB503CE894}" type="slidenum">
              <a:rPr lang="es-ES" smtClean="0"/>
              <a:t>131</a:t>
            </a:fld>
            <a:endParaRPr lang="es-ES" dirty="0"/>
          </a:p>
        </p:txBody>
      </p:sp>
    </p:spTree>
    <p:extLst>
      <p:ext uri="{BB962C8B-B14F-4D97-AF65-F5344CB8AC3E}">
        <p14:creationId xmlns:p14="http://schemas.microsoft.com/office/powerpoint/2010/main" val="86514029"/>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Laleh Park.-Teherán.</a:t>
            </a:r>
          </a:p>
        </p:txBody>
      </p:sp>
      <p:sp>
        <p:nvSpPr>
          <p:cNvPr id="4" name="3 Marcador de número de diapositiva"/>
          <p:cNvSpPr>
            <a:spLocks noGrp="1"/>
          </p:cNvSpPr>
          <p:nvPr>
            <p:ph type="sldNum" sz="quarter" idx="10"/>
          </p:nvPr>
        </p:nvSpPr>
        <p:spPr/>
        <p:txBody>
          <a:bodyPr/>
          <a:lstStyle/>
          <a:p>
            <a:fld id="{F9F99E17-CCFD-42F4-8E3D-B3CB503CE894}" type="slidenum">
              <a:rPr lang="es-ES" smtClean="0"/>
              <a:t>132</a:t>
            </a:fld>
            <a:endParaRPr lang="es-ES" dirty="0"/>
          </a:p>
        </p:txBody>
      </p:sp>
    </p:spTree>
    <p:extLst>
      <p:ext uri="{BB962C8B-B14F-4D97-AF65-F5344CB8AC3E}">
        <p14:creationId xmlns:p14="http://schemas.microsoft.com/office/powerpoint/2010/main" val="345555315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grpSp>
        <p:nvGrpSpPr>
          <p:cNvPr id="7" name="Group 6"/>
          <p:cNvGrpSpPr/>
          <p:nvPr/>
        </p:nvGrpSpPr>
        <p:grpSpPr>
          <a:xfrm>
            <a:off x="-8466" y="-8468"/>
            <a:ext cx="9169804" cy="6874935"/>
            <a:chOff x="-8466" y="-8468"/>
            <a:chExt cx="9169804" cy="6874935"/>
          </a:xfrm>
        </p:grpSpPr>
        <p:cxnSp>
          <p:nvCxnSpPr>
            <p:cNvPr id="17" name="Straight Connector 16"/>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9" name="Freeform 18"/>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 name="Freeform 19"/>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1" name="Freeform 20"/>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21"/>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Freeform 22"/>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Freeform 23"/>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Freeform 24"/>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Freeform 27"/>
            <p:cNvSpPr/>
            <p:nvPr/>
          </p:nvSpPr>
          <p:spPr>
            <a:xfrm>
              <a:off x="-8466" y="-8468"/>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130595" y="2404534"/>
            <a:ext cx="5826719" cy="1646302"/>
          </a:xfrm>
        </p:spPr>
        <p:txBody>
          <a:bodyPr anchor="b">
            <a:noAutofit/>
          </a:bodyPr>
          <a:lstStyle>
            <a:lvl1pPr algn="r">
              <a:defRPr sz="5400">
                <a:solidFill>
                  <a:schemeClr val="accent1"/>
                </a:solidFill>
              </a:defRPr>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130595" y="4050834"/>
            <a:ext cx="5826719"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3/1/2018</a:t>
            </a:fld>
            <a:endParaRPr lang="en-US" dirty="0"/>
          </a:p>
        </p:txBody>
      </p:sp>
      <p:sp>
        <p:nvSpPr>
          <p:cNvPr id="5" name="Footer Placeholder 4"/>
          <p:cNvSpPr>
            <a:spLocks noGrp="1"/>
          </p:cNvSpPr>
          <p:nvPr>
            <p:ph type="ftr" sz="quarter" idx="11"/>
          </p:nvPr>
        </p:nvSpPr>
        <p:spPr/>
        <p:txBody>
          <a:bodyPr/>
          <a:lstStyle/>
          <a:p>
            <a:endParaRPr kumimoji="0" lang="en-US" dirty="0"/>
          </a:p>
        </p:txBody>
      </p:sp>
      <p:sp>
        <p:nvSpPr>
          <p:cNvPr id="6" name="Slide Number Placeholder 5"/>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extLst>
      <p:ext uri="{BB962C8B-B14F-4D97-AF65-F5344CB8AC3E}">
        <p14:creationId xmlns:p14="http://schemas.microsoft.com/office/powerpoint/2010/main" val="9331356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3/1/2018</a:t>
            </a:fld>
            <a:endParaRPr lang="en-US" dirty="0"/>
          </a:p>
        </p:txBody>
      </p:sp>
      <p:sp>
        <p:nvSpPr>
          <p:cNvPr id="5" name="Footer Placeholder 4"/>
          <p:cNvSpPr>
            <a:spLocks noGrp="1"/>
          </p:cNvSpPr>
          <p:nvPr>
            <p:ph type="ftr" sz="quarter" idx="11"/>
          </p:nvPr>
        </p:nvSpPr>
        <p:spPr/>
        <p:txBody>
          <a:bodyPr/>
          <a:lstStyle/>
          <a:p>
            <a:endParaRPr kumimoji="0" lang="en-US" dirty="0"/>
          </a:p>
        </p:txBody>
      </p:sp>
      <p:sp>
        <p:nvSpPr>
          <p:cNvPr id="6" name="Slide Number Placeholder 5"/>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‹Nº›</a:t>
            </a:fld>
            <a:endParaRPr kumimoji="0" lang="en-US" dirty="0"/>
          </a:p>
        </p:txBody>
      </p:sp>
    </p:spTree>
    <p:extLst>
      <p:ext uri="{BB962C8B-B14F-4D97-AF65-F5344CB8AC3E}">
        <p14:creationId xmlns:p14="http://schemas.microsoft.com/office/powerpoint/2010/main" val="26777920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609598" y="2700868"/>
            <a:ext cx="6347715" cy="1826581"/>
          </a:xfrm>
        </p:spPr>
        <p:txBody>
          <a:bodyPr anchor="b"/>
          <a:lstStyle>
            <a:lvl1pPr algn="l">
              <a:defRPr sz="40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09598" y="4527448"/>
            <a:ext cx="6347715"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3/1/2018</a:t>
            </a:fld>
            <a:endParaRPr lang="en-US" dirty="0"/>
          </a:p>
        </p:txBody>
      </p:sp>
      <p:sp>
        <p:nvSpPr>
          <p:cNvPr id="5" name="Footer Placeholder 4"/>
          <p:cNvSpPr>
            <a:spLocks noGrp="1"/>
          </p:cNvSpPr>
          <p:nvPr>
            <p:ph type="ftr" sz="quarter" idx="11"/>
          </p:nvPr>
        </p:nvSpPr>
        <p:spPr/>
        <p:txBody>
          <a:bodyPr/>
          <a:lstStyle/>
          <a:p>
            <a:endParaRPr kumimoji="0" lang="en-US" dirty="0"/>
          </a:p>
        </p:txBody>
      </p:sp>
      <p:sp>
        <p:nvSpPr>
          <p:cNvPr id="6" name="Slide Number Placeholder 5"/>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extLst>
      <p:ext uri="{BB962C8B-B14F-4D97-AF65-F5344CB8AC3E}">
        <p14:creationId xmlns:p14="http://schemas.microsoft.com/office/powerpoint/2010/main" val="25038433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1320800"/>
          </a:xfrm>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609600" y="2160589"/>
            <a:ext cx="3088109" cy="3880772"/>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3869204" y="2160590"/>
            <a:ext cx="3088110" cy="388077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3/1/2018</a:t>
            </a:fld>
            <a:endParaRPr lang="en-US" dirty="0"/>
          </a:p>
        </p:txBody>
      </p:sp>
      <p:sp>
        <p:nvSpPr>
          <p:cNvPr id="6" name="Footer Placeholder 5"/>
          <p:cNvSpPr>
            <a:spLocks noGrp="1"/>
          </p:cNvSpPr>
          <p:nvPr>
            <p:ph type="ftr" sz="quarter" idx="11"/>
          </p:nvPr>
        </p:nvSpPr>
        <p:spPr/>
        <p:txBody>
          <a:bodyPr/>
          <a:lstStyle/>
          <a:p>
            <a:endParaRPr kumimoji="0" lang="en-US" dirty="0"/>
          </a:p>
        </p:txBody>
      </p:sp>
      <p:sp>
        <p:nvSpPr>
          <p:cNvPr id="7" name="Slide Number Placeholder 6"/>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extLst>
      <p:ext uri="{BB962C8B-B14F-4D97-AF65-F5344CB8AC3E}">
        <p14:creationId xmlns:p14="http://schemas.microsoft.com/office/powerpoint/2010/main" val="8273304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3" cy="1320800"/>
          </a:xfrm>
        </p:spPr>
        <p:txBody>
          <a:bodyPr/>
          <a:lstStyle>
            <a:lvl1pPr>
              <a:defRPr/>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09599"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4" name="Content Placeholder 3"/>
          <p:cNvSpPr>
            <a:spLocks noGrp="1"/>
          </p:cNvSpPr>
          <p:nvPr>
            <p:ph sz="half" idx="2"/>
          </p:nvPr>
        </p:nvSpPr>
        <p:spPr>
          <a:xfrm>
            <a:off x="609599" y="2737246"/>
            <a:ext cx="3090672" cy="3304117"/>
          </a:xfrm>
        </p:spPr>
        <p:txBody>
          <a:bodyPr>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3866640"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6" name="Content Placeholder 5"/>
          <p:cNvSpPr>
            <a:spLocks noGrp="1"/>
          </p:cNvSpPr>
          <p:nvPr>
            <p:ph sz="quarter" idx="4"/>
          </p:nvPr>
        </p:nvSpPr>
        <p:spPr>
          <a:xfrm>
            <a:off x="3866640" y="2737246"/>
            <a:ext cx="3090672" cy="3304117"/>
          </a:xfrm>
        </p:spPr>
        <p:txBody>
          <a:bodyPr>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3/1/2018</a:t>
            </a:fld>
            <a:endParaRPr lang="en-US" dirty="0"/>
          </a:p>
        </p:txBody>
      </p:sp>
      <p:sp>
        <p:nvSpPr>
          <p:cNvPr id="8" name="Footer Placeholder 7"/>
          <p:cNvSpPr>
            <a:spLocks noGrp="1"/>
          </p:cNvSpPr>
          <p:nvPr>
            <p:ph type="ftr" sz="quarter" idx="11"/>
          </p:nvPr>
        </p:nvSpPr>
        <p:spPr/>
        <p:txBody>
          <a:bodyPr/>
          <a:lstStyle/>
          <a:p>
            <a:endParaRPr kumimoji="0" lang="en-US" dirty="0"/>
          </a:p>
        </p:txBody>
      </p:sp>
      <p:sp>
        <p:nvSpPr>
          <p:cNvPr id="9" name="Slide Number Placeholder 8"/>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extLst>
      <p:ext uri="{BB962C8B-B14F-4D97-AF65-F5344CB8AC3E}">
        <p14:creationId xmlns:p14="http://schemas.microsoft.com/office/powerpoint/2010/main" val="34717431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4" cy="1320800"/>
          </a:xfrm>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3/1/2018</a:t>
            </a:fld>
            <a:endParaRPr lang="en-US" dirty="0">
              <a:solidFill>
                <a:schemeClr val="tx2"/>
              </a:solidFill>
            </a:endParaRPr>
          </a:p>
        </p:txBody>
      </p:sp>
      <p:sp>
        <p:nvSpPr>
          <p:cNvPr id="4" name="Footer Placeholder 3"/>
          <p:cNvSpPr>
            <a:spLocks noGrp="1"/>
          </p:cNvSpPr>
          <p:nvPr>
            <p:ph type="ftr" sz="quarter" idx="11"/>
          </p:nvPr>
        </p:nvSpPr>
        <p:spPr/>
        <p:txBody>
          <a:bodyPr/>
          <a:lstStyle/>
          <a:p>
            <a:pPr algn="l" eaLnBrk="1" latinLnBrk="0" hangingPunct="1"/>
            <a:endParaRPr kumimoji="0" lang="en-US" dirty="0">
              <a:solidFill>
                <a:schemeClr val="tx2"/>
              </a:solidFill>
            </a:endParaRPr>
          </a:p>
        </p:txBody>
      </p:sp>
      <p:sp>
        <p:nvSpPr>
          <p:cNvPr id="5" name="Slide Number Placeholder 4"/>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extLst>
      <p:ext uri="{BB962C8B-B14F-4D97-AF65-F5344CB8AC3E}">
        <p14:creationId xmlns:p14="http://schemas.microsoft.com/office/powerpoint/2010/main" val="27150768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3/1/2018</a:t>
            </a:fld>
            <a:endParaRPr lang="en-US" dirty="0"/>
          </a:p>
        </p:txBody>
      </p:sp>
      <p:sp>
        <p:nvSpPr>
          <p:cNvPr id="3" name="Footer Placeholder 2"/>
          <p:cNvSpPr>
            <a:spLocks noGrp="1"/>
          </p:cNvSpPr>
          <p:nvPr>
            <p:ph type="ftr" sz="quarter" idx="11"/>
          </p:nvPr>
        </p:nvSpPr>
        <p:spPr/>
        <p:txBody>
          <a:bodyPr/>
          <a:lstStyle/>
          <a:p>
            <a:endParaRPr kumimoji="0" lang="en-US" dirty="0"/>
          </a:p>
        </p:txBody>
      </p:sp>
      <p:sp>
        <p:nvSpPr>
          <p:cNvPr id="4" name="Slide Number Placeholder 3"/>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extLst>
      <p:ext uri="{BB962C8B-B14F-4D97-AF65-F5344CB8AC3E}">
        <p14:creationId xmlns:p14="http://schemas.microsoft.com/office/powerpoint/2010/main" val="13470434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09599" y="1498604"/>
            <a:ext cx="2790182" cy="1278466"/>
          </a:xfrm>
        </p:spPr>
        <p:txBody>
          <a:bodyPr anchor="b">
            <a:normAutofit/>
          </a:bodyPr>
          <a:lstStyle>
            <a:lvl1pPr>
              <a:defRPr sz="2000"/>
            </a:lvl1pPr>
          </a:lstStyle>
          <a:p>
            <a:r>
              <a:rPr lang="es-ES"/>
              <a:t>Haga clic para modificar el estilo de título del patrón</a:t>
            </a:r>
            <a:endParaRPr lang="en-US" dirty="0"/>
          </a:p>
        </p:txBody>
      </p:sp>
      <p:sp>
        <p:nvSpPr>
          <p:cNvPr id="3" name="Content Placeholder 2"/>
          <p:cNvSpPr>
            <a:spLocks noGrp="1"/>
          </p:cNvSpPr>
          <p:nvPr>
            <p:ph idx="1"/>
          </p:nvPr>
        </p:nvSpPr>
        <p:spPr>
          <a:xfrm>
            <a:off x="3571275" y="514925"/>
            <a:ext cx="3386037" cy="5526437"/>
          </a:xfrm>
        </p:spPr>
        <p:txBody>
          <a:bodyPr>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609599" y="2777069"/>
            <a:ext cx="2790182" cy="2584449"/>
          </a:xfrm>
        </p:spPr>
        <p:txBody>
          <a:bodyPr>
            <a:normAutofit/>
          </a:bodyPr>
          <a:lstStyle>
            <a:lvl1pPr marL="0" indent="0">
              <a:buNone/>
              <a:defRPr sz="14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
              <a:t>Editar los estilos de texto del patrón</a:t>
            </a:r>
          </a:p>
        </p:txBody>
      </p:sp>
      <p:sp>
        <p:nvSpPr>
          <p:cNvPr id="5" name="Date Placeholder 4"/>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3/1/2018</a:t>
            </a:fld>
            <a:endParaRPr lang="en-US" dirty="0"/>
          </a:p>
        </p:txBody>
      </p:sp>
      <p:sp>
        <p:nvSpPr>
          <p:cNvPr id="6" name="Footer Placeholder 5"/>
          <p:cNvSpPr>
            <a:spLocks noGrp="1"/>
          </p:cNvSpPr>
          <p:nvPr>
            <p:ph type="ftr" sz="quarter" idx="11"/>
          </p:nvPr>
        </p:nvSpPr>
        <p:spPr/>
        <p:txBody>
          <a:bodyPr/>
          <a:lstStyle/>
          <a:p>
            <a:endParaRPr kumimoji="0" lang="en-US" dirty="0"/>
          </a:p>
        </p:txBody>
      </p:sp>
      <p:sp>
        <p:nvSpPr>
          <p:cNvPr id="7" name="Slide Number Placeholder 6"/>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‹Nº›</a:t>
            </a:fld>
            <a:endParaRPr kumimoji="0" lang="en-US" dirty="0"/>
          </a:p>
        </p:txBody>
      </p:sp>
    </p:spTree>
    <p:extLst>
      <p:ext uri="{BB962C8B-B14F-4D97-AF65-F5344CB8AC3E}">
        <p14:creationId xmlns:p14="http://schemas.microsoft.com/office/powerpoint/2010/main" val="2845349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09599" y="4800600"/>
            <a:ext cx="6347714" cy="566738"/>
          </a:xfrm>
        </p:spPr>
        <p:txBody>
          <a:bodyPr anchor="b">
            <a:normAutofit/>
          </a:bodyPr>
          <a:lstStyle>
            <a:lvl1pPr algn="l">
              <a:defRPr sz="2400" b="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609599" y="609600"/>
            <a:ext cx="6347714"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dirty="0"/>
              <a:t>Haga clic en el icono para agregar una imagen</a:t>
            </a:r>
            <a:endParaRPr lang="en-US" dirty="0"/>
          </a:p>
        </p:txBody>
      </p:sp>
      <p:sp>
        <p:nvSpPr>
          <p:cNvPr id="4" name="Text Placeholder 3"/>
          <p:cNvSpPr>
            <a:spLocks noGrp="1"/>
          </p:cNvSpPr>
          <p:nvPr>
            <p:ph type="body" sz="half" idx="2"/>
          </p:nvPr>
        </p:nvSpPr>
        <p:spPr>
          <a:xfrm>
            <a:off x="609599" y="5367338"/>
            <a:ext cx="6347714"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los estilos de texto del patrón</a:t>
            </a:r>
          </a:p>
        </p:txBody>
      </p:sp>
      <p:sp>
        <p:nvSpPr>
          <p:cNvPr id="5" name="Date Placeholder 4"/>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3/1/2018</a:t>
            </a:fld>
            <a:endParaRPr lang="en-US" dirty="0"/>
          </a:p>
        </p:txBody>
      </p:sp>
      <p:sp>
        <p:nvSpPr>
          <p:cNvPr id="6" name="Footer Placeholder 5"/>
          <p:cNvSpPr>
            <a:spLocks noGrp="1"/>
          </p:cNvSpPr>
          <p:nvPr>
            <p:ph type="ftr" sz="quarter" idx="11"/>
          </p:nvPr>
        </p:nvSpPr>
        <p:spPr/>
        <p:txBody>
          <a:bodyPr/>
          <a:lstStyle/>
          <a:p>
            <a:endParaRPr kumimoji="0" lang="en-US" dirty="0"/>
          </a:p>
        </p:txBody>
      </p:sp>
      <p:sp>
        <p:nvSpPr>
          <p:cNvPr id="7" name="Slide Number Placeholder 6"/>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‹Nº›</a:t>
            </a:fld>
            <a:endParaRPr kumimoji="0" lang="en-US" dirty="0"/>
          </a:p>
        </p:txBody>
      </p:sp>
    </p:spTree>
    <p:extLst>
      <p:ext uri="{BB962C8B-B14F-4D97-AF65-F5344CB8AC3E}">
        <p14:creationId xmlns:p14="http://schemas.microsoft.com/office/powerpoint/2010/main" val="16067673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3403600"/>
          </a:xfrm>
        </p:spPr>
        <p:txBody>
          <a:bodyPr anchor="ctr">
            <a:normAutofit/>
          </a:bodyPr>
          <a:lstStyle>
            <a:lvl1pPr algn="l">
              <a:defRPr sz="44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09600" y="4470400"/>
            <a:ext cx="6347714"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3/1/2018</a:t>
            </a:fld>
            <a:endParaRPr lang="en-US" dirty="0">
              <a:solidFill>
                <a:schemeClr val="tx2"/>
              </a:solidFill>
            </a:endParaRPr>
          </a:p>
        </p:txBody>
      </p:sp>
      <p:sp>
        <p:nvSpPr>
          <p:cNvPr id="5" name="Footer Placeholder 4"/>
          <p:cNvSpPr>
            <a:spLocks noGrp="1"/>
          </p:cNvSpPr>
          <p:nvPr>
            <p:ph type="ftr" sz="quarter" idx="11"/>
          </p:nvPr>
        </p:nvSpPr>
        <p:spPr/>
        <p:txBody>
          <a:bodyPr/>
          <a:lstStyle/>
          <a:p>
            <a:pPr algn="l" eaLnBrk="1" latinLnBrk="0" hangingPunct="1"/>
            <a:endParaRPr kumimoji="0" lang="en-US" dirty="0">
              <a:solidFill>
                <a:schemeClr val="tx2"/>
              </a:solidFill>
            </a:endParaRPr>
          </a:p>
        </p:txBody>
      </p:sp>
      <p:sp>
        <p:nvSpPr>
          <p:cNvPr id="6" name="Slide Number Placeholder 5"/>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extLst>
      <p:ext uri="{BB962C8B-B14F-4D97-AF65-F5344CB8AC3E}">
        <p14:creationId xmlns:p14="http://schemas.microsoft.com/office/powerpoint/2010/main" val="13370615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s-ES"/>
              <a:t>Haga clic para modificar el estilo de título del patrón</a:t>
            </a:r>
            <a:endParaRPr lang="en-US" dirty="0"/>
          </a:p>
        </p:txBody>
      </p:sp>
      <p:sp>
        <p:nvSpPr>
          <p:cNvPr id="23" name="Text Placeholder 9"/>
          <p:cNvSpPr>
            <a:spLocks noGrp="1"/>
          </p:cNvSpPr>
          <p:nvPr>
            <p:ph type="body" sz="quarter" idx="13"/>
          </p:nvPr>
        </p:nvSpPr>
        <p:spPr>
          <a:xfrm>
            <a:off x="1101074" y="3632200"/>
            <a:ext cx="541980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Editar los estilos de texto del patrón</a:t>
            </a:r>
          </a:p>
        </p:txBody>
      </p:sp>
      <p:sp>
        <p:nvSpPr>
          <p:cNvPr id="3" name="Text Placeholder 2"/>
          <p:cNvSpPr>
            <a:spLocks noGrp="1"/>
          </p:cNvSpPr>
          <p:nvPr>
            <p:ph type="body" idx="1"/>
          </p:nvPr>
        </p:nvSpPr>
        <p:spPr>
          <a:xfrm>
            <a:off x="609598" y="4470400"/>
            <a:ext cx="6347715"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3/1/2018</a:t>
            </a:fld>
            <a:endParaRPr lang="en-US" dirty="0">
              <a:solidFill>
                <a:schemeClr val="tx2"/>
              </a:solidFill>
            </a:endParaRPr>
          </a:p>
        </p:txBody>
      </p:sp>
      <p:sp>
        <p:nvSpPr>
          <p:cNvPr id="5" name="Footer Placeholder 4"/>
          <p:cNvSpPr>
            <a:spLocks noGrp="1"/>
          </p:cNvSpPr>
          <p:nvPr>
            <p:ph type="ftr" sz="quarter" idx="11"/>
          </p:nvPr>
        </p:nvSpPr>
        <p:spPr/>
        <p:txBody>
          <a:bodyPr/>
          <a:lstStyle/>
          <a:p>
            <a:pPr algn="l" eaLnBrk="1" latinLnBrk="0" hangingPunct="1"/>
            <a:endParaRPr kumimoji="0" lang="en-US" dirty="0">
              <a:solidFill>
                <a:schemeClr val="tx2"/>
              </a:solidFill>
            </a:endParaRPr>
          </a:p>
        </p:txBody>
      </p:sp>
      <p:sp>
        <p:nvSpPr>
          <p:cNvPr id="6" name="Slide Number Placeholder 5"/>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93792876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609598" y="1931988"/>
            <a:ext cx="6347715" cy="2595460"/>
          </a:xfrm>
        </p:spPr>
        <p:txBody>
          <a:bodyPr anchor="b">
            <a:normAutofit/>
          </a:bodyPr>
          <a:lstStyle>
            <a:lvl1pPr algn="l">
              <a:defRPr sz="44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3/1/2018</a:t>
            </a:fld>
            <a:endParaRPr lang="en-US" dirty="0">
              <a:solidFill>
                <a:schemeClr val="tx2"/>
              </a:solidFill>
            </a:endParaRPr>
          </a:p>
        </p:txBody>
      </p:sp>
      <p:sp>
        <p:nvSpPr>
          <p:cNvPr id="5" name="Footer Placeholder 4"/>
          <p:cNvSpPr>
            <a:spLocks noGrp="1"/>
          </p:cNvSpPr>
          <p:nvPr>
            <p:ph type="ftr" sz="quarter" idx="11"/>
          </p:nvPr>
        </p:nvSpPr>
        <p:spPr/>
        <p:txBody>
          <a:bodyPr/>
          <a:lstStyle/>
          <a:p>
            <a:pPr algn="l" eaLnBrk="1" latinLnBrk="0" hangingPunct="1"/>
            <a:endParaRPr kumimoji="0" lang="en-US" dirty="0">
              <a:solidFill>
                <a:schemeClr val="tx2"/>
              </a:solidFill>
            </a:endParaRPr>
          </a:p>
        </p:txBody>
      </p:sp>
      <p:sp>
        <p:nvSpPr>
          <p:cNvPr id="6" name="Slide Number Placeholder 5"/>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extLst>
      <p:ext uri="{BB962C8B-B14F-4D97-AF65-F5344CB8AC3E}">
        <p14:creationId xmlns:p14="http://schemas.microsoft.com/office/powerpoint/2010/main" val="151240838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itar la 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s-ES"/>
              <a:t>Haga clic para modificar el estilo de título del patrón</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Editar los estilos de texto del patrón</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3/1/2018</a:t>
            </a:fld>
            <a:endParaRPr lang="en-US" dirty="0">
              <a:solidFill>
                <a:schemeClr val="tx2"/>
              </a:solidFill>
            </a:endParaRPr>
          </a:p>
        </p:txBody>
      </p:sp>
      <p:sp>
        <p:nvSpPr>
          <p:cNvPr id="5" name="Footer Placeholder 4"/>
          <p:cNvSpPr>
            <a:spLocks noGrp="1"/>
          </p:cNvSpPr>
          <p:nvPr>
            <p:ph type="ftr" sz="quarter" idx="11"/>
          </p:nvPr>
        </p:nvSpPr>
        <p:spPr/>
        <p:txBody>
          <a:bodyPr/>
          <a:lstStyle/>
          <a:p>
            <a:pPr algn="l" eaLnBrk="1" latinLnBrk="0" hangingPunct="1"/>
            <a:endParaRPr kumimoji="0" lang="en-US" dirty="0">
              <a:solidFill>
                <a:schemeClr val="tx2"/>
              </a:solidFill>
            </a:endParaRPr>
          </a:p>
        </p:txBody>
      </p:sp>
      <p:sp>
        <p:nvSpPr>
          <p:cNvPr id="6" name="Slide Number Placeholder 5"/>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60690218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erdadero o falso">
    <p:spTree>
      <p:nvGrpSpPr>
        <p:cNvPr id="1" name=""/>
        <p:cNvGrpSpPr/>
        <p:nvPr/>
      </p:nvGrpSpPr>
      <p:grpSpPr>
        <a:xfrm>
          <a:off x="0" y="0"/>
          <a:ext cx="0" cy="0"/>
          <a:chOff x="0" y="0"/>
          <a:chExt cx="0" cy="0"/>
        </a:xfrm>
      </p:grpSpPr>
      <p:sp>
        <p:nvSpPr>
          <p:cNvPr id="2" name="Title 1"/>
          <p:cNvSpPr>
            <a:spLocks noGrp="1"/>
          </p:cNvSpPr>
          <p:nvPr>
            <p:ph type="title"/>
          </p:nvPr>
        </p:nvSpPr>
        <p:spPr>
          <a:xfrm>
            <a:off x="615848" y="609600"/>
            <a:ext cx="6341465" cy="3022600"/>
          </a:xfrm>
        </p:spPr>
        <p:txBody>
          <a:bodyPr anchor="ctr">
            <a:normAutofit/>
          </a:bodyPr>
          <a:lstStyle>
            <a:lvl1pPr algn="l">
              <a:defRPr sz="4400" b="0" cap="none"/>
            </a:lvl1pPr>
          </a:lstStyle>
          <a:p>
            <a:r>
              <a:rPr lang="es-ES"/>
              <a:t>Haga clic para modificar el estilo de título del patrón</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Editar los estilos de texto del patrón</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3/1/2018</a:t>
            </a:fld>
            <a:endParaRPr lang="en-US" dirty="0">
              <a:solidFill>
                <a:schemeClr val="tx2"/>
              </a:solidFill>
            </a:endParaRPr>
          </a:p>
        </p:txBody>
      </p:sp>
      <p:sp>
        <p:nvSpPr>
          <p:cNvPr id="5" name="Footer Placeholder 4"/>
          <p:cNvSpPr>
            <a:spLocks noGrp="1"/>
          </p:cNvSpPr>
          <p:nvPr>
            <p:ph type="ftr" sz="quarter" idx="11"/>
          </p:nvPr>
        </p:nvSpPr>
        <p:spPr/>
        <p:txBody>
          <a:bodyPr/>
          <a:lstStyle/>
          <a:p>
            <a:pPr algn="l" eaLnBrk="1" latinLnBrk="0" hangingPunct="1"/>
            <a:endParaRPr kumimoji="0" lang="en-US" dirty="0">
              <a:solidFill>
                <a:schemeClr val="tx2"/>
              </a:solidFill>
            </a:endParaRPr>
          </a:p>
        </p:txBody>
      </p:sp>
      <p:sp>
        <p:nvSpPr>
          <p:cNvPr id="6" name="Slide Number Placeholder 5"/>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extLst>
      <p:ext uri="{BB962C8B-B14F-4D97-AF65-F5344CB8AC3E}">
        <p14:creationId xmlns:p14="http://schemas.microsoft.com/office/powerpoint/2010/main" val="87717251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3/1/2018</a:t>
            </a:fld>
            <a:endParaRPr lang="en-US" dirty="0"/>
          </a:p>
        </p:txBody>
      </p:sp>
      <p:sp>
        <p:nvSpPr>
          <p:cNvPr id="5" name="Footer Placeholder 4"/>
          <p:cNvSpPr>
            <a:spLocks noGrp="1"/>
          </p:cNvSpPr>
          <p:nvPr>
            <p:ph type="ftr" sz="quarter" idx="11"/>
          </p:nvPr>
        </p:nvSpPr>
        <p:spPr/>
        <p:txBody>
          <a:bodyPr/>
          <a:lstStyle/>
          <a:p>
            <a:endParaRPr kumimoji="0" lang="en-US" dirty="0"/>
          </a:p>
        </p:txBody>
      </p:sp>
      <p:sp>
        <p:nvSpPr>
          <p:cNvPr id="6" name="Slide Number Placeholder 5"/>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extLst>
      <p:ext uri="{BB962C8B-B14F-4D97-AF65-F5344CB8AC3E}">
        <p14:creationId xmlns:p14="http://schemas.microsoft.com/office/powerpoint/2010/main" val="154704720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977312" y="609600"/>
            <a:ext cx="978812" cy="5251451"/>
          </a:xfrm>
        </p:spPr>
        <p:txBody>
          <a:bodyPr vert="eaVert" anchor="ct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609599" y="609600"/>
            <a:ext cx="5195026" cy="5251451"/>
          </a:xfrm>
        </p:spPr>
        <p:txBody>
          <a:bodyPr vert="eaVert"/>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3/1/2018</a:t>
            </a:fld>
            <a:endParaRPr lang="en-US" dirty="0"/>
          </a:p>
        </p:txBody>
      </p:sp>
      <p:sp>
        <p:nvSpPr>
          <p:cNvPr id="5" name="Footer Placeholder 4"/>
          <p:cNvSpPr>
            <a:spLocks noGrp="1"/>
          </p:cNvSpPr>
          <p:nvPr>
            <p:ph type="ftr" sz="quarter" idx="11"/>
          </p:nvPr>
        </p:nvSpPr>
        <p:spPr/>
        <p:txBody>
          <a:bodyPr/>
          <a:lstStyle/>
          <a:p>
            <a:endParaRPr kumimoji="0" lang="en-US" dirty="0"/>
          </a:p>
        </p:txBody>
      </p:sp>
      <p:sp>
        <p:nvSpPr>
          <p:cNvPr id="6" name="Slide Number Placeholder 5"/>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extLst>
      <p:ext uri="{BB962C8B-B14F-4D97-AF65-F5344CB8AC3E}">
        <p14:creationId xmlns:p14="http://schemas.microsoft.com/office/powerpoint/2010/main" val="22953817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7" name="Group 16"/>
          <p:cNvGrpSpPr/>
          <p:nvPr/>
        </p:nvGrpSpPr>
        <p:grpSpPr>
          <a:xfrm>
            <a:off x="-8467" y="-8468"/>
            <a:ext cx="9169805" cy="6874935"/>
            <a:chOff x="-8467" y="-8468"/>
            <a:chExt cx="9169805" cy="6874935"/>
          </a:xfrm>
        </p:grpSpPr>
        <p:sp>
          <p:nvSpPr>
            <p:cNvPr id="7" name="Freeform 6"/>
            <p:cNvSpPr/>
            <p:nvPr/>
          </p:nvSpPr>
          <p:spPr>
            <a:xfrm>
              <a:off x="-8467" y="4013200"/>
              <a:ext cx="457200" cy="2853267"/>
            </a:xfrm>
            <a:custGeom>
              <a:avLst/>
              <a:gdLst/>
              <a:ahLst/>
              <a:cxnLst/>
              <a:rect l="l" t="t" r="r" b="b"/>
              <a:pathLst>
                <a:path w="457200" h="2853267">
                  <a:moveTo>
                    <a:pt x="0" y="0"/>
                  </a:moveTo>
                  <a:lnTo>
                    <a:pt x="457200" y="2853267"/>
                  </a:lnTo>
                  <a:lnTo>
                    <a:pt x="0" y="2844800"/>
                  </a:lnTo>
                  <a:cubicBezTo>
                    <a:pt x="2822" y="1905000"/>
                    <a:pt x="5645" y="965200"/>
                    <a:pt x="0" y="0"/>
                  </a:cubicBez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8" name="Straight Connector 7"/>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0" name="Freeform 9"/>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Freeform 12"/>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Freeform 15"/>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09599" y="609600"/>
            <a:ext cx="6347713" cy="1320800"/>
          </a:xfrm>
          <a:prstGeom prst="rect">
            <a:avLst/>
          </a:prstGeom>
        </p:spPr>
        <p:txBody>
          <a:bodyPr vert="horz" lIns="91440" tIns="45720" rIns="91440" bIns="45720" rtlCol="0" anchor="t">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609599" y="2160590"/>
            <a:ext cx="6347714" cy="3880773"/>
          </a:xfrm>
          <a:prstGeom prst="rect">
            <a:avLst/>
          </a:prstGeom>
        </p:spPr>
        <p:txBody>
          <a:bodyPr vert="horz" lIns="91440" tIns="45720" rIns="91440" bIns="45720" rtlCol="0">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5405258" y="6041363"/>
            <a:ext cx="684132"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algn="r" eaLnBrk="1" latinLnBrk="0" hangingPunct="1"/>
            <a:fld id="{E6F9B8CD-342D-4579-98EC-A8FD6B7370E1}" type="datetimeFigureOut">
              <a:rPr lang="en-US" smtClean="0"/>
              <a:pPr algn="r" eaLnBrk="1" latinLnBrk="0" hangingPunct="1"/>
              <a:t>3/1/2018</a:t>
            </a:fld>
            <a:endParaRPr lang="en-US" dirty="0">
              <a:solidFill>
                <a:schemeClr val="tx2"/>
              </a:solidFill>
            </a:endParaRPr>
          </a:p>
        </p:txBody>
      </p:sp>
      <p:sp>
        <p:nvSpPr>
          <p:cNvPr id="5" name="Footer Placeholder 4"/>
          <p:cNvSpPr>
            <a:spLocks noGrp="1"/>
          </p:cNvSpPr>
          <p:nvPr>
            <p:ph type="ftr" sz="quarter" idx="3"/>
          </p:nvPr>
        </p:nvSpPr>
        <p:spPr>
          <a:xfrm>
            <a:off x="609599" y="6041363"/>
            <a:ext cx="4622973"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algn="l" eaLnBrk="1" latinLnBrk="0" hangingPunct="1"/>
            <a:endParaRPr kumimoji="0" lang="en-US" dirty="0">
              <a:solidFill>
                <a:schemeClr val="tx2"/>
              </a:solidFill>
            </a:endParaRPr>
          </a:p>
        </p:txBody>
      </p:sp>
      <p:sp>
        <p:nvSpPr>
          <p:cNvPr id="6" name="Slide Number Placeholder 5"/>
          <p:cNvSpPr>
            <a:spLocks noGrp="1"/>
          </p:cNvSpPr>
          <p:nvPr>
            <p:ph type="sldNum" sz="quarter" idx="4"/>
          </p:nvPr>
        </p:nvSpPr>
        <p:spPr>
          <a:xfrm>
            <a:off x="6444676" y="6041363"/>
            <a:ext cx="512638" cy="365125"/>
          </a:xfrm>
          <a:prstGeom prst="rect">
            <a:avLst/>
          </a:prstGeom>
        </p:spPr>
        <p:txBody>
          <a:bodyPr vert="horz" lIns="91440" tIns="45720" rIns="91440" bIns="45720" rtlCol="0" anchor="ctr"/>
          <a:lstStyle>
            <a:lvl1pPr algn="r">
              <a:defRPr sz="900">
                <a:solidFill>
                  <a:schemeClr val="accent1"/>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extLst>
      <p:ext uri="{BB962C8B-B14F-4D97-AF65-F5344CB8AC3E}">
        <p14:creationId xmlns:p14="http://schemas.microsoft.com/office/powerpoint/2010/main" val="1154649101"/>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6" r:id="rId12"/>
    <p:sldLayoutId id="2147483697" r:id="rId13"/>
    <p:sldLayoutId id="2147483698" r:id="rId14"/>
    <p:sldLayoutId id="2147483699" r:id="rId15"/>
    <p:sldLayoutId id="2147483700"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9.jpg"/><Relationship Id="rId1" Type="http://schemas.openxmlformats.org/officeDocument/2006/relationships/slideLayout" Target="../slideLayouts/slideLayout7.xml"/><Relationship Id="rId5" Type="http://schemas.openxmlformats.org/officeDocument/2006/relationships/image" Target="../media/image12.jpg"/><Relationship Id="rId4" Type="http://schemas.openxmlformats.org/officeDocument/2006/relationships/image" Target="../media/image11.jpg"/></Relationships>
</file>

<file path=ppt/slides/_rels/slide1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image" Target="../media/image11.jpg"/><Relationship Id="rId5" Type="http://schemas.openxmlformats.org/officeDocument/2006/relationships/image" Target="../media/image19.jpg"/><Relationship Id="rId4" Type="http://schemas.openxmlformats.org/officeDocument/2006/relationships/image" Target="../media/image10.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3.jpg"/><Relationship Id="rId7" Type="http://schemas.openxmlformats.org/officeDocument/2006/relationships/image" Target="../media/image37.png"/><Relationship Id="rId2" Type="http://schemas.openxmlformats.org/officeDocument/2006/relationships/notesSlide" Target="../notesSlides/notesSlide28.xml"/><Relationship Id="rId1" Type="http://schemas.openxmlformats.org/officeDocument/2006/relationships/slideLayout" Target="../slideLayouts/slideLayout7.xml"/><Relationship Id="rId6" Type="http://schemas.openxmlformats.org/officeDocument/2006/relationships/image" Target="../media/image36.jpg"/><Relationship Id="rId5" Type="http://schemas.openxmlformats.org/officeDocument/2006/relationships/image" Target="../media/image35.jpeg"/><Relationship Id="rId4" Type="http://schemas.openxmlformats.org/officeDocument/2006/relationships/image" Target="../media/image34.jpg"/></Relationships>
</file>

<file path=ppt/slides/_rels/slide42.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32.xml"/><Relationship Id="rId1" Type="http://schemas.openxmlformats.org/officeDocument/2006/relationships/slideLayout" Target="../slideLayouts/slideLayout7.xml"/><Relationship Id="rId6" Type="http://schemas.openxmlformats.org/officeDocument/2006/relationships/image" Target="../media/image44.jpg"/><Relationship Id="rId5" Type="http://schemas.openxmlformats.org/officeDocument/2006/relationships/image" Target="../media/image43.png"/><Relationship Id="rId4" Type="http://schemas.openxmlformats.org/officeDocument/2006/relationships/image" Target="../media/image42.jpg"/></Relationships>
</file>

<file path=ppt/slides/_rels/slide49.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58.png"/><Relationship Id="rId7" Type="http://schemas.openxmlformats.org/officeDocument/2006/relationships/image" Target="../media/image62.jpg"/><Relationship Id="rId2" Type="http://schemas.openxmlformats.org/officeDocument/2006/relationships/notesSlide" Target="../notesSlides/notesSlide46.xml"/><Relationship Id="rId1" Type="http://schemas.openxmlformats.org/officeDocument/2006/relationships/slideLayout" Target="../slideLayouts/slideLayout7.xml"/><Relationship Id="rId6" Type="http://schemas.openxmlformats.org/officeDocument/2006/relationships/image" Target="../media/image61.jpg"/><Relationship Id="rId5" Type="http://schemas.openxmlformats.org/officeDocument/2006/relationships/image" Target="../media/image60.jpg"/><Relationship Id="rId4" Type="http://schemas.openxmlformats.org/officeDocument/2006/relationships/image" Target="../media/image59.png"/></Relationships>
</file>

<file path=ppt/slides/_rels/slide67.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50.xml"/><Relationship Id="rId1" Type="http://schemas.openxmlformats.org/officeDocument/2006/relationships/slideLayout" Target="../slideLayouts/slideLayout7.xml"/><Relationship Id="rId5" Type="http://schemas.openxmlformats.org/officeDocument/2006/relationships/image" Target="../media/image68.jpg"/><Relationship Id="rId4" Type="http://schemas.openxmlformats.org/officeDocument/2006/relationships/image" Target="../media/image67.jp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60.xml"/><Relationship Id="rId1" Type="http://schemas.openxmlformats.org/officeDocument/2006/relationships/slideLayout" Target="../slideLayouts/slideLayout7.xml"/><Relationship Id="rId6" Type="http://schemas.openxmlformats.org/officeDocument/2006/relationships/image" Target="../media/image81.png"/><Relationship Id="rId5" Type="http://schemas.openxmlformats.org/officeDocument/2006/relationships/image" Target="../media/image80.jpg"/><Relationship Id="rId4" Type="http://schemas.openxmlformats.org/officeDocument/2006/relationships/image" Target="../media/image79.jpg"/></Relationships>
</file>

<file path=ppt/slides/_rels/slide84.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image" Target="../media/image85.jpg"/><Relationship Id="rId1" Type="http://schemas.openxmlformats.org/officeDocument/2006/relationships/slideLayout" Target="../slideLayouts/slideLayout7.xml"/><Relationship Id="rId4" Type="http://schemas.openxmlformats.org/officeDocument/2006/relationships/image" Target="../media/image86.png"/></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66.xml"/><Relationship Id="rId1" Type="http://schemas.openxmlformats.org/officeDocument/2006/relationships/slideLayout" Target="../slideLayouts/slideLayout7.xml"/><Relationship Id="rId6" Type="http://schemas.openxmlformats.org/officeDocument/2006/relationships/image" Target="../media/image92.jpg"/><Relationship Id="rId5" Type="http://schemas.openxmlformats.org/officeDocument/2006/relationships/image" Target="../media/image91.jpg"/><Relationship Id="rId4" Type="http://schemas.openxmlformats.org/officeDocument/2006/relationships/image" Target="../media/image90.jpg"/></Relationships>
</file>

<file path=ppt/slides/_rels/slide92.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2" Type="http://schemas.openxmlformats.org/officeDocument/2006/relationships/image" Target="../media/image99.jpeg"/><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100.jp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notesSlide" Target="../notesSlides/notesSlide76.xml"/><Relationship Id="rId1" Type="http://schemas.openxmlformats.org/officeDocument/2006/relationships/slideLayout" Target="../slideLayouts/slideLayout7.xml"/><Relationship Id="rId4" Type="http://schemas.openxmlformats.org/officeDocument/2006/relationships/image" Target="../media/image104.jpg"/></Relationships>
</file>

<file path=ppt/slides/_rels/slide103.xml.rels><?xml version="1.0" encoding="UTF-8" standalone="yes"?>
<Relationships xmlns="http://schemas.openxmlformats.org/package/2006/relationships"><Relationship Id="rId3" Type="http://schemas.openxmlformats.org/officeDocument/2006/relationships/image" Target="../media/image105.jpg"/><Relationship Id="rId2" Type="http://schemas.openxmlformats.org/officeDocument/2006/relationships/notesSlide" Target="../notesSlides/notesSlide77.xml"/><Relationship Id="rId1" Type="http://schemas.openxmlformats.org/officeDocument/2006/relationships/slideLayout" Target="../slideLayouts/slideLayout7.xml"/><Relationship Id="rId4" Type="http://schemas.openxmlformats.org/officeDocument/2006/relationships/image" Target="../media/image106.jpg"/></Relationships>
</file>

<file path=ppt/slides/_rels/slide104.xml.rels><?xml version="1.0" encoding="UTF-8" standalone="yes"?>
<Relationships xmlns="http://schemas.openxmlformats.org/package/2006/relationships"><Relationship Id="rId3" Type="http://schemas.openxmlformats.org/officeDocument/2006/relationships/image" Target="../media/image107.jp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image" Target="../media/image108.jpg"/><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109.jp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110.jpg"/><Relationship Id="rId2" Type="http://schemas.openxmlformats.org/officeDocument/2006/relationships/notesSlide" Target="../notesSlides/notesSlide80.xml"/><Relationship Id="rId1" Type="http://schemas.openxmlformats.org/officeDocument/2006/relationships/slideLayout" Target="../slideLayouts/slideLayout7.xml"/><Relationship Id="rId4" Type="http://schemas.openxmlformats.org/officeDocument/2006/relationships/image" Target="../media/image111.jpg"/></Relationships>
</file>

<file path=ppt/slides/_rels/slide110.xml.rels><?xml version="1.0" encoding="UTF-8" standalone="yes"?>
<Relationships xmlns="http://schemas.openxmlformats.org/package/2006/relationships"><Relationship Id="rId3" Type="http://schemas.openxmlformats.org/officeDocument/2006/relationships/image" Target="../media/image112.jpg"/><Relationship Id="rId2" Type="http://schemas.openxmlformats.org/officeDocument/2006/relationships/notesSlide" Target="../notesSlides/notesSlide81.xml"/><Relationship Id="rId1" Type="http://schemas.openxmlformats.org/officeDocument/2006/relationships/slideLayout" Target="../slideLayouts/slideLayout7.xml"/><Relationship Id="rId4" Type="http://schemas.openxmlformats.org/officeDocument/2006/relationships/image" Target="../media/image113.jpg"/></Relationships>
</file>

<file path=ppt/slides/_rels/slide111.xml.rels><?xml version="1.0" encoding="UTF-8" standalone="yes"?>
<Relationships xmlns="http://schemas.openxmlformats.org/package/2006/relationships"><Relationship Id="rId3" Type="http://schemas.openxmlformats.org/officeDocument/2006/relationships/image" Target="../media/image114.jp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115.jp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116.jp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117.jp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118.jpg"/><Relationship Id="rId2" Type="http://schemas.openxmlformats.org/officeDocument/2006/relationships/notesSlide" Target="../notesSlides/notesSlide86.xml"/><Relationship Id="rId1" Type="http://schemas.openxmlformats.org/officeDocument/2006/relationships/slideLayout" Target="../slideLayouts/slideLayout7.xml"/><Relationship Id="rId4" Type="http://schemas.openxmlformats.org/officeDocument/2006/relationships/image" Target="../media/image119.jpg"/></Relationships>
</file>

<file path=ppt/slides/_rels/slide116.xml.rels><?xml version="1.0" encoding="UTF-8" standalone="yes"?>
<Relationships xmlns="http://schemas.openxmlformats.org/package/2006/relationships"><Relationship Id="rId3" Type="http://schemas.openxmlformats.org/officeDocument/2006/relationships/image" Target="../media/image120.jp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121.jp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3" Type="http://schemas.openxmlformats.org/officeDocument/2006/relationships/image" Target="../media/image122.jp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image" Target="../media/image123.jp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3" Type="http://schemas.openxmlformats.org/officeDocument/2006/relationships/image" Target="../media/image124.jp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3" Type="http://schemas.openxmlformats.org/officeDocument/2006/relationships/image" Target="../media/image125.jp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3" Type="http://schemas.openxmlformats.org/officeDocument/2006/relationships/image" Target="../media/image126.jp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3" Type="http://schemas.openxmlformats.org/officeDocument/2006/relationships/image" Target="../media/image127.jp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3" Type="http://schemas.openxmlformats.org/officeDocument/2006/relationships/image" Target="../media/image128.png"/><Relationship Id="rId2" Type="http://schemas.openxmlformats.org/officeDocument/2006/relationships/notesSlide" Target="../notesSlides/notesSlide95.xml"/><Relationship Id="rId1" Type="http://schemas.openxmlformats.org/officeDocument/2006/relationships/slideLayout" Target="../slideLayouts/slideLayout7.xml"/><Relationship Id="rId6" Type="http://schemas.openxmlformats.org/officeDocument/2006/relationships/image" Target="../media/image131.jpg"/><Relationship Id="rId5" Type="http://schemas.openxmlformats.org/officeDocument/2006/relationships/image" Target="../media/image130.jpg"/><Relationship Id="rId4" Type="http://schemas.openxmlformats.org/officeDocument/2006/relationships/image" Target="../media/image129.jpg"/></Relationships>
</file>

<file path=ppt/slides/_rels/slide127.xml.rels><?xml version="1.0" encoding="UTF-8" standalone="yes"?>
<Relationships xmlns="http://schemas.openxmlformats.org/package/2006/relationships"><Relationship Id="rId3" Type="http://schemas.openxmlformats.org/officeDocument/2006/relationships/image" Target="../media/image132.jp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3" Type="http://schemas.openxmlformats.org/officeDocument/2006/relationships/image" Target="../media/image133.jpg"/><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3" Type="http://schemas.openxmlformats.org/officeDocument/2006/relationships/image" Target="../media/image134.jpg"/><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3" Type="http://schemas.openxmlformats.org/officeDocument/2006/relationships/image" Target="../media/image135.jpg"/><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3" Type="http://schemas.openxmlformats.org/officeDocument/2006/relationships/image" Target="../media/image136.jpg"/><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3" Type="http://schemas.openxmlformats.org/officeDocument/2006/relationships/image" Target="../media/image137.jpg"/><Relationship Id="rId2" Type="http://schemas.openxmlformats.org/officeDocument/2006/relationships/notesSlide" Target="../notesSlides/notesSlide101.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971600" y="1556792"/>
            <a:ext cx="5904656" cy="1080120"/>
          </a:xfrm>
        </p:spPr>
        <p:txBody>
          <a:bodyPr>
            <a:normAutofit/>
          </a:bodyPr>
          <a:lstStyle/>
          <a:p>
            <a:r>
              <a:rPr lang="es-ES" dirty="0"/>
              <a:t>JARDINES EN IRAN</a:t>
            </a:r>
          </a:p>
        </p:txBody>
      </p:sp>
      <p:sp>
        <p:nvSpPr>
          <p:cNvPr id="3" name="2 Subtítulo"/>
          <p:cNvSpPr>
            <a:spLocks noGrp="1"/>
          </p:cNvSpPr>
          <p:nvPr>
            <p:ph type="subTitle" idx="1"/>
          </p:nvPr>
        </p:nvSpPr>
        <p:spPr>
          <a:xfrm>
            <a:off x="2286000" y="5445224"/>
            <a:ext cx="4806280" cy="929698"/>
          </a:xfrm>
        </p:spPr>
        <p:txBody>
          <a:bodyPr>
            <a:normAutofit/>
          </a:bodyPr>
          <a:lstStyle/>
          <a:p>
            <a:r>
              <a:rPr lang="es-ES" dirty="0"/>
              <a:t>Selección de textos y fotografías por</a:t>
            </a:r>
          </a:p>
          <a:p>
            <a:r>
              <a:rPr lang="es-ES" sz="2800" dirty="0"/>
              <a:t>JOSE ELIAS BONELLS</a:t>
            </a:r>
          </a:p>
          <a:p>
            <a:endParaRPr lang="es-ES" sz="2800" dirty="0"/>
          </a:p>
        </p:txBody>
      </p:sp>
    </p:spTree>
    <p:extLst>
      <p:ext uri="{BB962C8B-B14F-4D97-AF65-F5344CB8AC3E}">
        <p14:creationId xmlns:p14="http://schemas.microsoft.com/office/powerpoint/2010/main" val="16701537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Azadi Tower Monument Gardens</a:t>
            </a:r>
          </a:p>
        </p:txBody>
      </p:sp>
      <p:sp>
        <p:nvSpPr>
          <p:cNvPr id="5" name="4 Marcador de contenido"/>
          <p:cNvSpPr>
            <a:spLocks noGrp="1"/>
          </p:cNvSpPr>
          <p:nvPr>
            <p:ph idx="1"/>
          </p:nvPr>
        </p:nvSpPr>
        <p:spPr/>
        <p:txBody>
          <a:bodyPr/>
          <a:lstStyle/>
          <a:p>
            <a:r>
              <a:rPr lang="es-ES" dirty="0"/>
              <a:t>La Torre Azadi (</a:t>
            </a:r>
            <a:r>
              <a:rPr lang="ar-AE" dirty="0"/>
              <a:t>برج آزادی, </a:t>
            </a:r>
            <a:r>
              <a:rPr lang="es-ES" dirty="0"/>
              <a:t>en persa, que significa «Torre de la Libertad») es el monumento más representativo de la ciudad de Teherán, en Irán. Emblema de la modernización del país, la Torre Azadi posee una truncada estructura, revelando desde cada ángulo un sentido distinto de escala y perspectiva.</a:t>
            </a:r>
          </a:p>
          <a:p>
            <a:r>
              <a:rPr lang="es-ES" dirty="0"/>
              <a:t> Dentro de la torre existe un pequeño museo arqueológico y un mirador que permite ver con amplitud la capital iraní y la famosa Plaza Azadi.</a:t>
            </a:r>
          </a:p>
        </p:txBody>
      </p:sp>
    </p:spTree>
    <p:extLst>
      <p:ext uri="{BB962C8B-B14F-4D97-AF65-F5344CB8AC3E}">
        <p14:creationId xmlns:p14="http://schemas.microsoft.com/office/powerpoint/2010/main" val="31699927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692696"/>
            <a:ext cx="6203032" cy="5781256"/>
          </a:xfrm>
        </p:spPr>
        <p:txBody>
          <a:bodyPr/>
          <a:lstStyle/>
          <a:p>
            <a:r>
              <a:rPr lang="es-ES" dirty="0"/>
              <a:t>Se construyó en el año 1971 para conmemorar el 2.500 aniversario del Imperio persa con el nombre de Monumento Shahyad en honor al Sah (el emperador de Irán), tras la revolución iraní de 1979, el monumento cambia de nombre a su denominación actual "Torre Azadi". </a:t>
            </a:r>
          </a:p>
          <a:p>
            <a:r>
              <a:rPr lang="es-ES" dirty="0"/>
              <a:t>El edificio está situado en una de las entradas de Teherán. </a:t>
            </a:r>
          </a:p>
          <a:p>
            <a:r>
              <a:rPr lang="es-ES" dirty="0"/>
              <a:t>Su inconfundible silueta y sus 45 metros de altura lo hace inconfundible; está rodeado por jardines. Es visible desde muchas zonas de la ciudad, en especial de noche, cuando está completamente iluminado. Desde la terraza superior se tiene una buena panorámica de la ciudad.</a:t>
            </a:r>
          </a:p>
        </p:txBody>
      </p:sp>
    </p:spTree>
    <p:extLst>
      <p:ext uri="{BB962C8B-B14F-4D97-AF65-F5344CB8AC3E}">
        <p14:creationId xmlns:p14="http://schemas.microsoft.com/office/powerpoint/2010/main" val="38327344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rotWithShape="1">
          <a:blip r:embed="rId3">
            <a:extLst>
              <a:ext uri="{28A0092B-C50C-407E-A947-70E740481C1C}">
                <a14:useLocalDpi xmlns:a14="http://schemas.microsoft.com/office/drawing/2010/main" val="0"/>
              </a:ext>
            </a:extLst>
          </a:blip>
          <a:srcRect b="10666"/>
          <a:stretch/>
        </p:blipFill>
        <p:spPr>
          <a:xfrm>
            <a:off x="0" y="0"/>
            <a:ext cx="9144000" cy="6858000"/>
          </a:xfrm>
          <a:prstGeom prst="rect">
            <a:avLst/>
          </a:prstGeom>
        </p:spPr>
      </p:pic>
    </p:spTree>
    <p:extLst>
      <p:ext uri="{BB962C8B-B14F-4D97-AF65-F5344CB8AC3E}">
        <p14:creationId xmlns:p14="http://schemas.microsoft.com/office/powerpoint/2010/main" val="27537259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360834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765968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8327254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Bagh-e Ferdows</a:t>
            </a:r>
          </a:p>
        </p:txBody>
      </p:sp>
      <p:sp>
        <p:nvSpPr>
          <p:cNvPr id="3" name="2 Marcador de contenido"/>
          <p:cNvSpPr>
            <a:spLocks noGrp="1"/>
          </p:cNvSpPr>
          <p:nvPr>
            <p:ph idx="1"/>
          </p:nvPr>
        </p:nvSpPr>
        <p:spPr/>
        <p:txBody>
          <a:bodyPr>
            <a:normAutofit/>
          </a:bodyPr>
          <a:lstStyle/>
          <a:p>
            <a:r>
              <a:rPr lang="es-ES" dirty="0"/>
              <a:t>Bāgh -e Ferdows ( persa : </a:t>
            </a:r>
            <a:r>
              <a:rPr lang="ar-AE" dirty="0"/>
              <a:t>باغ فردوس), </a:t>
            </a:r>
            <a:r>
              <a:rPr lang="es-ES" dirty="0"/>
              <a:t>también conocido como Emarat-e Bagh-e Ferdows  y el Palacio Mohammadieh, es un palacio histórico en Tajrish , Shemiran , North Teherán , entre Zafaraniyeh y Jafar Ābād . Es parte de un complejo palaciego que consta de dos castillos, el Castillo del Norte y el Castillo del Sur, de los cuales el primero ha decaído.Desde 2002, alberga el Museo de Cine de Irán.  </a:t>
            </a:r>
          </a:p>
          <a:p>
            <a:r>
              <a:rPr lang="es-ES" dirty="0"/>
              <a:t>El complejo fue diseñado originalmente por Hāji Mirza Áqásí, un sufí creyente y el Primer Ministro de Mohammad Shah Qajar . </a:t>
            </a:r>
          </a:p>
        </p:txBody>
      </p:sp>
    </p:spTree>
    <p:extLst>
      <p:ext uri="{BB962C8B-B14F-4D97-AF65-F5344CB8AC3E}">
        <p14:creationId xmlns:p14="http://schemas.microsoft.com/office/powerpoint/2010/main" val="41049798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692696"/>
            <a:ext cx="5987008" cy="5781256"/>
          </a:xfrm>
        </p:spPr>
        <p:txBody>
          <a:bodyPr/>
          <a:lstStyle/>
          <a:p>
            <a:r>
              <a:rPr lang="es-ES" dirty="0"/>
              <a:t>Fue utilizado como residencia de verano por la Qajar familia y algunos nobles.</a:t>
            </a:r>
          </a:p>
          <a:p>
            <a:r>
              <a:rPr lang="es-ES" dirty="0"/>
              <a:t> Mohammad Shah Qajar murió aquí en septiembre de 1848 y el complejo se convirtió en desuso en los años siguientes.</a:t>
            </a:r>
          </a:p>
          <a:p>
            <a:r>
              <a:rPr lang="es-ES" dirty="0"/>
              <a:t>Después de la revolución iraní de 1979 hasta 2002, Bagh-e Ferdows sirvió como centro de formación para la realización de películas.</a:t>
            </a:r>
          </a:p>
          <a:p>
            <a:r>
              <a:rPr lang="es-ES" dirty="0"/>
              <a:t> Desde 2002, es sede del Museo del Cine de Irán.</a:t>
            </a:r>
          </a:p>
          <a:p>
            <a:r>
              <a:rPr lang="es-ES" dirty="0"/>
              <a:t>La dinastía aqueménida construido en todo el imperio persa , sobre todo en Asia Menor , pairi-daeza s, o "paraísos", que consistía en extensos jardines y parques. </a:t>
            </a:r>
          </a:p>
          <a:p>
            <a:endParaRPr lang="es-ES" dirty="0"/>
          </a:p>
        </p:txBody>
      </p:sp>
    </p:spTree>
    <p:extLst>
      <p:ext uri="{BB962C8B-B14F-4D97-AF65-F5344CB8AC3E}">
        <p14:creationId xmlns:p14="http://schemas.microsoft.com/office/powerpoint/2010/main" val="40173931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980728"/>
            <a:ext cx="6275040" cy="5493224"/>
          </a:xfrm>
        </p:spPr>
        <p:txBody>
          <a:bodyPr/>
          <a:lstStyle/>
          <a:p>
            <a:r>
              <a:rPr lang="es-ES" dirty="0"/>
              <a:t>Dehkhoda señala que Pardes se ha utilizado como sinónimos que la palabra hebrea GAN en el significado de " Jardín del Edén ". </a:t>
            </a:r>
          </a:p>
          <a:p>
            <a:r>
              <a:rPr lang="es-ES" dirty="0"/>
              <a:t>Él sigue que la palabra Ferdows, que se ha utilizado dos veces en el Corán , tiene sus raíces en el judaísmo y el cristianismo y que los islámicos eruditos generalmente están unidos en considerar que la palabra Ferdows se ha utilizado en el Corán, en el significado de " jardín "y" huerto ",, sin embargo, no hay consenso entre estos eruditos en cuanto a la naturaleza de este lugar.</a:t>
            </a:r>
          </a:p>
        </p:txBody>
      </p:sp>
    </p:spTree>
    <p:extLst>
      <p:ext uri="{BB962C8B-B14F-4D97-AF65-F5344CB8AC3E}">
        <p14:creationId xmlns:p14="http://schemas.microsoft.com/office/powerpoint/2010/main" val="5529256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4222"/>
          <a:stretch/>
        </p:blipFill>
        <p:spPr>
          <a:xfrm>
            <a:off x="0" y="0"/>
            <a:ext cx="9144000" cy="6858000"/>
          </a:xfrm>
          <a:prstGeom prst="rect">
            <a:avLst/>
          </a:prstGeom>
        </p:spPr>
      </p:pic>
    </p:spTree>
    <p:extLst>
      <p:ext uri="{BB962C8B-B14F-4D97-AF65-F5344CB8AC3E}">
        <p14:creationId xmlns:p14="http://schemas.microsoft.com/office/powerpoint/2010/main" val="37308221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49093629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32112458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0528" y="0"/>
            <a:ext cx="9324528" cy="6858000"/>
          </a:xfrm>
          <a:prstGeom prst="rect">
            <a:avLst/>
          </a:prstGeom>
        </p:spPr>
      </p:pic>
    </p:spTree>
    <p:extLst>
      <p:ext uri="{BB962C8B-B14F-4D97-AF65-F5344CB8AC3E}">
        <p14:creationId xmlns:p14="http://schemas.microsoft.com/office/powerpoint/2010/main" val="353447347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683568" y="260648"/>
            <a:ext cx="7467600" cy="1143000"/>
          </a:xfrm>
        </p:spPr>
        <p:txBody>
          <a:bodyPr/>
          <a:lstStyle/>
          <a:p>
            <a:r>
              <a:rPr lang="es-ES" dirty="0"/>
              <a:t>Borujerdis House.</a:t>
            </a:r>
          </a:p>
        </p:txBody>
      </p:sp>
      <p:sp>
        <p:nvSpPr>
          <p:cNvPr id="3" name="2 Marcador de contenido"/>
          <p:cNvSpPr>
            <a:spLocks noGrp="1"/>
          </p:cNvSpPr>
          <p:nvPr>
            <p:ph idx="1"/>
          </p:nvPr>
        </p:nvSpPr>
        <p:spPr/>
        <p:txBody>
          <a:bodyPr>
            <a:normAutofit/>
          </a:bodyPr>
          <a:lstStyle/>
          <a:p>
            <a:r>
              <a:rPr lang="es-ES" dirty="0"/>
              <a:t>El Borujerdi Casa ( persa : </a:t>
            </a:r>
            <a:r>
              <a:rPr lang="ar-AE" dirty="0"/>
              <a:t>خانه بروجردیها </a:t>
            </a:r>
            <a:r>
              <a:rPr lang="es-ES" dirty="0"/>
              <a:t>Khāneh-ye Borujerdihā) es una casa histórica en Kashan , Irán </a:t>
            </a:r>
          </a:p>
          <a:p>
            <a:r>
              <a:rPr lang="es-ES" dirty="0"/>
              <a:t>La casa fue construida en 1857 por el arquitecto Ustad Ali Maryam , para la novia de Haji Mehdi Borujerdi, un rico comerciante. La novia vino de la familia acomodada Tabatabaei, para quien Ali Maryam había construido la Casa Tabatabaei unos años antes. </a:t>
            </a:r>
          </a:p>
          <a:p>
            <a:r>
              <a:rPr lang="es-ES" dirty="0"/>
              <a:t>Se trata de un hermoso patio rectangular, pinturas murales encantadoras del pintor real Kamal-ol-Molk y tres 40 metros de altura las torres de viento que ayudan a enfriar la casa a las temperaturas inusualmente frías. </a:t>
            </a:r>
          </a:p>
        </p:txBody>
      </p:sp>
    </p:spTree>
    <p:extLst>
      <p:ext uri="{BB962C8B-B14F-4D97-AF65-F5344CB8AC3E}">
        <p14:creationId xmlns:p14="http://schemas.microsoft.com/office/powerpoint/2010/main" val="193944370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548680"/>
            <a:ext cx="6275040" cy="5925272"/>
          </a:xfrm>
        </p:spPr>
        <p:txBody>
          <a:bodyPr/>
          <a:lstStyle/>
          <a:p>
            <a:r>
              <a:rPr lang="es-ES" dirty="0"/>
              <a:t>Dispone de 3 entradas, y todas las firmas clásicas de la arquitectura residencial tradicional persa , como Biruni y daruni (andarun). </a:t>
            </a:r>
          </a:p>
          <a:p>
            <a:r>
              <a:rPr lang="es-ES" dirty="0"/>
              <a:t>La casa tomó dieciocho años se construir con 150 artesanos. </a:t>
            </a:r>
          </a:p>
          <a:p>
            <a:endParaRPr lang="es-ES" dirty="0"/>
          </a:p>
        </p:txBody>
      </p:sp>
    </p:spTree>
    <p:extLst>
      <p:ext uri="{BB962C8B-B14F-4D97-AF65-F5344CB8AC3E}">
        <p14:creationId xmlns:p14="http://schemas.microsoft.com/office/powerpoint/2010/main" val="116863994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4283968" cy="3284983"/>
          </a:xfrm>
          <a:prstGeom prst="rect">
            <a:avLst/>
          </a:prstGeom>
        </p:spPr>
      </p:pic>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83968" y="0"/>
            <a:ext cx="4860031" cy="3284984"/>
          </a:xfrm>
          <a:prstGeom prst="rect">
            <a:avLst/>
          </a:prstGeom>
        </p:spPr>
      </p:pic>
      <p:pic>
        <p:nvPicPr>
          <p:cNvPr id="4" name="3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284983"/>
            <a:ext cx="4283967" cy="3573015"/>
          </a:xfrm>
          <a:prstGeom prst="rect">
            <a:avLst/>
          </a:prstGeom>
        </p:spPr>
      </p:pic>
      <p:pic>
        <p:nvPicPr>
          <p:cNvPr id="5" name="4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283968" y="3284984"/>
            <a:ext cx="4860031" cy="3573015"/>
          </a:xfrm>
          <a:prstGeom prst="rect">
            <a:avLst/>
          </a:prstGeom>
        </p:spPr>
      </p:pic>
    </p:spTree>
    <p:extLst>
      <p:ext uri="{BB962C8B-B14F-4D97-AF65-F5344CB8AC3E}">
        <p14:creationId xmlns:p14="http://schemas.microsoft.com/office/powerpoint/2010/main" val="208602056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9706082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106532684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3027034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347379146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50816653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788023" cy="3284984"/>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88024" y="0"/>
            <a:ext cx="4355976" cy="3284984"/>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644008" y="3284984"/>
            <a:ext cx="4499992" cy="3573015"/>
          </a:xfrm>
          <a:prstGeom prst="rect">
            <a:avLst/>
          </a:prstGeom>
        </p:spPr>
      </p:pic>
      <p:pic>
        <p:nvPicPr>
          <p:cNvPr id="5" name="4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3284984"/>
            <a:ext cx="4644008" cy="3573016"/>
          </a:xfrm>
          <a:prstGeom prst="rect">
            <a:avLst/>
          </a:prstGeom>
        </p:spPr>
      </p:pic>
    </p:spTree>
    <p:extLst>
      <p:ext uri="{BB962C8B-B14F-4D97-AF65-F5344CB8AC3E}">
        <p14:creationId xmlns:p14="http://schemas.microsoft.com/office/powerpoint/2010/main" val="195112375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Botanical Garden in Teherán.-</a:t>
            </a:r>
          </a:p>
        </p:txBody>
      </p:sp>
      <p:sp>
        <p:nvSpPr>
          <p:cNvPr id="3" name="2 Marcador de contenido"/>
          <p:cNvSpPr>
            <a:spLocks noGrp="1"/>
          </p:cNvSpPr>
          <p:nvPr>
            <p:ph idx="1"/>
          </p:nvPr>
        </p:nvSpPr>
        <p:spPr/>
        <p:txBody>
          <a:bodyPr>
            <a:normAutofit/>
          </a:bodyPr>
          <a:lstStyle/>
          <a:p>
            <a:r>
              <a:rPr lang="es-ES" dirty="0"/>
              <a:t>Jardín Botánico Nacional de Irán es un jardín botánico en Teherán , Irán . </a:t>
            </a:r>
          </a:p>
          <a:p>
            <a:r>
              <a:rPr lang="es-ES" dirty="0"/>
              <a:t>El área es de unas 150 hectáreas, está planeado para ser el centro principal de la horticultura y la taxonomía de las plantas en Irán. </a:t>
            </a:r>
          </a:p>
          <a:p>
            <a:r>
              <a:rPr lang="es-ES" dirty="0"/>
              <a:t>Un herbario de plantas iraníes (de Tari) se está construyendo poco a poco y ahora consta de unos 160.000 números. </a:t>
            </a:r>
          </a:p>
          <a:p>
            <a:r>
              <a:rPr lang="es-ES" dirty="0"/>
              <a:t>También hay jardines de plantas no iraníes, como de las Himalayas, americanas, japonesas, africanas, australianas, etc … </a:t>
            </a:r>
          </a:p>
          <a:p>
            <a:endParaRPr lang="es-ES" dirty="0"/>
          </a:p>
          <a:p>
            <a:endParaRPr lang="es-ES" dirty="0"/>
          </a:p>
        </p:txBody>
      </p:sp>
    </p:spTree>
    <p:extLst>
      <p:ext uri="{BB962C8B-B14F-4D97-AF65-F5344CB8AC3E}">
        <p14:creationId xmlns:p14="http://schemas.microsoft.com/office/powerpoint/2010/main" val="149074620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1052736"/>
            <a:ext cx="6275040" cy="5421216"/>
          </a:xfrm>
        </p:spPr>
        <p:txBody>
          <a:bodyPr/>
          <a:lstStyle/>
          <a:p>
            <a:r>
              <a:rPr lang="es-ES" dirty="0"/>
              <a:t>El jardín también contiene un arboretum , seis lagos, colinas (para representar los Alborz y las montañas de Zagros y el Himalaya ), jardín de rocas, una cascada , un humedal , desierto áreas plantas, un lago de sal y un wadi , un río cerca de 1 km de largo, zona sistemática, jardín de fruta, zona de picnic con algunos pabellones y otras instalaciones.</a:t>
            </a:r>
          </a:p>
          <a:p>
            <a:r>
              <a:rPr lang="es-ES" dirty="0"/>
              <a:t> La biblioteca botánica y hortícola cuenta con más de 11.000 volúmenes. </a:t>
            </a:r>
          </a:p>
          <a:p>
            <a:endParaRPr lang="es-ES" dirty="0"/>
          </a:p>
        </p:txBody>
      </p:sp>
    </p:spTree>
    <p:extLst>
      <p:ext uri="{BB962C8B-B14F-4D97-AF65-F5344CB8AC3E}">
        <p14:creationId xmlns:p14="http://schemas.microsoft.com/office/powerpoint/2010/main" val="364765080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0542469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6013047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7677094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9182105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698254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1085600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0796706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5321849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334"/>
          <a:stretch/>
        </p:blipFill>
        <p:spPr>
          <a:xfrm>
            <a:off x="-108520" y="0"/>
            <a:ext cx="9252520" cy="6857999"/>
          </a:xfrm>
          <a:prstGeom prst="rect">
            <a:avLst/>
          </a:prstGeom>
        </p:spPr>
      </p:pic>
    </p:spTree>
    <p:extLst>
      <p:ext uri="{BB962C8B-B14F-4D97-AF65-F5344CB8AC3E}">
        <p14:creationId xmlns:p14="http://schemas.microsoft.com/office/powerpoint/2010/main" val="273426761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5718"/>
            <a:ext cx="9144000" cy="6786563"/>
          </a:xfrm>
          <a:prstGeom prst="rect">
            <a:avLst/>
          </a:prstGeom>
        </p:spPr>
      </p:pic>
    </p:spTree>
    <p:extLst>
      <p:ext uri="{BB962C8B-B14F-4D97-AF65-F5344CB8AC3E}">
        <p14:creationId xmlns:p14="http://schemas.microsoft.com/office/powerpoint/2010/main" val="99195047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Chahar Bagh Avenue.- Esfasan</a:t>
            </a:r>
          </a:p>
        </p:txBody>
      </p:sp>
      <p:sp>
        <p:nvSpPr>
          <p:cNvPr id="3" name="2 Marcador de contenido"/>
          <p:cNvSpPr>
            <a:spLocks noGrp="1"/>
          </p:cNvSpPr>
          <p:nvPr>
            <p:ph idx="1"/>
          </p:nvPr>
        </p:nvSpPr>
        <p:spPr/>
        <p:txBody>
          <a:bodyPr/>
          <a:lstStyle/>
          <a:p>
            <a:r>
              <a:rPr lang="es-ES" dirty="0"/>
              <a:t>Chahar Bagh Boulevard ( persa : </a:t>
            </a:r>
            <a:r>
              <a:rPr lang="ar-AE" dirty="0"/>
              <a:t>چهارباغ, </a:t>
            </a:r>
            <a:r>
              <a:rPr lang="es-ES" dirty="0"/>
              <a:t>traducción : Cuatro Gardens) es una avenida histórica en Isfahan construido en el Safavid era de Irán . </a:t>
            </a:r>
          </a:p>
          <a:p>
            <a:r>
              <a:rPr lang="es-ES" dirty="0"/>
              <a:t>La avenida es la más históricamente famosa en toda Persia . </a:t>
            </a:r>
          </a:p>
          <a:p>
            <a:r>
              <a:rPr lang="es-ES" dirty="0"/>
              <a:t>Se conecta al norte de la ciudad hacia el sur y está a unos 6 kilómetros de longitud. </a:t>
            </a:r>
          </a:p>
          <a:p>
            <a:r>
              <a:rPr lang="es-ES" dirty="0"/>
              <a:t>En el lado oeste se sitúan los Jardines de los visires , y al este los jardines Hasht Behesht y Chehel Sotoun.</a:t>
            </a:r>
          </a:p>
          <a:p>
            <a:endParaRPr lang="es-ES" dirty="0"/>
          </a:p>
        </p:txBody>
      </p:sp>
    </p:spTree>
    <p:extLst>
      <p:ext uri="{BB962C8B-B14F-4D97-AF65-F5344CB8AC3E}">
        <p14:creationId xmlns:p14="http://schemas.microsoft.com/office/powerpoint/2010/main" val="240887241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836712"/>
            <a:ext cx="6347048" cy="5637240"/>
          </a:xfrm>
        </p:spPr>
        <p:txBody>
          <a:bodyPr/>
          <a:lstStyle/>
          <a:p>
            <a:r>
              <a:rPr lang="es-ES" dirty="0"/>
              <a:t>Shah Abbas I fue el rey que cambió su capital de Qazvin a Esfahan y decidió verter todos los países la riqueza artística en ese punto central, que ha sido llamado durante siglos "Nisfi Jahan" o "Mitad del Mundo".</a:t>
            </a:r>
          </a:p>
          <a:p>
            <a:r>
              <a:rPr lang="es-ES" dirty="0"/>
              <a:t> El principal artífice de esta tarea de planificación urbana fue Shaykh Bahai (Baha ad-Din al-`Amili), que se centró el programa en dos características claves de plan maestro de Shah Abbas: la avenida Chahar Bagh, flanqueado a cada lado por todas las instituciones importantes de la ciudad, como las residencias de todos los dignatarios extranjeros, y la Jahan Square Naqsh-e ("examplar del Mundo"). </a:t>
            </a:r>
          </a:p>
        </p:txBody>
      </p:sp>
    </p:spTree>
    <p:extLst>
      <p:ext uri="{BB962C8B-B14F-4D97-AF65-F5344CB8AC3E}">
        <p14:creationId xmlns:p14="http://schemas.microsoft.com/office/powerpoint/2010/main" val="426572834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97471583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61409774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0830823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572000" cy="3598354"/>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000" y="0"/>
            <a:ext cx="4572000" cy="3598354"/>
          </a:xfrm>
          <a:prstGeom prst="rect">
            <a:avLst/>
          </a:prstGeom>
        </p:spPr>
      </p:pic>
      <p:pic>
        <p:nvPicPr>
          <p:cNvPr id="4" name="3 Imagen"/>
          <p:cNvPicPr>
            <a:picLocks noChangeAspect="1"/>
          </p:cNvPicPr>
          <p:nvPr/>
        </p:nvPicPr>
        <p:blipFill rotWithShape="1">
          <a:blip r:embed="rId5" cstate="print">
            <a:extLst>
              <a:ext uri="{28A0092B-C50C-407E-A947-70E740481C1C}">
                <a14:useLocalDpi xmlns:a14="http://schemas.microsoft.com/office/drawing/2010/main" val="0"/>
              </a:ext>
            </a:extLst>
          </a:blip>
          <a:srcRect b="7481"/>
          <a:stretch/>
        </p:blipFill>
        <p:spPr>
          <a:xfrm>
            <a:off x="0" y="3598354"/>
            <a:ext cx="4572000" cy="3259646"/>
          </a:xfrm>
          <a:prstGeom prst="rect">
            <a:avLst/>
          </a:prstGeom>
        </p:spPr>
      </p:pic>
      <p:pic>
        <p:nvPicPr>
          <p:cNvPr id="5" name="4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660232" y="3598354"/>
            <a:ext cx="2483768" cy="3359037"/>
          </a:xfrm>
          <a:prstGeom prst="rect">
            <a:avLst/>
          </a:prstGeom>
        </p:spPr>
      </p:pic>
      <p:pic>
        <p:nvPicPr>
          <p:cNvPr id="1026" name="Picture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571207" y="3598353"/>
            <a:ext cx="2286794" cy="3359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8338881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7573289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p:nvPr>
        </p:nvSpPr>
        <p:spPr/>
        <p:txBody>
          <a:bodyPr/>
          <a:lstStyle/>
          <a:p>
            <a:r>
              <a:rPr lang="es-ES" dirty="0"/>
              <a:t>Chehel Sotun Palace</a:t>
            </a:r>
            <a:br>
              <a:rPr lang="es-ES" dirty="0"/>
            </a:br>
            <a:endParaRPr lang="es-ES" dirty="0"/>
          </a:p>
        </p:txBody>
      </p:sp>
      <p:sp>
        <p:nvSpPr>
          <p:cNvPr id="5" name="4 Marcador de contenido"/>
          <p:cNvSpPr>
            <a:spLocks noGrp="1"/>
          </p:cNvSpPr>
          <p:nvPr>
            <p:ph idx="1"/>
          </p:nvPr>
        </p:nvSpPr>
        <p:spPr/>
        <p:txBody>
          <a:bodyPr>
            <a:normAutofit/>
          </a:bodyPr>
          <a:lstStyle/>
          <a:p>
            <a:r>
              <a:rPr lang="es-ES" dirty="0"/>
              <a:t>El palacio de Chehel Sotún (también Chihil Sutun o Chehel Sotoon; persa: </a:t>
            </a:r>
            <a:r>
              <a:rPr lang="ar-AE" dirty="0"/>
              <a:t>چهل ستون, </a:t>
            </a:r>
            <a:r>
              <a:rPr lang="es-ES" dirty="0"/>
              <a:t>literalmente "Cuarenta Columnas") es un pabellón situado en uno de los extremos de un largo estanque de uno de los parques de la ciudad de Isfahán, en Irán. Fue construido por el Sah Abbas II para su esparcimiento y para sus audiencias, dado que en este palacio tanto él como sus sucesores recibieron a dignatarios y embajadores, sobre todo en la espléndida sala de audiencias.</a:t>
            </a:r>
          </a:p>
          <a:p>
            <a:r>
              <a:rPr lang="es-ES" dirty="0"/>
              <a:t>El 27 de junio de 2011, Chehel Sotún y otros jardines representativos de Irán fueron inscritos en la lista de Patrimonio de la Humanidad bajo la denominación común de El jardín persa</a:t>
            </a:r>
          </a:p>
        </p:txBody>
      </p:sp>
    </p:spTree>
    <p:extLst>
      <p:ext uri="{BB962C8B-B14F-4D97-AF65-F5344CB8AC3E}">
        <p14:creationId xmlns:p14="http://schemas.microsoft.com/office/powerpoint/2010/main" val="382736485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908720"/>
            <a:ext cx="6347048" cy="5565232"/>
          </a:xfrm>
        </p:spPr>
        <p:txBody>
          <a:bodyPr>
            <a:normAutofit/>
          </a:bodyPr>
          <a:lstStyle/>
          <a:p>
            <a:r>
              <a:rPr lang="es-ES" dirty="0"/>
              <a:t>Al contrario que los otomanos, cuya arquitectura se centraba en la majestuosidad, la arquitectura safávida se consideraba más sutil. </a:t>
            </a:r>
          </a:p>
          <a:p>
            <a:r>
              <a:rPr lang="es-ES" dirty="0"/>
              <a:t>El palacio está situado en medio de un jardín que medía originalmente 7 hectáreas, situado entre la meydān-e shāh (plaza de Naghsh-i Jahan) y el chāhār bāgh. Hacia el este se extiende un estanque largo y estrecho con forma rectangular (115 x 16 metros aprox.) en el cual se refleja el edificio. </a:t>
            </a:r>
          </a:p>
          <a:p>
            <a:r>
              <a:rPr lang="es-ES" dirty="0"/>
              <a:t>Las cuatro estatuas de niñas y leones que adornan actualmente sus laterales estaban originalmente en otro palacio a comienzos del siglo XIX, el Khalvat-e Sar Pushide, desaparecido hoy en día. </a:t>
            </a:r>
          </a:p>
        </p:txBody>
      </p:sp>
    </p:spTree>
    <p:extLst>
      <p:ext uri="{BB962C8B-B14F-4D97-AF65-F5344CB8AC3E}">
        <p14:creationId xmlns:p14="http://schemas.microsoft.com/office/powerpoint/2010/main" val="209504099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32656"/>
            <a:ext cx="6203032" cy="6141296"/>
          </a:xfrm>
        </p:spPr>
        <p:txBody>
          <a:bodyPr/>
          <a:lstStyle/>
          <a:p>
            <a:r>
              <a:rPr lang="es-ES" dirty="0"/>
              <a:t>Según la descripción de Kaempfer, existió en algún momento otro estanque en el lado oeste con lo que el edificio y el jardín formaban una unidad continua de un extremo al otro.</a:t>
            </a:r>
          </a:p>
          <a:p>
            <a:endParaRPr lang="es-ES" dirty="0"/>
          </a:p>
        </p:txBody>
      </p:sp>
    </p:spTree>
    <p:extLst>
      <p:ext uri="{BB962C8B-B14F-4D97-AF65-F5344CB8AC3E}">
        <p14:creationId xmlns:p14="http://schemas.microsoft.com/office/powerpoint/2010/main" val="339297475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2525223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444"/>
          <a:stretch/>
        </p:blipFill>
        <p:spPr>
          <a:xfrm>
            <a:off x="0" y="0"/>
            <a:ext cx="9144000" cy="6858000"/>
          </a:xfrm>
          <a:prstGeom prst="rect">
            <a:avLst/>
          </a:prstGeom>
        </p:spPr>
      </p:pic>
    </p:spTree>
    <p:extLst>
      <p:ext uri="{BB962C8B-B14F-4D97-AF65-F5344CB8AC3E}">
        <p14:creationId xmlns:p14="http://schemas.microsoft.com/office/powerpoint/2010/main" val="284884825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499992" cy="378904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55976" y="3554720"/>
            <a:ext cx="4788024" cy="3284984"/>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355976" y="0"/>
            <a:ext cx="4788024" cy="3789040"/>
          </a:xfrm>
          <a:prstGeom prst="rect">
            <a:avLst/>
          </a:prstGeom>
        </p:spPr>
      </p:pic>
      <p:pic>
        <p:nvPicPr>
          <p:cNvPr id="5" name="4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3573016"/>
            <a:ext cx="4355976" cy="3284984"/>
          </a:xfrm>
          <a:prstGeom prst="rect">
            <a:avLst/>
          </a:prstGeom>
        </p:spPr>
      </p:pic>
    </p:spTree>
    <p:extLst>
      <p:ext uri="{BB962C8B-B14F-4D97-AF65-F5344CB8AC3E}">
        <p14:creationId xmlns:p14="http://schemas.microsoft.com/office/powerpoint/2010/main" val="165736163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8685603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1694994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9081282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0209383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121084125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El Goli</a:t>
            </a:r>
          </a:p>
        </p:txBody>
      </p:sp>
      <p:sp>
        <p:nvSpPr>
          <p:cNvPr id="3" name="2 Marcador de contenido"/>
          <p:cNvSpPr>
            <a:spLocks noGrp="1"/>
          </p:cNvSpPr>
          <p:nvPr>
            <p:ph idx="1"/>
          </p:nvPr>
        </p:nvSpPr>
        <p:spPr/>
        <p:txBody>
          <a:bodyPr>
            <a:normAutofit/>
          </a:bodyPr>
          <a:lstStyle/>
          <a:p>
            <a:r>
              <a:rPr lang="es-ES" dirty="0"/>
              <a:t>El-Gölü ( Azerbaiyán : el-Gölü y persa : </a:t>
            </a:r>
            <a:r>
              <a:rPr lang="ar-AE" dirty="0"/>
              <a:t>ایل گلی), </a:t>
            </a:r>
            <a:r>
              <a:rPr lang="es-ES" dirty="0"/>
              <a:t>también conocido como Shah Guli ( persa : </a:t>
            </a:r>
            <a:r>
              <a:rPr lang="ar-AE" dirty="0"/>
              <a:t>شاه گلی, </a:t>
            </a:r>
            <a:r>
              <a:rPr lang="es-ES" dirty="0"/>
              <a:t>azerbaiyano : SAH-Gölü) es el nombre de un gran parque en Tabriz , Irán . </a:t>
            </a:r>
          </a:p>
          <a:p>
            <a:r>
              <a:rPr lang="es-ES" dirty="0"/>
              <a:t>Cuenta con un lago artificial plaza rodeada de acera de cuatro lados. </a:t>
            </a:r>
          </a:p>
          <a:p>
            <a:r>
              <a:rPr lang="es-ES" dirty="0"/>
              <a:t>También hay un edificio en el centro del lago, con la arquitectura tradicional de Tabriz. </a:t>
            </a:r>
          </a:p>
          <a:p>
            <a:r>
              <a:rPr lang="es-ES" dirty="0"/>
              <a:t>En el sur del lago hay una colina cubierta de árboles. Dos hermosas escaleras que conectan el lado paseos hasta la cima de la colina. </a:t>
            </a:r>
          </a:p>
        </p:txBody>
      </p:sp>
    </p:spTree>
    <p:extLst>
      <p:ext uri="{BB962C8B-B14F-4D97-AF65-F5344CB8AC3E}">
        <p14:creationId xmlns:p14="http://schemas.microsoft.com/office/powerpoint/2010/main" val="288317503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76672"/>
            <a:ext cx="6131024" cy="5997280"/>
          </a:xfrm>
        </p:spPr>
        <p:txBody>
          <a:bodyPr>
            <a:normAutofit/>
          </a:bodyPr>
          <a:lstStyle/>
          <a:p>
            <a:r>
              <a:rPr lang="es-ES" dirty="0"/>
              <a:t> En la parte superior de la colina hay un edificio con una arquitectura moderna (edificio Hotel Pars). También hay una pequeña luna park al lado del parque.</a:t>
            </a:r>
          </a:p>
          <a:p>
            <a:r>
              <a:rPr lang="es-ES" dirty="0"/>
              <a:t> Historia temprana del El-Gölü no está claro. Sin embargo, parece que el lago fue utilizado originalmente como un recurso de agua para fines agrícolas. </a:t>
            </a:r>
          </a:p>
          <a:p>
            <a:r>
              <a:rPr lang="es-ES" dirty="0"/>
              <a:t>En los viejos tiempos había una isla artificial con un pequeño palacio en el centro del lago que fue utilizado como palacio real de verano durante la dinastía Qajar (cuando Tabriz fue la residencia oficial del príncipe de Irán). </a:t>
            </a:r>
          </a:p>
        </p:txBody>
      </p:sp>
    </p:spTree>
    <p:extLst>
      <p:ext uri="{BB962C8B-B14F-4D97-AF65-F5344CB8AC3E}">
        <p14:creationId xmlns:p14="http://schemas.microsoft.com/office/powerpoint/2010/main" val="102571461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260648"/>
            <a:ext cx="5915000" cy="6213304"/>
          </a:xfrm>
        </p:spPr>
        <p:txBody>
          <a:bodyPr/>
          <a:lstStyle/>
          <a:p>
            <a:r>
              <a:rPr lang="es-ES" dirty="0"/>
              <a:t>Durante segundo Pahlavi del palacio fue reconstruido y una vía de paso está construida para conectar la isla con los paseos alrededor del lago. </a:t>
            </a:r>
          </a:p>
          <a:p>
            <a:endParaRPr lang="es-ES" dirty="0"/>
          </a:p>
        </p:txBody>
      </p:sp>
    </p:spTree>
    <p:extLst>
      <p:ext uri="{BB962C8B-B14F-4D97-AF65-F5344CB8AC3E}">
        <p14:creationId xmlns:p14="http://schemas.microsoft.com/office/powerpoint/2010/main" val="329584249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2172572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25252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7303911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3334662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528" y="0"/>
            <a:ext cx="9505056" cy="6957392"/>
          </a:xfrm>
          <a:prstGeom prst="rect">
            <a:avLst/>
          </a:prstGeom>
        </p:spPr>
      </p:pic>
    </p:spTree>
    <p:extLst>
      <p:ext uri="{BB962C8B-B14F-4D97-AF65-F5344CB8AC3E}">
        <p14:creationId xmlns:p14="http://schemas.microsoft.com/office/powerpoint/2010/main" val="45121336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3526397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518693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Gheytarieh park.-</a:t>
            </a:r>
          </a:p>
        </p:txBody>
      </p:sp>
      <p:sp>
        <p:nvSpPr>
          <p:cNvPr id="3" name="2 Marcador de contenido"/>
          <p:cNvSpPr>
            <a:spLocks noGrp="1"/>
          </p:cNvSpPr>
          <p:nvPr>
            <p:ph idx="1"/>
          </p:nvPr>
        </p:nvSpPr>
        <p:spPr/>
        <p:txBody>
          <a:bodyPr/>
          <a:lstStyle/>
          <a:p>
            <a:r>
              <a:rPr lang="es-ES" dirty="0"/>
              <a:t>Gheytarieh (también deletreado Qeytarieh) es un distrito , en el noreste de Teherán límites de la ciudad 's, dentro de la más grande Shemiran distrito.</a:t>
            </a:r>
          </a:p>
          <a:p>
            <a:r>
              <a:rPr lang="es-ES" dirty="0"/>
              <a:t> Gheytarieh tiene cerca de 150.000 habitantes. </a:t>
            </a:r>
          </a:p>
          <a:p>
            <a:r>
              <a:rPr lang="es-ES" dirty="0"/>
              <a:t>Gheytarieh es famoso por un gran parque con el mismo nombre. </a:t>
            </a:r>
          </a:p>
          <a:p>
            <a:r>
              <a:rPr lang="es-ES" dirty="0"/>
              <a:t>Gheytarieh parque fue una vez el hogar de una dinastía Qajar ministro, Amir Kabir . Gheytarieh es conocida por sus numerosos restaurantes, incluyendo comida rápida, que se encuentran a lo largo de la calle Gheytarieh . </a:t>
            </a:r>
          </a:p>
          <a:p>
            <a:endParaRPr lang="es-ES" dirty="0"/>
          </a:p>
        </p:txBody>
      </p:sp>
    </p:spTree>
    <p:extLst>
      <p:ext uri="{BB962C8B-B14F-4D97-AF65-F5344CB8AC3E}">
        <p14:creationId xmlns:p14="http://schemas.microsoft.com/office/powerpoint/2010/main" val="154245052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5884928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2251914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0"/>
            <a:ext cx="5868144" cy="3429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429000"/>
            <a:ext cx="5868145" cy="3429000"/>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868145" y="0"/>
            <a:ext cx="3275855" cy="2468538"/>
          </a:xfrm>
          <a:prstGeom prst="rect">
            <a:avLst/>
          </a:prstGeom>
        </p:spPr>
      </p:pic>
      <p:pic>
        <p:nvPicPr>
          <p:cNvPr id="5" name="4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868145" y="4725144"/>
            <a:ext cx="3275855" cy="2132856"/>
          </a:xfrm>
          <a:prstGeom prst="rect">
            <a:avLst/>
          </a:prstGeom>
        </p:spPr>
      </p:pic>
      <p:pic>
        <p:nvPicPr>
          <p:cNvPr id="6" name="5 Imagen"/>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868146" y="2468538"/>
            <a:ext cx="3275854" cy="2228790"/>
          </a:xfrm>
          <a:prstGeom prst="rect">
            <a:avLst/>
          </a:prstGeom>
        </p:spPr>
      </p:pic>
    </p:spTree>
    <p:extLst>
      <p:ext uri="{BB962C8B-B14F-4D97-AF65-F5344CB8AC3E}">
        <p14:creationId xmlns:p14="http://schemas.microsoft.com/office/powerpoint/2010/main" val="218431598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248"/>
          <a:stretch/>
        </p:blipFill>
        <p:spPr>
          <a:xfrm>
            <a:off x="0" y="0"/>
            <a:ext cx="9144000" cy="6858000"/>
          </a:xfrm>
          <a:prstGeom prst="rect">
            <a:avLst/>
          </a:prstGeom>
        </p:spPr>
      </p:pic>
    </p:spTree>
    <p:extLst>
      <p:ext uri="{BB962C8B-B14F-4D97-AF65-F5344CB8AC3E}">
        <p14:creationId xmlns:p14="http://schemas.microsoft.com/office/powerpoint/2010/main" val="299982393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000"/>
          <a:stretch/>
        </p:blipFill>
        <p:spPr>
          <a:xfrm>
            <a:off x="0" y="0"/>
            <a:ext cx="9144000" cy="6858000"/>
          </a:xfrm>
          <a:prstGeom prst="rect">
            <a:avLst/>
          </a:prstGeom>
        </p:spPr>
      </p:pic>
    </p:spTree>
    <p:extLst>
      <p:ext uri="{BB962C8B-B14F-4D97-AF65-F5344CB8AC3E}">
        <p14:creationId xmlns:p14="http://schemas.microsoft.com/office/powerpoint/2010/main" val="80522064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5724974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932040" cy="3861048"/>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861048"/>
            <a:ext cx="9144000" cy="3133725"/>
          </a:xfrm>
          <a:prstGeom prst="rect">
            <a:avLst/>
          </a:prstGeom>
        </p:spPr>
      </p:pic>
      <p:pic>
        <p:nvPicPr>
          <p:cNvPr id="4" name="3 Imagen"/>
          <p:cNvPicPr>
            <a:picLocks noChangeAspect="1"/>
          </p:cNvPicPr>
          <p:nvPr/>
        </p:nvPicPr>
        <p:blipFill rotWithShape="1">
          <a:blip r:embed="rId5">
            <a:extLst>
              <a:ext uri="{28A0092B-C50C-407E-A947-70E740481C1C}">
                <a14:useLocalDpi xmlns:a14="http://schemas.microsoft.com/office/drawing/2010/main" val="0"/>
              </a:ext>
            </a:extLst>
          </a:blip>
          <a:srcRect b="4941"/>
          <a:stretch/>
        </p:blipFill>
        <p:spPr>
          <a:xfrm>
            <a:off x="4788024" y="51440"/>
            <a:ext cx="4373096" cy="3809608"/>
          </a:xfrm>
          <a:prstGeom prst="rect">
            <a:avLst/>
          </a:prstGeom>
        </p:spPr>
      </p:pic>
    </p:spTree>
    <p:extLst>
      <p:ext uri="{BB962C8B-B14F-4D97-AF65-F5344CB8AC3E}">
        <p14:creationId xmlns:p14="http://schemas.microsoft.com/office/powerpoint/2010/main" val="84136264"/>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Goft O go park in Teherán</a:t>
            </a:r>
          </a:p>
        </p:txBody>
      </p:sp>
      <p:sp>
        <p:nvSpPr>
          <p:cNvPr id="5" name="4 Marcador de contenido"/>
          <p:cNvSpPr>
            <a:spLocks noGrp="1"/>
          </p:cNvSpPr>
          <p:nvPr>
            <p:ph idx="1"/>
          </p:nvPr>
        </p:nvSpPr>
        <p:spPr/>
        <p:txBody>
          <a:bodyPr/>
          <a:lstStyle/>
          <a:p>
            <a:r>
              <a:rPr lang="es-ES" dirty="0"/>
              <a:t>Parque publico en Theran.-Iran</a:t>
            </a:r>
          </a:p>
        </p:txBody>
      </p:sp>
    </p:spTree>
    <p:extLst>
      <p:ext uri="{BB962C8B-B14F-4D97-AF65-F5344CB8AC3E}">
        <p14:creationId xmlns:p14="http://schemas.microsoft.com/office/powerpoint/2010/main" val="14441552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311778501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r="-1833" b="8000"/>
          <a:stretch/>
        </p:blipFill>
        <p:spPr bwMode="auto">
          <a:xfrm>
            <a:off x="0" y="0"/>
            <a:ext cx="931164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28191821"/>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152"/>
          <a:stretch/>
        </p:blipFill>
        <p:spPr>
          <a:xfrm>
            <a:off x="0" y="0"/>
            <a:ext cx="9144000" cy="6858000"/>
          </a:xfrm>
          <a:prstGeom prst="rect">
            <a:avLst/>
          </a:prstGeom>
        </p:spPr>
      </p:pic>
    </p:spTree>
    <p:extLst>
      <p:ext uri="{BB962C8B-B14F-4D97-AF65-F5344CB8AC3E}">
        <p14:creationId xmlns:p14="http://schemas.microsoft.com/office/powerpoint/2010/main" val="250546355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49163289"/>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69488208"/>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2406093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30949563"/>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86169300"/>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Golestan  Palace Garden.</a:t>
            </a:r>
          </a:p>
        </p:txBody>
      </p:sp>
      <p:sp>
        <p:nvSpPr>
          <p:cNvPr id="3" name="2 Marcador de contenido"/>
          <p:cNvSpPr>
            <a:spLocks noGrp="1"/>
          </p:cNvSpPr>
          <p:nvPr>
            <p:ph idx="1"/>
          </p:nvPr>
        </p:nvSpPr>
        <p:spPr/>
        <p:txBody>
          <a:bodyPr/>
          <a:lstStyle/>
          <a:p>
            <a:r>
              <a:rPr lang="es-ES" dirty="0"/>
              <a:t>Golestan Palace ( persa : </a:t>
            </a:r>
            <a:r>
              <a:rPr lang="ar-AE" dirty="0"/>
              <a:t>کاخ گلستان) </a:t>
            </a:r>
            <a:r>
              <a:rPr lang="es-ES" dirty="0"/>
              <a:t>se pronuncia "Kakheh Golestan" es la antigua real Qajar compleja en Irán capital 's. </a:t>
            </a:r>
          </a:p>
          <a:p>
            <a:r>
              <a:rPr lang="es-ES" dirty="0"/>
              <a:t>El más antiguo de los monumentos históricos en Teherán , un patrimonio de la humanidad,  el Palacio Golestan (también Gulistan Palace) (El Palacio Rose Garden) pertenece a un grupo de edificios reales que alguna vez se encierra dentro de las paredes de barro con techo de Teherán Histórico Arg (ciudadela). </a:t>
            </a:r>
          </a:p>
          <a:p>
            <a:endParaRPr lang="es-ES" dirty="0"/>
          </a:p>
        </p:txBody>
      </p:sp>
    </p:spTree>
    <p:extLst>
      <p:ext uri="{BB962C8B-B14F-4D97-AF65-F5344CB8AC3E}">
        <p14:creationId xmlns:p14="http://schemas.microsoft.com/office/powerpoint/2010/main" val="1301649236"/>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76672"/>
            <a:ext cx="6275040" cy="5997280"/>
          </a:xfrm>
        </p:spPr>
        <p:txBody>
          <a:bodyPr>
            <a:normAutofit/>
          </a:bodyPr>
          <a:lstStyle/>
          <a:p>
            <a:r>
              <a:rPr lang="es-ES" dirty="0"/>
              <a:t>En su estado actual, Golestan Palace es el resultado de aproximadamente 400 años de construcción y reformas. Los edificios en la ubicación actual cada uno tiene una historia única. </a:t>
            </a:r>
          </a:p>
          <a:p>
            <a:r>
              <a:rPr lang="es-ES" dirty="0"/>
              <a:t>El 11 de octubre de 2005, la Organización del Patrimonio Cultural de Irán presentó el palacio de la UNESCO para su inclusión en la Lista del Patrimonio Mundial en 2007.</a:t>
            </a:r>
          </a:p>
          <a:p>
            <a:r>
              <a:rPr lang="es-ES" dirty="0"/>
              <a:t> El 23 de junio el año 2013 fue proclamado como patrimonio de la humanidad durante la reunión de la UNESCO en Phnom Penh. </a:t>
            </a:r>
          </a:p>
          <a:p>
            <a:r>
              <a:rPr lang="es-ES" dirty="0"/>
              <a:t>El Kushk de Shams-ol-Emareh fue construido Ustad Muhammad ali-Kashi en 1867CE. </a:t>
            </a:r>
          </a:p>
          <a:p>
            <a:r>
              <a:rPr lang="es-ES" dirty="0"/>
              <a:t>Golestan Palace está actualmente operado por la Organización del Patrimonio Cultural de Irán . </a:t>
            </a:r>
          </a:p>
          <a:p>
            <a:endParaRPr lang="es-ES" dirty="0"/>
          </a:p>
          <a:p>
            <a:endParaRPr lang="es-ES" dirty="0"/>
          </a:p>
        </p:txBody>
      </p:sp>
    </p:spTree>
    <p:extLst>
      <p:ext uri="{BB962C8B-B14F-4D97-AF65-F5344CB8AC3E}">
        <p14:creationId xmlns:p14="http://schemas.microsoft.com/office/powerpoint/2010/main" val="3733768322"/>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48739788"/>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4716016" cy="3501006"/>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16016" y="-171400"/>
            <a:ext cx="4427984" cy="3672407"/>
          </a:xfrm>
          <a:prstGeom prst="rect">
            <a:avLst/>
          </a:prstGeom>
        </p:spPr>
      </p:pic>
      <p:pic>
        <p:nvPicPr>
          <p:cNvPr id="5" name="4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716016" y="3501008"/>
            <a:ext cx="4427984" cy="3356992"/>
          </a:xfrm>
          <a:prstGeom prst="rect">
            <a:avLst/>
          </a:prstGeom>
        </p:spPr>
      </p:pic>
      <p:pic>
        <p:nvPicPr>
          <p:cNvPr id="6" name="5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3501008"/>
            <a:ext cx="4716016" cy="3356992"/>
          </a:xfrm>
          <a:prstGeom prst="rect">
            <a:avLst/>
          </a:prstGeom>
        </p:spPr>
      </p:pic>
    </p:spTree>
    <p:extLst>
      <p:ext uri="{BB962C8B-B14F-4D97-AF65-F5344CB8AC3E}">
        <p14:creationId xmlns:p14="http://schemas.microsoft.com/office/powerpoint/2010/main" val="533964578"/>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7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31829778"/>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328309936"/>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23308716"/>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3911600"/>
          </a:xfrm>
          <a:prstGeom prst="rect">
            <a:avLst/>
          </a:prstGeom>
        </p:spPr>
      </p:pic>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911600"/>
            <a:ext cx="4572000" cy="2946400"/>
          </a:xfrm>
          <a:prstGeom prst="rect">
            <a:avLst/>
          </a:prstGeom>
        </p:spPr>
      </p:pic>
      <p:pic>
        <p:nvPicPr>
          <p:cNvPr id="4" name="3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000" y="3911600"/>
            <a:ext cx="4572000" cy="2946400"/>
          </a:xfrm>
          <a:prstGeom prst="rect">
            <a:avLst/>
          </a:prstGeom>
        </p:spPr>
      </p:pic>
    </p:spTree>
    <p:extLst>
      <p:ext uri="{BB962C8B-B14F-4D97-AF65-F5344CB8AC3E}">
        <p14:creationId xmlns:p14="http://schemas.microsoft.com/office/powerpoint/2010/main" val="1556087878"/>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p:nvPr>
        </p:nvSpPr>
        <p:spPr/>
        <p:txBody>
          <a:bodyPr/>
          <a:lstStyle/>
          <a:p>
            <a:r>
              <a:rPr lang="es-ES" dirty="0"/>
              <a:t>Hasht Behesht.-Esfahan.-</a:t>
            </a:r>
          </a:p>
        </p:txBody>
      </p:sp>
      <p:sp>
        <p:nvSpPr>
          <p:cNvPr id="5" name="4 Marcador de contenido"/>
          <p:cNvSpPr>
            <a:spLocks noGrp="1"/>
          </p:cNvSpPr>
          <p:nvPr>
            <p:ph idx="1"/>
          </p:nvPr>
        </p:nvSpPr>
        <p:spPr/>
        <p:txBody>
          <a:bodyPr/>
          <a:lstStyle/>
          <a:p>
            <a:r>
              <a:rPr lang="es-ES" dirty="0"/>
              <a:t>Hasht Behesht (persa: </a:t>
            </a:r>
            <a:r>
              <a:rPr lang="ar-AE" dirty="0"/>
              <a:t>هشتبهشت), </a:t>
            </a:r>
            <a:r>
              <a:rPr lang="es-ES" dirty="0"/>
              <a:t>lo que significa "Ocho Paraísos" es un palacio de la era Safavid en Isfahan . </a:t>
            </a:r>
          </a:p>
          <a:p>
            <a:r>
              <a:rPr lang="es-ES" dirty="0"/>
              <a:t>Fue construido en 1669 y es hoy en día protegido por la Organización del Patrimonio Cultural de Irán . De los más de cuarenta mansiónes que existían en Isfahan durante el gobierno de Safavids, este es el único que queda hoy en día. </a:t>
            </a:r>
          </a:p>
          <a:p>
            <a:endParaRPr lang="es-ES" dirty="0"/>
          </a:p>
        </p:txBody>
      </p:sp>
    </p:spTree>
    <p:extLst>
      <p:ext uri="{BB962C8B-B14F-4D97-AF65-F5344CB8AC3E}">
        <p14:creationId xmlns:p14="http://schemas.microsoft.com/office/powerpoint/2010/main" val="2819866610"/>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97899500"/>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6473212"/>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788023" cy="3645024"/>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88024" y="0"/>
            <a:ext cx="4355976" cy="3645024"/>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3645024"/>
            <a:ext cx="4788023" cy="3212975"/>
          </a:xfrm>
          <a:prstGeom prst="rect">
            <a:avLst/>
          </a:prstGeom>
        </p:spPr>
      </p:pic>
      <p:pic>
        <p:nvPicPr>
          <p:cNvPr id="5" name="4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788024" y="3645023"/>
            <a:ext cx="4355976" cy="3212975"/>
          </a:xfrm>
          <a:prstGeom prst="rect">
            <a:avLst/>
          </a:prstGeom>
        </p:spPr>
      </p:pic>
    </p:spTree>
    <p:extLst>
      <p:ext uri="{BB962C8B-B14F-4D97-AF65-F5344CB8AC3E}">
        <p14:creationId xmlns:p14="http://schemas.microsoft.com/office/powerpoint/2010/main" val="2574361162"/>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45867936"/>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56961440"/>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1499957925"/>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49519337"/>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35162468"/>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3787856"/>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69716551"/>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3778"/>
          <a:stretch/>
        </p:blipFill>
        <p:spPr>
          <a:xfrm>
            <a:off x="0" y="0"/>
            <a:ext cx="9144000" cy="6858000"/>
          </a:xfrm>
          <a:prstGeom prst="rect">
            <a:avLst/>
          </a:prstGeom>
        </p:spPr>
      </p:pic>
    </p:spTree>
    <p:extLst>
      <p:ext uri="{BB962C8B-B14F-4D97-AF65-F5344CB8AC3E}">
        <p14:creationId xmlns:p14="http://schemas.microsoft.com/office/powerpoint/2010/main" val="3504269213"/>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89430096"/>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rotWithShape="1">
          <a:blip r:embed="rId3" cstate="print">
            <a:extLst>
              <a:ext uri="{28A0092B-C50C-407E-A947-70E740481C1C}">
                <a14:useLocalDpi xmlns:a14="http://schemas.microsoft.com/office/drawing/2010/main" val="0"/>
              </a:ext>
            </a:extLst>
          </a:blip>
          <a:srcRect l="-1" r="-1273" b="6124"/>
          <a:stretch/>
        </p:blipFill>
        <p:spPr>
          <a:xfrm>
            <a:off x="-180528" y="0"/>
            <a:ext cx="9553128" cy="6858000"/>
          </a:xfrm>
          <a:prstGeom prst="rect">
            <a:avLst/>
          </a:prstGeom>
        </p:spPr>
      </p:pic>
    </p:spTree>
    <p:extLst>
      <p:ext uri="{BB962C8B-B14F-4D97-AF65-F5344CB8AC3E}">
        <p14:creationId xmlns:p14="http://schemas.microsoft.com/office/powerpoint/2010/main" val="763403427"/>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b="6163"/>
          <a:stretch/>
        </p:blipFill>
        <p:spPr>
          <a:xfrm>
            <a:off x="0" y="-28208"/>
            <a:ext cx="4000500"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00500" y="-28208"/>
            <a:ext cx="5143500" cy="6858000"/>
          </a:xfrm>
          <a:prstGeom prst="rect">
            <a:avLst/>
          </a:prstGeom>
        </p:spPr>
      </p:pic>
    </p:spTree>
    <p:extLst>
      <p:ext uri="{BB962C8B-B14F-4D97-AF65-F5344CB8AC3E}">
        <p14:creationId xmlns:p14="http://schemas.microsoft.com/office/powerpoint/2010/main" val="2620465792"/>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4848"/>
            <a:ext cx="5143500"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32686" y="0"/>
            <a:ext cx="4544458" cy="6858000"/>
          </a:xfrm>
          <a:prstGeom prst="rect">
            <a:avLst/>
          </a:prstGeom>
        </p:spPr>
      </p:pic>
    </p:spTree>
    <p:extLst>
      <p:ext uri="{BB962C8B-B14F-4D97-AF65-F5344CB8AC3E}">
        <p14:creationId xmlns:p14="http://schemas.microsoft.com/office/powerpoint/2010/main" val="1630889379"/>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741368"/>
          </a:xfrm>
          <a:prstGeom prst="rect">
            <a:avLst/>
          </a:prstGeom>
        </p:spPr>
      </p:pic>
    </p:spTree>
    <p:extLst>
      <p:ext uri="{BB962C8B-B14F-4D97-AF65-F5344CB8AC3E}">
        <p14:creationId xmlns:p14="http://schemas.microsoft.com/office/powerpoint/2010/main" val="601694294"/>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Jamshidieh Park </a:t>
            </a:r>
          </a:p>
        </p:txBody>
      </p:sp>
      <p:sp>
        <p:nvSpPr>
          <p:cNvPr id="3" name="2 Marcador de contenido"/>
          <p:cNvSpPr>
            <a:spLocks noGrp="1"/>
          </p:cNvSpPr>
          <p:nvPr>
            <p:ph idx="1"/>
          </p:nvPr>
        </p:nvSpPr>
        <p:spPr/>
        <p:txBody>
          <a:bodyPr/>
          <a:lstStyle/>
          <a:p>
            <a:r>
              <a:rPr lang="es-ES" dirty="0"/>
              <a:t>Jamshidieh Park (o Jamshidieh Stone Garden), es un parque situado en el barrio de Niavaran en la base de la montaña Kolakchal .</a:t>
            </a:r>
          </a:p>
          <a:p>
            <a:r>
              <a:rPr lang="es-ES" dirty="0"/>
              <a:t>Los locales se estableció como un jardín privado por el Qajar príncipe y el ingeniero Jamshid Davallu Qajar durantela eral Pahlavi , el jardín se dedicó a Farah Diba , la emperatriz de Irán.</a:t>
            </a:r>
          </a:p>
          <a:p>
            <a:r>
              <a:rPr lang="es-ES" dirty="0"/>
              <a:t> El Jardín de Piedra se convirtió en un parque público en 1977, fue reconstruido y ampliado a 16 hectáreas con la adición del jardin Ferdowsi  en 1995. </a:t>
            </a:r>
          </a:p>
        </p:txBody>
      </p:sp>
    </p:spTree>
    <p:extLst>
      <p:ext uri="{BB962C8B-B14F-4D97-AF65-F5344CB8AC3E}">
        <p14:creationId xmlns:p14="http://schemas.microsoft.com/office/powerpoint/2010/main" val="1515473341"/>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908720"/>
            <a:ext cx="6491064" cy="5565232"/>
          </a:xfrm>
        </p:spPr>
        <p:txBody>
          <a:bodyPr/>
          <a:lstStyle/>
          <a:p>
            <a:r>
              <a:rPr lang="es-ES" dirty="0"/>
              <a:t>La cascada y el estanque principal del jardín de piedra son fundamentales para el diseño del jardín, los senderos a pie cabida a una red de pequeños canales y estrechos que llevan agua desde el estanque a las zonas más bajas del parque y a  la creación de fuentes de agua más pequeñas. </a:t>
            </a:r>
          </a:p>
          <a:p>
            <a:r>
              <a:rPr lang="es-ES" dirty="0"/>
              <a:t>Hay numerosos restaurantes, casas de té tradicionales (casas de la cultura que representan la diversidad de la herencia étnica y tribal de Irán), áreas de picnic y senderos de la zona baja del parque todo el camino hasta la cima de la montaña. También hay un anfiteatro al aire libre de estilo clásico. </a:t>
            </a:r>
          </a:p>
          <a:p>
            <a:endParaRPr lang="es-ES" dirty="0"/>
          </a:p>
        </p:txBody>
      </p:sp>
    </p:spTree>
    <p:extLst>
      <p:ext uri="{BB962C8B-B14F-4D97-AF65-F5344CB8AC3E}">
        <p14:creationId xmlns:p14="http://schemas.microsoft.com/office/powerpoint/2010/main" val="4122782174"/>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68408824"/>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08054973"/>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568" y="0"/>
            <a:ext cx="4200525" cy="6842760"/>
          </a:xfrm>
          <a:prstGeom prst="rect">
            <a:avLst/>
          </a:prstGeom>
        </p:spPr>
      </p:pic>
      <p:pic>
        <p:nvPicPr>
          <p:cNvPr id="3" name="2 Imagen"/>
          <p:cNvPicPr>
            <a:picLocks noChangeAspect="1"/>
          </p:cNvPicPr>
          <p:nvPr/>
        </p:nvPicPr>
        <p:blipFill rotWithShape="1">
          <a:blip r:embed="rId4">
            <a:extLst>
              <a:ext uri="{28A0092B-C50C-407E-A947-70E740481C1C}">
                <a14:useLocalDpi xmlns:a14="http://schemas.microsoft.com/office/drawing/2010/main" val="0"/>
              </a:ext>
            </a:extLst>
          </a:blip>
          <a:srcRect b="4334"/>
          <a:stretch/>
        </p:blipFill>
        <p:spPr>
          <a:xfrm>
            <a:off x="4179957" y="0"/>
            <a:ext cx="4964043" cy="6842760"/>
          </a:xfrm>
          <a:prstGeom prst="rect">
            <a:avLst/>
          </a:prstGeom>
        </p:spPr>
      </p:pic>
    </p:spTree>
    <p:extLst>
      <p:ext uri="{BB962C8B-B14F-4D97-AF65-F5344CB8AC3E}">
        <p14:creationId xmlns:p14="http://schemas.microsoft.com/office/powerpoint/2010/main" val="3854500214"/>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499992"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99992" y="0"/>
            <a:ext cx="4617328" cy="6858000"/>
          </a:xfrm>
          <a:prstGeom prst="rect">
            <a:avLst/>
          </a:prstGeom>
        </p:spPr>
      </p:pic>
    </p:spTree>
    <p:extLst>
      <p:ext uri="{BB962C8B-B14F-4D97-AF65-F5344CB8AC3E}">
        <p14:creationId xmlns:p14="http://schemas.microsoft.com/office/powerpoint/2010/main" val="1477653105"/>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62351080"/>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781697"/>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96781198"/>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528" y="0"/>
            <a:ext cx="9324528" cy="6858000"/>
          </a:xfrm>
          <a:prstGeom prst="rect">
            <a:avLst/>
          </a:prstGeom>
        </p:spPr>
      </p:pic>
    </p:spTree>
    <p:extLst>
      <p:ext uri="{BB962C8B-B14F-4D97-AF65-F5344CB8AC3E}">
        <p14:creationId xmlns:p14="http://schemas.microsoft.com/office/powerpoint/2010/main" val="3320516711"/>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7512"/>
            <a:ext cx="4860032"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16016" y="-25544"/>
            <a:ext cx="4427984" cy="6858000"/>
          </a:xfrm>
          <a:prstGeom prst="rect">
            <a:avLst/>
          </a:prstGeom>
        </p:spPr>
      </p:pic>
    </p:spTree>
    <p:extLst>
      <p:ext uri="{BB962C8B-B14F-4D97-AF65-F5344CB8AC3E}">
        <p14:creationId xmlns:p14="http://schemas.microsoft.com/office/powerpoint/2010/main" val="4064829017"/>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13820681"/>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6789104"/>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324528" cy="6858000"/>
          </a:xfrm>
          <a:prstGeom prst="rect">
            <a:avLst/>
          </a:prstGeom>
        </p:spPr>
      </p:pic>
    </p:spTree>
    <p:extLst>
      <p:ext uri="{BB962C8B-B14F-4D97-AF65-F5344CB8AC3E}">
        <p14:creationId xmlns:p14="http://schemas.microsoft.com/office/powerpoint/2010/main" val="3525551532"/>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528" y="0"/>
            <a:ext cx="9324528" cy="6858000"/>
          </a:xfrm>
          <a:prstGeom prst="rect">
            <a:avLst/>
          </a:prstGeom>
        </p:spPr>
      </p:pic>
    </p:spTree>
    <p:extLst>
      <p:ext uri="{BB962C8B-B14F-4D97-AF65-F5344CB8AC3E}">
        <p14:creationId xmlns:p14="http://schemas.microsoft.com/office/powerpoint/2010/main" val="2230043329"/>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95044523"/>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Laleh Park.-Teherán.</a:t>
            </a:r>
          </a:p>
        </p:txBody>
      </p:sp>
      <p:sp>
        <p:nvSpPr>
          <p:cNvPr id="3" name="2 Marcador de contenido"/>
          <p:cNvSpPr>
            <a:spLocks noGrp="1"/>
          </p:cNvSpPr>
          <p:nvPr>
            <p:ph idx="1"/>
          </p:nvPr>
        </p:nvSpPr>
        <p:spPr/>
        <p:txBody>
          <a:bodyPr>
            <a:normAutofit/>
          </a:bodyPr>
          <a:lstStyle/>
          <a:p>
            <a:r>
              <a:rPr lang="es-ES" dirty="0"/>
              <a:t>Laleh Park (Park-e Laleh, antes llamado Parque-e Farah después de Farah Diba ), es un área de recreación de la capital irani de Teherán . </a:t>
            </a:r>
          </a:p>
          <a:p>
            <a:r>
              <a:rPr lang="es-ES" dirty="0"/>
              <a:t>Está muy bien cuidado y tiene hermosas áreas verdes adyacentes a Keshavarz bulevar en el sur, el Ministerio de Agricultura, en el este, Rug Gallery Nacional de Irán al noroeste, y el Museo de Arte Contemporáneo de Teherán , en el oeste. </a:t>
            </a:r>
          </a:p>
          <a:p>
            <a:r>
              <a:rPr lang="es-ES" dirty="0"/>
              <a:t>Este parque (una de c. 800 parques en Teherán) se encuentra en el centro de Teherán y al norte de la Universidad de Teherán . Laleh Park es uno de los parques más grandes de Teherán.</a:t>
            </a:r>
          </a:p>
          <a:p>
            <a:endParaRPr lang="es-ES" dirty="0"/>
          </a:p>
        </p:txBody>
      </p:sp>
    </p:spTree>
    <p:extLst>
      <p:ext uri="{BB962C8B-B14F-4D97-AF65-F5344CB8AC3E}">
        <p14:creationId xmlns:p14="http://schemas.microsoft.com/office/powerpoint/2010/main" val="1462719160"/>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980728"/>
            <a:ext cx="6347048" cy="5493224"/>
          </a:xfrm>
        </p:spPr>
        <p:txBody>
          <a:bodyPr/>
          <a:lstStyle/>
          <a:p>
            <a:r>
              <a:rPr lang="es-ES" dirty="0"/>
              <a:t>Laleh Park proporciona vías para caminar y sombra para picnics y relajación. </a:t>
            </a:r>
          </a:p>
          <a:p>
            <a:r>
              <a:rPr lang="es-ES" dirty="0"/>
              <a:t>El parque se ha convertido en un lugar de encuentro para los jóvenes y un área de picnic para las familias. </a:t>
            </a:r>
          </a:p>
          <a:p>
            <a:r>
              <a:rPr lang="es-ES" dirty="0"/>
              <a:t>Alrededor del parque hay algunas tiendas populares cafeterías, restaurantes de comida rápida y centros comerciales y boutiques de diseño en las cercanías de la Plaza Valiasr . </a:t>
            </a:r>
          </a:p>
        </p:txBody>
      </p:sp>
    </p:spTree>
    <p:extLst>
      <p:ext uri="{BB962C8B-B14F-4D97-AF65-F5344CB8AC3E}">
        <p14:creationId xmlns:p14="http://schemas.microsoft.com/office/powerpoint/2010/main" val="3598064607"/>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78151097"/>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2388563"/>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33480767"/>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788024" cy="3573016"/>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88024" y="0"/>
            <a:ext cx="4355976" cy="3573016"/>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788024" y="3573016"/>
            <a:ext cx="4355975" cy="3284984"/>
          </a:xfrm>
          <a:prstGeom prst="rect">
            <a:avLst/>
          </a:prstGeom>
        </p:spPr>
      </p:pic>
      <p:pic>
        <p:nvPicPr>
          <p:cNvPr id="5" name="4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3573016"/>
            <a:ext cx="4788024" cy="3284984"/>
          </a:xfrm>
          <a:prstGeom prst="rect">
            <a:avLst/>
          </a:prstGeom>
        </p:spPr>
      </p:pic>
    </p:spTree>
    <p:extLst>
      <p:ext uri="{BB962C8B-B14F-4D97-AF65-F5344CB8AC3E}">
        <p14:creationId xmlns:p14="http://schemas.microsoft.com/office/powerpoint/2010/main" val="4052312753"/>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87308440"/>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29804269"/>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14695846"/>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0960"/>
            <a:ext cx="9144000" cy="6918960"/>
          </a:xfrm>
          <a:prstGeom prst="rect">
            <a:avLst/>
          </a:prstGeom>
        </p:spPr>
      </p:pic>
    </p:spTree>
    <p:extLst>
      <p:ext uri="{BB962C8B-B14F-4D97-AF65-F5344CB8AC3E}">
        <p14:creationId xmlns:p14="http://schemas.microsoft.com/office/powerpoint/2010/main" val="1143618623"/>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0825998"/>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13385466"/>
      </p:ext>
    </p:extLst>
  </p:cSld>
  <p:clrMapOvr>
    <a:masterClrMapping/>
  </p:clrMapOvr>
</p:sld>
</file>

<file path=ppt/theme/theme1.xml><?xml version="1.0" encoding="utf-8"?>
<a:theme xmlns:a="http://schemas.openxmlformats.org/drawingml/2006/main" name="Faceta">
  <a:themeElements>
    <a:clrScheme name="Faceta">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a">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a">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Facet</Template>
  <TotalTime>213</TotalTime>
  <Words>2805</Words>
  <Application>Microsoft Office PowerPoint</Application>
  <PresentationFormat>Presentación en pantalla (4:3)</PresentationFormat>
  <Paragraphs>286</Paragraphs>
  <Slides>132</Slides>
  <Notes>101</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132</vt:i4>
      </vt:variant>
    </vt:vector>
  </HeadingPairs>
  <TitlesOfParts>
    <vt:vector size="138" baseType="lpstr">
      <vt:lpstr>Arial</vt:lpstr>
      <vt:lpstr>Calibri</vt:lpstr>
      <vt:lpstr>Tahoma</vt:lpstr>
      <vt:lpstr>Trebuchet MS</vt:lpstr>
      <vt:lpstr>Wingdings 3</vt:lpstr>
      <vt:lpstr>Faceta</vt:lpstr>
      <vt:lpstr>JARDINES EN IRAN</vt:lpstr>
      <vt:lpstr>Azadi Tower Monument Gardens</vt:lpstr>
      <vt:lpstr>Presentación de PowerPoint</vt:lpstr>
      <vt:lpstr>Presentación de PowerPoint</vt:lpstr>
      <vt:lpstr>Presentación de PowerPoint</vt:lpstr>
      <vt:lpstr>Presentación de PowerPoint</vt:lpstr>
      <vt:lpstr>Presentación de PowerPoint</vt:lpstr>
      <vt:lpstr>Bagh-e Ferdows</vt:lpstr>
      <vt:lpstr>Presentación de PowerPoint</vt:lpstr>
      <vt:lpstr>Presentación de PowerPoint</vt:lpstr>
      <vt:lpstr>Presentación de PowerPoint</vt:lpstr>
      <vt:lpstr>Presentación de PowerPoint</vt:lpstr>
      <vt:lpstr>Presentación de PowerPoint</vt:lpstr>
      <vt:lpstr>Presentación de PowerPoint</vt:lpstr>
      <vt:lpstr>Borujerdis House.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Botanical Garden in Teherán.-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Chahar Bagh Avenue.- Esfasan</vt:lpstr>
      <vt:lpstr>Presentación de PowerPoint</vt:lpstr>
      <vt:lpstr>Presentación de PowerPoint</vt:lpstr>
      <vt:lpstr>Presentación de PowerPoint</vt:lpstr>
      <vt:lpstr>Presentación de PowerPoint</vt:lpstr>
      <vt:lpstr>Presentación de PowerPoint</vt:lpstr>
      <vt:lpstr>Presentación de PowerPoint</vt:lpstr>
      <vt:lpstr>Chehel Sotun Palace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El Goli</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Gheytarieh park.-</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Goft O go park in Teherán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Golestan  Palace Garden.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Hasht Behesht.-Esfahan.-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Jamshidieh Park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Laleh Park.-Teherán.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JARDINES EN IRAN</dc:title>
  <dc:creator>Josep</dc:creator>
  <cp:lastModifiedBy>Usuario</cp:lastModifiedBy>
  <cp:revision>23</cp:revision>
  <dcterms:created xsi:type="dcterms:W3CDTF">2014-01-09T08:45:27Z</dcterms:created>
  <dcterms:modified xsi:type="dcterms:W3CDTF">2018-03-01T07:26:16Z</dcterms:modified>
</cp:coreProperties>
</file>