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696" r:id="rId3"/>
  </p:sldMasterIdLst>
  <p:notesMasterIdLst>
    <p:notesMasterId r:id="rId122"/>
  </p:notesMasterIdLst>
  <p:sldIdLst>
    <p:sldId id="256" r:id="rId4"/>
    <p:sldId id="258" r:id="rId5"/>
    <p:sldId id="259" r:id="rId6"/>
    <p:sldId id="260" r:id="rId7"/>
    <p:sldId id="261" r:id="rId8"/>
    <p:sldId id="262" r:id="rId9"/>
    <p:sldId id="271" r:id="rId10"/>
    <p:sldId id="272" r:id="rId11"/>
    <p:sldId id="263" r:id="rId12"/>
    <p:sldId id="264" r:id="rId13"/>
    <p:sldId id="265" r:id="rId14"/>
    <p:sldId id="266" r:id="rId15"/>
    <p:sldId id="267" r:id="rId16"/>
    <p:sldId id="268" r:id="rId17"/>
    <p:sldId id="269" r:id="rId18"/>
    <p:sldId id="276" r:id="rId19"/>
    <p:sldId id="277" r:id="rId20"/>
    <p:sldId id="278" r:id="rId21"/>
    <p:sldId id="279" r:id="rId22"/>
    <p:sldId id="270" r:id="rId23"/>
    <p:sldId id="273" r:id="rId24"/>
    <p:sldId id="274" r:id="rId25"/>
    <p:sldId id="275" r:id="rId26"/>
    <p:sldId id="280" r:id="rId27"/>
    <p:sldId id="281" r:id="rId28"/>
    <p:sldId id="282" r:id="rId29"/>
    <p:sldId id="284" r:id="rId30"/>
    <p:sldId id="285" r:id="rId31"/>
    <p:sldId id="286" r:id="rId32"/>
    <p:sldId id="287" r:id="rId33"/>
    <p:sldId id="293" r:id="rId34"/>
    <p:sldId id="290" r:id="rId35"/>
    <p:sldId id="288" r:id="rId36"/>
    <p:sldId id="289" r:id="rId37"/>
    <p:sldId id="292" r:id="rId38"/>
    <p:sldId id="291" r:id="rId39"/>
    <p:sldId id="318" r:id="rId40"/>
    <p:sldId id="319" r:id="rId41"/>
    <p:sldId id="320" r:id="rId42"/>
    <p:sldId id="321" r:id="rId43"/>
    <p:sldId id="322" r:id="rId44"/>
    <p:sldId id="323" r:id="rId45"/>
    <p:sldId id="324" r:id="rId46"/>
    <p:sldId id="325" r:id="rId47"/>
    <p:sldId id="326" r:id="rId48"/>
    <p:sldId id="327" r:id="rId49"/>
    <p:sldId id="328" r:id="rId50"/>
    <p:sldId id="329" r:id="rId51"/>
    <p:sldId id="330" r:id="rId52"/>
    <p:sldId id="331" r:id="rId53"/>
    <p:sldId id="332" r:id="rId54"/>
    <p:sldId id="333" r:id="rId55"/>
    <p:sldId id="334" r:id="rId56"/>
    <p:sldId id="335" r:id="rId57"/>
    <p:sldId id="336" r:id="rId58"/>
    <p:sldId id="337" r:id="rId59"/>
    <p:sldId id="294" r:id="rId60"/>
    <p:sldId id="295" r:id="rId61"/>
    <p:sldId id="299" r:id="rId62"/>
    <p:sldId id="296" r:id="rId63"/>
    <p:sldId id="297" r:id="rId64"/>
    <p:sldId id="351" r:id="rId65"/>
    <p:sldId id="300" r:id="rId66"/>
    <p:sldId id="301" r:id="rId67"/>
    <p:sldId id="302" r:id="rId68"/>
    <p:sldId id="303" r:id="rId69"/>
    <p:sldId id="304" r:id="rId70"/>
    <p:sldId id="305" r:id="rId71"/>
    <p:sldId id="306" r:id="rId72"/>
    <p:sldId id="307" r:id="rId73"/>
    <p:sldId id="308" r:id="rId74"/>
    <p:sldId id="309" r:id="rId75"/>
    <p:sldId id="310" r:id="rId76"/>
    <p:sldId id="313" r:id="rId77"/>
    <p:sldId id="314" r:id="rId78"/>
    <p:sldId id="315" r:id="rId79"/>
    <p:sldId id="316" r:id="rId80"/>
    <p:sldId id="317" r:id="rId81"/>
    <p:sldId id="339" r:id="rId82"/>
    <p:sldId id="340" r:id="rId83"/>
    <p:sldId id="341" r:id="rId84"/>
    <p:sldId id="342" r:id="rId85"/>
    <p:sldId id="343" r:id="rId86"/>
    <p:sldId id="311" r:id="rId87"/>
    <p:sldId id="345" r:id="rId88"/>
    <p:sldId id="364" r:id="rId89"/>
    <p:sldId id="370" r:id="rId90"/>
    <p:sldId id="355" r:id="rId91"/>
    <p:sldId id="350" r:id="rId92"/>
    <p:sldId id="353" r:id="rId93"/>
    <p:sldId id="349" r:id="rId94"/>
    <p:sldId id="352" r:id="rId95"/>
    <p:sldId id="356" r:id="rId96"/>
    <p:sldId id="358" r:id="rId97"/>
    <p:sldId id="360" r:id="rId98"/>
    <p:sldId id="361" r:id="rId99"/>
    <p:sldId id="368" r:id="rId100"/>
    <p:sldId id="362" r:id="rId101"/>
    <p:sldId id="363" r:id="rId102"/>
    <p:sldId id="365" r:id="rId103"/>
    <p:sldId id="366" r:id="rId104"/>
    <p:sldId id="369" r:id="rId105"/>
    <p:sldId id="372" r:id="rId106"/>
    <p:sldId id="374" r:id="rId107"/>
    <p:sldId id="376" r:id="rId108"/>
    <p:sldId id="371" r:id="rId109"/>
    <p:sldId id="377" r:id="rId110"/>
    <p:sldId id="378" r:id="rId111"/>
    <p:sldId id="379" r:id="rId112"/>
    <p:sldId id="380" r:id="rId113"/>
    <p:sldId id="367" r:id="rId114"/>
    <p:sldId id="357" r:id="rId115"/>
    <p:sldId id="354" r:id="rId116"/>
    <p:sldId id="346" r:id="rId117"/>
    <p:sldId id="348" r:id="rId118"/>
    <p:sldId id="375" r:id="rId119"/>
    <p:sldId id="373" r:id="rId120"/>
    <p:sldId id="381" r:id="rId1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slide" Target="slides/slide109.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presProps" Target="presProps.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slide" Target="slides/slide110.xml"/><Relationship Id="rId118" Type="http://schemas.openxmlformats.org/officeDocument/2006/relationships/slide" Target="slides/slide115.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124" Type="http://schemas.openxmlformats.org/officeDocument/2006/relationships/viewProps" Target="viewProps.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119" Type="http://schemas.openxmlformats.org/officeDocument/2006/relationships/slide" Target="slides/slide116.xml"/><Relationship Id="rId44" Type="http://schemas.openxmlformats.org/officeDocument/2006/relationships/slide" Target="slides/slide41.xml"/><Relationship Id="rId60" Type="http://schemas.openxmlformats.org/officeDocument/2006/relationships/slide" Target="slides/slide57.xml"/><Relationship Id="rId65" Type="http://schemas.openxmlformats.org/officeDocument/2006/relationships/slide" Target="slides/slide62.xml"/><Relationship Id="rId81" Type="http://schemas.openxmlformats.org/officeDocument/2006/relationships/slide" Target="slides/slide78.xml"/><Relationship Id="rId86" Type="http://schemas.openxmlformats.org/officeDocument/2006/relationships/slide" Target="slides/slide83.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theme" Target="theme/theme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7A4C2FC-94C4-48C0-AFC5-BAD8D685494F}"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EE7FAD-449C-4C6D-B6E4-ED7B8D6FFEE3}" type="slidenum">
              <a:rPr lang="es-ES" smtClean="0"/>
              <a:t>‹Nº›</a:t>
            </a:fld>
            <a:endParaRPr lang="es-ES" dirty="0"/>
          </a:p>
        </p:txBody>
      </p:sp>
    </p:spTree>
    <p:extLst>
      <p:ext uri="{BB962C8B-B14F-4D97-AF65-F5344CB8AC3E}">
        <p14:creationId xmlns:p14="http://schemas.microsoft.com/office/powerpoint/2010/main" val="18686149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Lalbagh Botanical Garden</a:t>
            </a:r>
          </a:p>
        </p:txBody>
      </p:sp>
      <p:sp>
        <p:nvSpPr>
          <p:cNvPr id="2211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9AF7E58-F28B-4A53-B814-528E5503E5ED}" type="slidenum">
              <a:rPr lang="es-ES" smtClean="0">
                <a:solidFill>
                  <a:prstClr val="black"/>
                </a:solidFill>
                <a:latin typeface="Calibri" pitchFamily="34" charset="0"/>
              </a:rPr>
              <a:pPr>
                <a:defRPr/>
              </a:pPr>
              <a:t>7</a:t>
            </a:fld>
            <a:endParaRPr lang="es-ES" dirty="0">
              <a:solidFill>
                <a:prstClr val="black"/>
              </a:solidFill>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Lalbagh</a:t>
            </a:r>
          </a:p>
        </p:txBody>
      </p:sp>
      <p:sp>
        <p:nvSpPr>
          <p:cNvPr id="2222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EF75CA6-08A3-4463-8B87-E17B8A3C4065}" type="slidenum">
              <a:rPr lang="es-ES" smtClean="0">
                <a:solidFill>
                  <a:prstClr val="black"/>
                </a:solidFill>
                <a:latin typeface="Calibri" pitchFamily="34" charset="0"/>
              </a:rPr>
              <a:pPr>
                <a:defRPr/>
              </a:pPr>
              <a:t>8</a:t>
            </a:fld>
            <a:endParaRPr lang="es-ES" dirty="0">
              <a:solidFill>
                <a:prstClr val="black"/>
              </a:solidFill>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.-Bangalore Bombax</a:t>
            </a:r>
          </a:p>
        </p:txBody>
      </p:sp>
      <p:sp>
        <p:nvSpPr>
          <p:cNvPr id="2140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128179B-6A36-4B6D-8156-B6699CCAA5C1}" type="slidenum">
              <a:rPr lang="es-ES" smtClean="0">
                <a:solidFill>
                  <a:prstClr val="black"/>
                </a:solidFill>
                <a:latin typeface="Calibri" pitchFamily="34" charset="0"/>
              </a:rPr>
              <a:pPr>
                <a:defRPr/>
              </a:pPr>
              <a:t>10</a:t>
            </a:fld>
            <a:endParaRPr lang="es-ES" dirty="0">
              <a:solidFill>
                <a:prstClr val="black"/>
              </a:solidFill>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Bangalore</a:t>
            </a:r>
          </a:p>
        </p:txBody>
      </p:sp>
      <p:sp>
        <p:nvSpPr>
          <p:cNvPr id="2150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E5099E5-84D5-4DF9-A63E-1DF55AD5101E}" type="slidenum">
              <a:rPr lang="es-ES" smtClean="0">
                <a:solidFill>
                  <a:prstClr val="black"/>
                </a:solidFill>
                <a:latin typeface="Calibri" pitchFamily="34" charset="0"/>
              </a:rPr>
              <a:pPr>
                <a:defRPr/>
              </a:pPr>
              <a:t>11</a:t>
            </a:fld>
            <a:endParaRPr lang="es-ES" dirty="0">
              <a:solidFill>
                <a:prstClr val="black"/>
              </a:solidFill>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60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7A7ED84-05B7-4949-9623-C9D03325630B}" type="slidenum">
              <a:rPr lang="es-ES" smtClean="0">
                <a:solidFill>
                  <a:prstClr val="black"/>
                </a:solidFill>
                <a:latin typeface="Calibri" pitchFamily="34" charset="0"/>
              </a:rPr>
              <a:pPr>
                <a:defRPr/>
              </a:pPr>
              <a:t>12</a:t>
            </a:fld>
            <a:endParaRPr lang="es-ES" dirty="0">
              <a:solidFill>
                <a:prstClr val="black"/>
              </a:solidFill>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Bangalore Botanical Garden</a:t>
            </a:r>
          </a:p>
        </p:txBody>
      </p:sp>
      <p:sp>
        <p:nvSpPr>
          <p:cNvPr id="2170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D6243D6-2CAC-468A-B4A8-B9A887FDCE35}" type="slidenum">
              <a:rPr lang="es-ES" smtClean="0">
                <a:solidFill>
                  <a:prstClr val="black"/>
                </a:solidFill>
                <a:latin typeface="Calibri" pitchFamily="34" charset="0"/>
              </a:rPr>
              <a:pPr>
                <a:defRPr/>
              </a:pPr>
              <a:t>13</a:t>
            </a:fld>
            <a:endParaRPr lang="es-ES" dirty="0">
              <a:solidFill>
                <a:prstClr val="black"/>
              </a:solidFill>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Bangalore Botanical Garden</a:t>
            </a:r>
          </a:p>
        </p:txBody>
      </p:sp>
      <p:sp>
        <p:nvSpPr>
          <p:cNvPr id="2181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C995D82-9FA5-434D-BD2A-766DE8EC5FF6}" type="slidenum">
              <a:rPr lang="es-ES" smtClean="0">
                <a:solidFill>
                  <a:prstClr val="black"/>
                </a:solidFill>
                <a:latin typeface="Calibri" pitchFamily="34" charset="0"/>
              </a:rPr>
              <a:pPr>
                <a:defRPr/>
              </a:pPr>
              <a:t>14</a:t>
            </a:fld>
            <a:endParaRPr lang="es-ES" dirty="0">
              <a:solidFill>
                <a:prstClr val="black"/>
              </a:solidFill>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Bangalore Botanical Garden</a:t>
            </a:r>
          </a:p>
        </p:txBody>
      </p:sp>
      <p:sp>
        <p:nvSpPr>
          <p:cNvPr id="2191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A85ED9B-3A59-465B-A8B0-217219790488}" type="slidenum">
              <a:rPr lang="es-ES" smtClean="0">
                <a:solidFill>
                  <a:prstClr val="black"/>
                </a:solidFill>
                <a:latin typeface="Calibri" pitchFamily="34" charset="0"/>
              </a:rPr>
              <a:pPr>
                <a:defRPr/>
              </a:pPr>
              <a:t>15</a:t>
            </a:fld>
            <a:endParaRPr lang="es-ES" dirty="0">
              <a:solidFill>
                <a:prstClr val="black"/>
              </a:solidFill>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Lalbagh Gardens</a:t>
            </a:r>
          </a:p>
        </p:txBody>
      </p:sp>
      <p:sp>
        <p:nvSpPr>
          <p:cNvPr id="2263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F509901-E3B3-4997-BBAD-EE2434E2C846}" type="slidenum">
              <a:rPr lang="es-ES" smtClean="0">
                <a:solidFill>
                  <a:prstClr val="black"/>
                </a:solidFill>
                <a:latin typeface="Calibri" pitchFamily="34" charset="0"/>
              </a:rPr>
              <a:pPr>
                <a:defRPr/>
              </a:pPr>
              <a:t>16</a:t>
            </a:fld>
            <a:endParaRPr lang="es-ES" dirty="0">
              <a:solidFill>
                <a:prstClr val="black"/>
              </a:solidFill>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Lalbagh Botanical Garden</a:t>
            </a:r>
          </a:p>
        </p:txBody>
      </p:sp>
      <p:sp>
        <p:nvSpPr>
          <p:cNvPr id="2273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5C2B7DF-5D82-4CAE-A3C4-D5AFDF7FEE85}" type="slidenum">
              <a:rPr lang="es-ES" smtClean="0">
                <a:solidFill>
                  <a:prstClr val="black"/>
                </a:solidFill>
                <a:latin typeface="Calibri" pitchFamily="34" charset="0"/>
              </a:rPr>
              <a:pPr>
                <a:defRPr/>
              </a:pPr>
              <a:t>17</a:t>
            </a:fld>
            <a:endParaRPr lang="es-ES" dirty="0">
              <a:solidFill>
                <a:prstClr val="black"/>
              </a:solidFill>
              <a:latin typeface="Calibri"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Labagh Botanical Gardens</a:t>
            </a:r>
          </a:p>
        </p:txBody>
      </p:sp>
      <p:sp>
        <p:nvSpPr>
          <p:cNvPr id="2283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268EBD9-9307-4B22-BF01-9693461AC035}" type="slidenum">
              <a:rPr lang="es-ES" smtClean="0">
                <a:solidFill>
                  <a:prstClr val="black"/>
                </a:solidFill>
                <a:latin typeface="Calibri" pitchFamily="34" charset="0"/>
              </a:rPr>
              <a:pPr>
                <a:defRPr/>
              </a:pPr>
              <a:t>18</a:t>
            </a:fld>
            <a:endParaRPr lang="es-ES" dirty="0">
              <a:solidFill>
                <a:prstClr val="black"/>
              </a:solidFill>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Lalbagh Botanical Gardens</a:t>
            </a:r>
          </a:p>
        </p:txBody>
      </p:sp>
      <p:sp>
        <p:nvSpPr>
          <p:cNvPr id="2293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8E8BBEF-CC3D-4CB1-B8D3-87EAF0C20D29}" type="slidenum">
              <a:rPr lang="es-ES" smtClean="0">
                <a:solidFill>
                  <a:prstClr val="black"/>
                </a:solidFill>
                <a:latin typeface="Calibri" pitchFamily="34" charset="0"/>
              </a:rPr>
              <a:pPr>
                <a:defRPr/>
              </a:pPr>
              <a:t>19</a:t>
            </a:fld>
            <a:endParaRPr lang="es-ES" dirty="0">
              <a:solidFill>
                <a:prstClr val="black"/>
              </a:solidFill>
              <a:latin typeface="Calibri"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Bangalore.-Tabebuia</a:t>
            </a:r>
          </a:p>
        </p:txBody>
      </p:sp>
      <p:sp>
        <p:nvSpPr>
          <p:cNvPr id="2201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04605B4-1DE7-4D28-A4F2-544CE6A06E8B}" type="slidenum">
              <a:rPr lang="es-ES" smtClean="0">
                <a:solidFill>
                  <a:prstClr val="black"/>
                </a:solidFill>
                <a:latin typeface="Calibri" pitchFamily="34" charset="0"/>
              </a:rPr>
              <a:pPr>
                <a:defRPr/>
              </a:pPr>
              <a:t>20</a:t>
            </a:fld>
            <a:endParaRPr lang="es-ES" dirty="0">
              <a:solidFill>
                <a:prstClr val="black"/>
              </a:solidFill>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Lalbagh</a:t>
            </a:r>
          </a:p>
        </p:txBody>
      </p:sp>
      <p:sp>
        <p:nvSpPr>
          <p:cNvPr id="2232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27D3086-8A2A-46DF-974B-A25B10C1258D}" type="slidenum">
              <a:rPr lang="es-ES" smtClean="0">
                <a:solidFill>
                  <a:prstClr val="black"/>
                </a:solidFill>
                <a:latin typeface="Calibri" pitchFamily="34" charset="0"/>
              </a:rPr>
              <a:pPr>
                <a:defRPr/>
              </a:pPr>
              <a:t>21</a:t>
            </a:fld>
            <a:endParaRPr lang="es-ES" dirty="0">
              <a:solidFill>
                <a:prstClr val="black"/>
              </a:solidFill>
              <a:latin typeface="Calibri"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Lalbagh.-Lotus Temple</a:t>
            </a:r>
          </a:p>
        </p:txBody>
      </p:sp>
      <p:sp>
        <p:nvSpPr>
          <p:cNvPr id="2242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B2BDB4E-C335-465F-AB99-13F0CF231AF4}" type="slidenum">
              <a:rPr lang="es-ES" smtClean="0">
                <a:solidFill>
                  <a:prstClr val="black"/>
                </a:solidFill>
                <a:latin typeface="Calibri" pitchFamily="34" charset="0"/>
              </a:rPr>
              <a:pPr>
                <a:defRPr/>
              </a:pPr>
              <a:t>22</a:t>
            </a:fld>
            <a:endParaRPr lang="es-ES" dirty="0">
              <a:solidFill>
                <a:prstClr val="black"/>
              </a:solidFill>
              <a:latin typeface="Calibri"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Lalbagh Botanical Gardens</a:t>
            </a:r>
          </a:p>
        </p:txBody>
      </p:sp>
      <p:sp>
        <p:nvSpPr>
          <p:cNvPr id="2252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B5ED9C5-3326-45E1-BBB8-E83E2F16C069}" type="slidenum">
              <a:rPr lang="es-ES" smtClean="0">
                <a:solidFill>
                  <a:prstClr val="black"/>
                </a:solidFill>
                <a:latin typeface="Calibri" pitchFamily="34" charset="0"/>
              </a:rPr>
              <a:pPr>
                <a:defRPr/>
              </a:pPr>
              <a:t>23</a:t>
            </a:fld>
            <a:endParaRPr lang="es-ES" dirty="0">
              <a:solidFill>
                <a:prstClr val="black"/>
              </a:solidFill>
              <a:latin typeface="Calibri"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Lalbagh Botanical Gardens</a:t>
            </a:r>
          </a:p>
        </p:txBody>
      </p:sp>
      <p:sp>
        <p:nvSpPr>
          <p:cNvPr id="2304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CC763BB-DBB4-4E05-8170-21876B34DB7D}" type="slidenum">
              <a:rPr lang="es-ES" smtClean="0">
                <a:solidFill>
                  <a:prstClr val="black"/>
                </a:solidFill>
                <a:latin typeface="Calibri" pitchFamily="34" charset="0"/>
              </a:rPr>
              <a:pPr>
                <a:defRPr/>
              </a:pPr>
              <a:t>24</a:t>
            </a:fld>
            <a:endParaRPr lang="es-ES" dirty="0">
              <a:solidFill>
                <a:prstClr val="black"/>
              </a:solidFill>
              <a:latin typeface="Calibri"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Lalbagh Botanical Gardens</a:t>
            </a:r>
          </a:p>
        </p:txBody>
      </p:sp>
      <p:sp>
        <p:nvSpPr>
          <p:cNvPr id="2314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A8B2F32-0E2F-4655-B4A9-1444B3872891}" type="slidenum">
              <a:rPr lang="es-ES" smtClean="0">
                <a:solidFill>
                  <a:prstClr val="black"/>
                </a:solidFill>
                <a:latin typeface="Calibri" pitchFamily="34" charset="0"/>
              </a:rPr>
              <a:pPr>
                <a:defRPr/>
              </a:pPr>
              <a:t>25</a:t>
            </a:fld>
            <a:endParaRPr lang="es-ES" dirty="0">
              <a:solidFill>
                <a:prstClr val="black"/>
              </a:solidFill>
              <a:latin typeface="Calibri"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Lalbagh Botanical Garden</a:t>
            </a:r>
          </a:p>
        </p:txBody>
      </p:sp>
      <p:sp>
        <p:nvSpPr>
          <p:cNvPr id="2324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3AE0078-87B3-44D6-B11A-20EF8CA59B53}" type="slidenum">
              <a:rPr lang="es-ES" smtClean="0">
                <a:solidFill>
                  <a:prstClr val="black"/>
                </a:solidFill>
                <a:latin typeface="Calibri" pitchFamily="34" charset="0"/>
              </a:rPr>
              <a:pPr>
                <a:defRPr/>
              </a:pPr>
              <a:t>26</a:t>
            </a:fld>
            <a:endParaRPr lang="es-ES" dirty="0">
              <a:solidFill>
                <a:prstClr val="black"/>
              </a:solidFill>
              <a:latin typeface="Calibri"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Flowers Show.-</a:t>
            </a:r>
          </a:p>
        </p:txBody>
      </p:sp>
      <p:sp>
        <p:nvSpPr>
          <p:cNvPr id="4" name="3 Marcador de número de diapositiva"/>
          <p:cNvSpPr>
            <a:spLocks noGrp="1"/>
          </p:cNvSpPr>
          <p:nvPr>
            <p:ph type="sldNum" sz="quarter" idx="10"/>
          </p:nvPr>
        </p:nvSpPr>
        <p:spPr/>
        <p:txBody>
          <a:bodyPr/>
          <a:lstStyle/>
          <a:p>
            <a:fld id="{8A9F2675-E951-4860-BB34-4BEB058FD106}"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31272046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Flowers Show.-</a:t>
            </a:r>
          </a:p>
          <a:p>
            <a:endParaRPr lang="es-ES" dirty="0"/>
          </a:p>
        </p:txBody>
      </p:sp>
      <p:sp>
        <p:nvSpPr>
          <p:cNvPr id="4" name="3 Marcador de número de diapositiva"/>
          <p:cNvSpPr>
            <a:spLocks noGrp="1"/>
          </p:cNvSpPr>
          <p:nvPr>
            <p:ph type="sldNum" sz="quarter" idx="10"/>
          </p:nvPr>
        </p:nvSpPr>
        <p:spPr/>
        <p:txBody>
          <a:bodyPr/>
          <a:lstStyle/>
          <a:p>
            <a:fld id="{21EE7FAD-449C-4C6D-B6E4-ED7B8D6FFEE3}" type="slidenum">
              <a:rPr lang="es-ES" smtClean="0"/>
              <a:t>28</a:t>
            </a:fld>
            <a:endParaRPr lang="es-ES" dirty="0"/>
          </a:p>
        </p:txBody>
      </p:sp>
    </p:spTree>
    <p:extLst>
      <p:ext uri="{BB962C8B-B14F-4D97-AF65-F5344CB8AC3E}">
        <p14:creationId xmlns:p14="http://schemas.microsoft.com/office/powerpoint/2010/main" val="18090696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Flowers Show.-</a:t>
            </a:r>
          </a:p>
          <a:p>
            <a:endParaRPr lang="es-ES" dirty="0"/>
          </a:p>
        </p:txBody>
      </p:sp>
      <p:sp>
        <p:nvSpPr>
          <p:cNvPr id="4" name="3 Marcador de número de diapositiva"/>
          <p:cNvSpPr>
            <a:spLocks noGrp="1"/>
          </p:cNvSpPr>
          <p:nvPr>
            <p:ph type="sldNum" sz="quarter" idx="10"/>
          </p:nvPr>
        </p:nvSpPr>
        <p:spPr/>
        <p:txBody>
          <a:bodyPr/>
          <a:lstStyle/>
          <a:p>
            <a:fld id="{21EE7FAD-449C-4C6D-B6E4-ED7B8D6FFEE3}" type="slidenum">
              <a:rPr lang="es-ES" smtClean="0"/>
              <a:t>29</a:t>
            </a:fld>
            <a:endParaRPr lang="es-ES" dirty="0"/>
          </a:p>
        </p:txBody>
      </p:sp>
    </p:spTree>
    <p:extLst>
      <p:ext uri="{BB962C8B-B14F-4D97-AF65-F5344CB8AC3E}">
        <p14:creationId xmlns:p14="http://schemas.microsoft.com/office/powerpoint/2010/main" val="32409626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Flowers Show.-</a:t>
            </a:r>
          </a:p>
          <a:p>
            <a:endParaRPr lang="es-ES" dirty="0"/>
          </a:p>
        </p:txBody>
      </p:sp>
      <p:sp>
        <p:nvSpPr>
          <p:cNvPr id="4" name="3 Marcador de número de diapositiva"/>
          <p:cNvSpPr>
            <a:spLocks noGrp="1"/>
          </p:cNvSpPr>
          <p:nvPr>
            <p:ph type="sldNum" sz="quarter" idx="10"/>
          </p:nvPr>
        </p:nvSpPr>
        <p:spPr/>
        <p:txBody>
          <a:bodyPr/>
          <a:lstStyle/>
          <a:p>
            <a:fld id="{21EE7FAD-449C-4C6D-B6E4-ED7B8D6FFEE3}" type="slidenum">
              <a:rPr lang="es-ES" smtClean="0"/>
              <a:t>30</a:t>
            </a:fld>
            <a:endParaRPr lang="es-ES" dirty="0"/>
          </a:p>
        </p:txBody>
      </p:sp>
    </p:spTree>
    <p:extLst>
      <p:ext uri="{BB962C8B-B14F-4D97-AF65-F5344CB8AC3E}">
        <p14:creationId xmlns:p14="http://schemas.microsoft.com/office/powerpoint/2010/main" val="19909723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Flowers Show.-</a:t>
            </a:r>
          </a:p>
          <a:p>
            <a:endParaRPr lang="es-ES" dirty="0"/>
          </a:p>
        </p:txBody>
      </p:sp>
      <p:sp>
        <p:nvSpPr>
          <p:cNvPr id="4" name="3 Marcador de número de diapositiva"/>
          <p:cNvSpPr>
            <a:spLocks noGrp="1"/>
          </p:cNvSpPr>
          <p:nvPr>
            <p:ph type="sldNum" sz="quarter" idx="10"/>
          </p:nvPr>
        </p:nvSpPr>
        <p:spPr/>
        <p:txBody>
          <a:bodyPr/>
          <a:lstStyle/>
          <a:p>
            <a:fld id="{21EE7FAD-449C-4C6D-B6E4-ED7B8D6FFEE3}" type="slidenum">
              <a:rPr lang="es-ES" smtClean="0"/>
              <a:t>31</a:t>
            </a:fld>
            <a:endParaRPr lang="es-ES" dirty="0"/>
          </a:p>
        </p:txBody>
      </p:sp>
    </p:spTree>
    <p:extLst>
      <p:ext uri="{BB962C8B-B14F-4D97-AF65-F5344CB8AC3E}">
        <p14:creationId xmlns:p14="http://schemas.microsoft.com/office/powerpoint/2010/main" val="6696738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Flowers Show.-</a:t>
            </a:r>
          </a:p>
          <a:p>
            <a:endParaRPr lang="es-ES" dirty="0"/>
          </a:p>
        </p:txBody>
      </p:sp>
      <p:sp>
        <p:nvSpPr>
          <p:cNvPr id="4" name="3 Marcador de número de diapositiva"/>
          <p:cNvSpPr>
            <a:spLocks noGrp="1"/>
          </p:cNvSpPr>
          <p:nvPr>
            <p:ph type="sldNum" sz="quarter" idx="10"/>
          </p:nvPr>
        </p:nvSpPr>
        <p:spPr/>
        <p:txBody>
          <a:bodyPr/>
          <a:lstStyle/>
          <a:p>
            <a:fld id="{21EE7FAD-449C-4C6D-B6E4-ED7B8D6FFEE3}" type="slidenum">
              <a:rPr lang="es-ES" smtClean="0"/>
              <a:t>32</a:t>
            </a:fld>
            <a:endParaRPr lang="es-ES" dirty="0"/>
          </a:p>
        </p:txBody>
      </p:sp>
    </p:spTree>
    <p:extLst>
      <p:ext uri="{BB962C8B-B14F-4D97-AF65-F5344CB8AC3E}">
        <p14:creationId xmlns:p14="http://schemas.microsoft.com/office/powerpoint/2010/main" val="16902641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Flowers Show.-</a:t>
            </a:r>
          </a:p>
          <a:p>
            <a:endParaRPr lang="es-ES" dirty="0"/>
          </a:p>
        </p:txBody>
      </p:sp>
      <p:sp>
        <p:nvSpPr>
          <p:cNvPr id="4" name="3 Marcador de número de diapositiva"/>
          <p:cNvSpPr>
            <a:spLocks noGrp="1"/>
          </p:cNvSpPr>
          <p:nvPr>
            <p:ph type="sldNum" sz="quarter" idx="10"/>
          </p:nvPr>
        </p:nvSpPr>
        <p:spPr/>
        <p:txBody>
          <a:bodyPr/>
          <a:lstStyle/>
          <a:p>
            <a:fld id="{21EE7FAD-449C-4C6D-B6E4-ED7B8D6FFEE3}" type="slidenum">
              <a:rPr lang="es-ES" smtClean="0"/>
              <a:t>33</a:t>
            </a:fld>
            <a:endParaRPr lang="es-ES" dirty="0"/>
          </a:p>
        </p:txBody>
      </p:sp>
    </p:spTree>
    <p:extLst>
      <p:ext uri="{BB962C8B-B14F-4D97-AF65-F5344CB8AC3E}">
        <p14:creationId xmlns:p14="http://schemas.microsoft.com/office/powerpoint/2010/main" val="30553593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Flowers Show.-</a:t>
            </a:r>
          </a:p>
          <a:p>
            <a:endParaRPr lang="es-ES" dirty="0"/>
          </a:p>
        </p:txBody>
      </p:sp>
      <p:sp>
        <p:nvSpPr>
          <p:cNvPr id="4" name="3 Marcador de número de diapositiva"/>
          <p:cNvSpPr>
            <a:spLocks noGrp="1"/>
          </p:cNvSpPr>
          <p:nvPr>
            <p:ph type="sldNum" sz="quarter" idx="10"/>
          </p:nvPr>
        </p:nvSpPr>
        <p:spPr/>
        <p:txBody>
          <a:bodyPr/>
          <a:lstStyle/>
          <a:p>
            <a:fld id="{21EE7FAD-449C-4C6D-B6E4-ED7B8D6FFEE3}" type="slidenum">
              <a:rPr lang="es-ES" smtClean="0"/>
              <a:t>34</a:t>
            </a:fld>
            <a:endParaRPr lang="es-ES" dirty="0"/>
          </a:p>
        </p:txBody>
      </p:sp>
    </p:spTree>
    <p:extLst>
      <p:ext uri="{BB962C8B-B14F-4D97-AF65-F5344CB8AC3E}">
        <p14:creationId xmlns:p14="http://schemas.microsoft.com/office/powerpoint/2010/main" val="15504360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Flowers Show.-</a:t>
            </a:r>
          </a:p>
          <a:p>
            <a:endParaRPr lang="es-ES" dirty="0"/>
          </a:p>
        </p:txBody>
      </p:sp>
      <p:sp>
        <p:nvSpPr>
          <p:cNvPr id="4" name="3 Marcador de número de diapositiva"/>
          <p:cNvSpPr>
            <a:spLocks noGrp="1"/>
          </p:cNvSpPr>
          <p:nvPr>
            <p:ph type="sldNum" sz="quarter" idx="10"/>
          </p:nvPr>
        </p:nvSpPr>
        <p:spPr/>
        <p:txBody>
          <a:bodyPr/>
          <a:lstStyle/>
          <a:p>
            <a:fld id="{8A9F2675-E951-4860-BB34-4BEB058FD106}"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7085738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Flowers Show.-</a:t>
            </a:r>
          </a:p>
          <a:p>
            <a:endParaRPr lang="es-ES" dirty="0"/>
          </a:p>
        </p:txBody>
      </p:sp>
      <p:sp>
        <p:nvSpPr>
          <p:cNvPr id="4" name="3 Marcador de número de diapositiva"/>
          <p:cNvSpPr>
            <a:spLocks noGrp="1"/>
          </p:cNvSpPr>
          <p:nvPr>
            <p:ph type="sldNum" sz="quarter" idx="10"/>
          </p:nvPr>
        </p:nvSpPr>
        <p:spPr/>
        <p:txBody>
          <a:bodyPr/>
          <a:lstStyle/>
          <a:p>
            <a:fld id="{21EE7FAD-449C-4C6D-B6E4-ED7B8D6FFEE3}" type="slidenum">
              <a:rPr lang="es-ES" smtClean="0"/>
              <a:t>36</a:t>
            </a:fld>
            <a:endParaRPr lang="es-ES" dirty="0"/>
          </a:p>
        </p:txBody>
      </p:sp>
    </p:spTree>
    <p:extLst>
      <p:ext uri="{BB962C8B-B14F-4D97-AF65-F5344CB8AC3E}">
        <p14:creationId xmlns:p14="http://schemas.microsoft.com/office/powerpoint/2010/main" val="27449244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Oody Botanical Garden</a:t>
            </a:r>
          </a:p>
          <a:p>
            <a:endParaRPr lang="es-ES" dirty="0"/>
          </a:p>
        </p:txBody>
      </p:sp>
      <p:sp>
        <p:nvSpPr>
          <p:cNvPr id="4" name="3 Marcador de número de diapositiva"/>
          <p:cNvSpPr>
            <a:spLocks noGrp="1"/>
          </p:cNvSpPr>
          <p:nvPr>
            <p:ph type="sldNum" sz="quarter" idx="10"/>
          </p:nvPr>
        </p:nvSpPr>
        <p:spPr/>
        <p:txBody>
          <a:bodyPr/>
          <a:lstStyle/>
          <a:p>
            <a:fld id="{8A9F2675-E951-4860-BB34-4BEB058FD106}"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7861122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Oody Botanical Garden</a:t>
            </a:r>
          </a:p>
        </p:txBody>
      </p:sp>
      <p:sp>
        <p:nvSpPr>
          <p:cNvPr id="4" name="3 Marcador de número de diapositiva"/>
          <p:cNvSpPr>
            <a:spLocks noGrp="1"/>
          </p:cNvSpPr>
          <p:nvPr>
            <p:ph type="sldNum" sz="quarter" idx="10"/>
          </p:nvPr>
        </p:nvSpPr>
        <p:spPr/>
        <p:txBody>
          <a:bodyPr/>
          <a:lstStyle/>
          <a:p>
            <a:fld id="{8A9F2675-E951-4860-BB34-4BEB058FD106}"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10850710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Oody Botanical Garden</a:t>
            </a:r>
          </a:p>
          <a:p>
            <a:endParaRPr lang="es-ES" dirty="0"/>
          </a:p>
        </p:txBody>
      </p:sp>
      <p:sp>
        <p:nvSpPr>
          <p:cNvPr id="4" name="3 Marcador de número de diapositiva"/>
          <p:cNvSpPr>
            <a:spLocks noGrp="1"/>
          </p:cNvSpPr>
          <p:nvPr>
            <p:ph type="sldNum" sz="quarter" idx="10"/>
          </p:nvPr>
        </p:nvSpPr>
        <p:spPr/>
        <p:txBody>
          <a:bodyPr/>
          <a:lstStyle/>
          <a:p>
            <a:fld id="{21EE7FAD-449C-4C6D-B6E4-ED7B8D6FFEE3}" type="slidenum">
              <a:rPr lang="es-ES" smtClean="0"/>
              <a:t>59</a:t>
            </a:fld>
            <a:endParaRPr lang="es-ES" dirty="0"/>
          </a:p>
        </p:txBody>
      </p:sp>
    </p:spTree>
    <p:extLst>
      <p:ext uri="{BB962C8B-B14F-4D97-AF65-F5344CB8AC3E}">
        <p14:creationId xmlns:p14="http://schemas.microsoft.com/office/powerpoint/2010/main" val="27770537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Oody Botanical Garden</a:t>
            </a:r>
          </a:p>
          <a:p>
            <a:endParaRPr lang="es-ES" dirty="0"/>
          </a:p>
        </p:txBody>
      </p:sp>
      <p:sp>
        <p:nvSpPr>
          <p:cNvPr id="4" name="3 Marcador de número de diapositiva"/>
          <p:cNvSpPr>
            <a:spLocks noGrp="1"/>
          </p:cNvSpPr>
          <p:nvPr>
            <p:ph type="sldNum" sz="quarter" idx="10"/>
          </p:nvPr>
        </p:nvSpPr>
        <p:spPr/>
        <p:txBody>
          <a:bodyPr/>
          <a:lstStyle/>
          <a:p>
            <a:fld id="{21EE7FAD-449C-4C6D-B6E4-ED7B8D6FFEE3}" type="slidenum">
              <a:rPr lang="es-ES" smtClean="0"/>
              <a:t>60</a:t>
            </a:fld>
            <a:endParaRPr lang="es-ES" dirty="0"/>
          </a:p>
        </p:txBody>
      </p:sp>
    </p:spTree>
    <p:extLst>
      <p:ext uri="{BB962C8B-B14F-4D97-AF65-F5344CB8AC3E}">
        <p14:creationId xmlns:p14="http://schemas.microsoft.com/office/powerpoint/2010/main" val="26868816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Oody Botanical Garden</a:t>
            </a:r>
          </a:p>
          <a:p>
            <a:endParaRPr lang="es-ES" dirty="0"/>
          </a:p>
        </p:txBody>
      </p:sp>
      <p:sp>
        <p:nvSpPr>
          <p:cNvPr id="4" name="3 Marcador de número de diapositiva"/>
          <p:cNvSpPr>
            <a:spLocks noGrp="1"/>
          </p:cNvSpPr>
          <p:nvPr>
            <p:ph type="sldNum" sz="quarter" idx="10"/>
          </p:nvPr>
        </p:nvSpPr>
        <p:spPr/>
        <p:txBody>
          <a:bodyPr/>
          <a:lstStyle/>
          <a:p>
            <a:fld id="{8A9F2675-E951-4860-BB34-4BEB058FD106}"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7946095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Oody Botanical Garden</a:t>
            </a:r>
          </a:p>
          <a:p>
            <a:endParaRPr lang="es-ES" dirty="0"/>
          </a:p>
        </p:txBody>
      </p:sp>
      <p:sp>
        <p:nvSpPr>
          <p:cNvPr id="4" name="3 Marcador de número de diapositiva"/>
          <p:cNvSpPr>
            <a:spLocks noGrp="1"/>
          </p:cNvSpPr>
          <p:nvPr>
            <p:ph type="sldNum" sz="quarter" idx="10"/>
          </p:nvPr>
        </p:nvSpPr>
        <p:spPr/>
        <p:txBody>
          <a:bodyPr/>
          <a:lstStyle/>
          <a:p>
            <a:fld id="{21EE7FAD-449C-4C6D-B6E4-ED7B8D6FFEE3}" type="slidenum">
              <a:rPr lang="es-ES" smtClean="0"/>
              <a:t>62</a:t>
            </a:fld>
            <a:endParaRPr lang="es-ES" dirty="0"/>
          </a:p>
        </p:txBody>
      </p:sp>
    </p:spTree>
    <p:extLst>
      <p:ext uri="{BB962C8B-B14F-4D97-AF65-F5344CB8AC3E}">
        <p14:creationId xmlns:p14="http://schemas.microsoft.com/office/powerpoint/2010/main" val="4566691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Oody Botanical Garden</a:t>
            </a:r>
          </a:p>
          <a:p>
            <a:endParaRPr lang="es-ES" dirty="0"/>
          </a:p>
        </p:txBody>
      </p:sp>
      <p:sp>
        <p:nvSpPr>
          <p:cNvPr id="4" name="3 Marcador de número de diapositiva"/>
          <p:cNvSpPr>
            <a:spLocks noGrp="1"/>
          </p:cNvSpPr>
          <p:nvPr>
            <p:ph type="sldNum" sz="quarter" idx="10"/>
          </p:nvPr>
        </p:nvSpPr>
        <p:spPr/>
        <p:txBody>
          <a:bodyPr/>
          <a:lstStyle/>
          <a:p>
            <a:fld id="{21EE7FAD-449C-4C6D-B6E4-ED7B8D6FFEE3}" type="slidenum">
              <a:rPr lang="es-ES" smtClean="0"/>
              <a:t>63</a:t>
            </a:fld>
            <a:endParaRPr lang="es-ES" dirty="0"/>
          </a:p>
        </p:txBody>
      </p:sp>
    </p:spTree>
    <p:extLst>
      <p:ext uri="{BB962C8B-B14F-4D97-AF65-F5344CB8AC3E}">
        <p14:creationId xmlns:p14="http://schemas.microsoft.com/office/powerpoint/2010/main" val="1087124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Oody Botanical Garden</a:t>
            </a:r>
          </a:p>
          <a:p>
            <a:endParaRPr lang="es-ES" dirty="0"/>
          </a:p>
        </p:txBody>
      </p:sp>
      <p:sp>
        <p:nvSpPr>
          <p:cNvPr id="4" name="3 Marcador de número de diapositiva"/>
          <p:cNvSpPr>
            <a:spLocks noGrp="1"/>
          </p:cNvSpPr>
          <p:nvPr>
            <p:ph type="sldNum" sz="quarter" idx="10"/>
          </p:nvPr>
        </p:nvSpPr>
        <p:spPr/>
        <p:txBody>
          <a:bodyPr/>
          <a:lstStyle/>
          <a:p>
            <a:fld id="{8A9F2675-E951-4860-BB34-4BEB058FD106}"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3338184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Oody Botanical Garden</a:t>
            </a:r>
          </a:p>
          <a:p>
            <a:endParaRPr lang="es-ES" dirty="0"/>
          </a:p>
        </p:txBody>
      </p:sp>
      <p:sp>
        <p:nvSpPr>
          <p:cNvPr id="4" name="3 Marcador de número de diapositiva"/>
          <p:cNvSpPr>
            <a:spLocks noGrp="1"/>
          </p:cNvSpPr>
          <p:nvPr>
            <p:ph type="sldNum" sz="quarter" idx="10"/>
          </p:nvPr>
        </p:nvSpPr>
        <p:spPr/>
        <p:txBody>
          <a:bodyPr/>
          <a:lstStyle/>
          <a:p>
            <a:fld id="{8A9F2675-E951-4860-BB34-4BEB058FD106}"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338910802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Oody Botanical Garden</a:t>
            </a:r>
          </a:p>
          <a:p>
            <a:endParaRPr lang="es-ES" dirty="0"/>
          </a:p>
        </p:txBody>
      </p:sp>
      <p:sp>
        <p:nvSpPr>
          <p:cNvPr id="4" name="3 Marcador de número de diapositiva"/>
          <p:cNvSpPr>
            <a:spLocks noGrp="1"/>
          </p:cNvSpPr>
          <p:nvPr>
            <p:ph type="sldNum" sz="quarter" idx="10"/>
          </p:nvPr>
        </p:nvSpPr>
        <p:spPr/>
        <p:txBody>
          <a:bodyPr/>
          <a:lstStyle/>
          <a:p>
            <a:fld id="{21EE7FAD-449C-4C6D-B6E4-ED7B8D6FFEE3}" type="slidenum">
              <a:rPr lang="es-ES" smtClean="0"/>
              <a:t>66</a:t>
            </a:fld>
            <a:endParaRPr lang="es-ES" dirty="0"/>
          </a:p>
        </p:txBody>
      </p:sp>
    </p:spTree>
    <p:extLst>
      <p:ext uri="{BB962C8B-B14F-4D97-AF65-F5344CB8AC3E}">
        <p14:creationId xmlns:p14="http://schemas.microsoft.com/office/powerpoint/2010/main" val="128217225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Oody Botanical Garden</a:t>
            </a:r>
          </a:p>
          <a:p>
            <a:endParaRPr lang="es-ES" dirty="0"/>
          </a:p>
        </p:txBody>
      </p:sp>
      <p:sp>
        <p:nvSpPr>
          <p:cNvPr id="4" name="3 Marcador de número de diapositiva"/>
          <p:cNvSpPr>
            <a:spLocks noGrp="1"/>
          </p:cNvSpPr>
          <p:nvPr>
            <p:ph type="sldNum" sz="quarter" idx="10"/>
          </p:nvPr>
        </p:nvSpPr>
        <p:spPr/>
        <p:txBody>
          <a:bodyPr/>
          <a:lstStyle/>
          <a:p>
            <a:fld id="{8A9F2675-E951-4860-BB34-4BEB058FD106}"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323793247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Oody Botanical Garden</a:t>
            </a:r>
          </a:p>
        </p:txBody>
      </p:sp>
      <p:sp>
        <p:nvSpPr>
          <p:cNvPr id="4" name="3 Marcador de número de diapositiva"/>
          <p:cNvSpPr>
            <a:spLocks noGrp="1"/>
          </p:cNvSpPr>
          <p:nvPr>
            <p:ph type="sldNum" sz="quarter" idx="10"/>
          </p:nvPr>
        </p:nvSpPr>
        <p:spPr/>
        <p:txBody>
          <a:bodyPr/>
          <a:lstStyle/>
          <a:p>
            <a:fld id="{8A9F2675-E951-4860-BB34-4BEB058FD106}"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10811511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Oody Botanical Garden</a:t>
            </a:r>
          </a:p>
        </p:txBody>
      </p:sp>
      <p:sp>
        <p:nvSpPr>
          <p:cNvPr id="4" name="3 Marcador de número de diapositiva"/>
          <p:cNvSpPr>
            <a:spLocks noGrp="1"/>
          </p:cNvSpPr>
          <p:nvPr>
            <p:ph type="sldNum" sz="quarter" idx="10"/>
          </p:nvPr>
        </p:nvSpPr>
        <p:spPr/>
        <p:txBody>
          <a:bodyPr/>
          <a:lstStyle/>
          <a:p>
            <a:fld id="{21EE7FAD-449C-4C6D-B6E4-ED7B8D6FFEE3}" type="slidenum">
              <a:rPr lang="es-ES" smtClean="0"/>
              <a:t>72</a:t>
            </a:fld>
            <a:endParaRPr lang="es-ES" dirty="0"/>
          </a:p>
        </p:txBody>
      </p:sp>
    </p:spTree>
    <p:extLst>
      <p:ext uri="{BB962C8B-B14F-4D97-AF65-F5344CB8AC3E}">
        <p14:creationId xmlns:p14="http://schemas.microsoft.com/office/powerpoint/2010/main" val="118705898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Oody Botanical Garden</a:t>
            </a:r>
          </a:p>
          <a:p>
            <a:endParaRPr lang="es-ES" dirty="0"/>
          </a:p>
        </p:txBody>
      </p:sp>
      <p:sp>
        <p:nvSpPr>
          <p:cNvPr id="4" name="3 Marcador de número de diapositiva"/>
          <p:cNvSpPr>
            <a:spLocks noGrp="1"/>
          </p:cNvSpPr>
          <p:nvPr>
            <p:ph type="sldNum" sz="quarter" idx="10"/>
          </p:nvPr>
        </p:nvSpPr>
        <p:spPr/>
        <p:txBody>
          <a:bodyPr/>
          <a:lstStyle/>
          <a:p>
            <a:fld id="{8A9F2675-E951-4860-BB34-4BEB058FD106}"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247901662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Oody Botanical Garden.-Fósil</a:t>
            </a:r>
          </a:p>
          <a:p>
            <a:endParaRPr lang="es-ES" dirty="0"/>
          </a:p>
        </p:txBody>
      </p:sp>
      <p:sp>
        <p:nvSpPr>
          <p:cNvPr id="4" name="3 Marcador de número de diapositiva"/>
          <p:cNvSpPr>
            <a:spLocks noGrp="1"/>
          </p:cNvSpPr>
          <p:nvPr>
            <p:ph type="sldNum" sz="quarter" idx="10"/>
          </p:nvPr>
        </p:nvSpPr>
        <p:spPr/>
        <p:txBody>
          <a:bodyPr/>
          <a:lstStyle/>
          <a:p>
            <a:fld id="{21EE7FAD-449C-4C6D-B6E4-ED7B8D6FFEE3}" type="slidenum">
              <a:rPr lang="es-ES" smtClean="0"/>
              <a:t>75</a:t>
            </a:fld>
            <a:endParaRPr lang="es-ES" dirty="0"/>
          </a:p>
        </p:txBody>
      </p:sp>
    </p:spTree>
    <p:extLst>
      <p:ext uri="{BB962C8B-B14F-4D97-AF65-F5344CB8AC3E}">
        <p14:creationId xmlns:p14="http://schemas.microsoft.com/office/powerpoint/2010/main" val="189658575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Oody Botanical Garden</a:t>
            </a:r>
          </a:p>
          <a:p>
            <a:endParaRPr lang="es-ES" dirty="0"/>
          </a:p>
        </p:txBody>
      </p:sp>
      <p:sp>
        <p:nvSpPr>
          <p:cNvPr id="4" name="3 Marcador de número de diapositiva"/>
          <p:cNvSpPr>
            <a:spLocks noGrp="1"/>
          </p:cNvSpPr>
          <p:nvPr>
            <p:ph type="sldNum" sz="quarter" idx="10"/>
          </p:nvPr>
        </p:nvSpPr>
        <p:spPr/>
        <p:txBody>
          <a:bodyPr/>
          <a:lstStyle/>
          <a:p>
            <a:fld id="{21EE7FAD-449C-4C6D-B6E4-ED7B8D6FFEE3}" type="slidenum">
              <a:rPr lang="es-ES" smtClean="0"/>
              <a:t>76</a:t>
            </a:fld>
            <a:endParaRPr lang="es-ES" dirty="0"/>
          </a:p>
        </p:txBody>
      </p:sp>
    </p:spTree>
    <p:extLst>
      <p:ext uri="{BB962C8B-B14F-4D97-AF65-F5344CB8AC3E}">
        <p14:creationId xmlns:p14="http://schemas.microsoft.com/office/powerpoint/2010/main" val="131307112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Oody Botanical Garden</a:t>
            </a:r>
          </a:p>
          <a:p>
            <a:endParaRPr lang="es-ES" dirty="0"/>
          </a:p>
        </p:txBody>
      </p:sp>
      <p:sp>
        <p:nvSpPr>
          <p:cNvPr id="4" name="3 Marcador de número de diapositiva"/>
          <p:cNvSpPr>
            <a:spLocks noGrp="1"/>
          </p:cNvSpPr>
          <p:nvPr>
            <p:ph type="sldNum" sz="quarter" idx="10"/>
          </p:nvPr>
        </p:nvSpPr>
        <p:spPr/>
        <p:txBody>
          <a:bodyPr/>
          <a:lstStyle/>
          <a:p>
            <a:fld id="{21EE7FAD-449C-4C6D-B6E4-ED7B8D6FFEE3}" type="slidenum">
              <a:rPr lang="es-ES" smtClean="0"/>
              <a:t>77</a:t>
            </a:fld>
            <a:endParaRPr lang="es-ES" dirty="0"/>
          </a:p>
        </p:txBody>
      </p:sp>
    </p:spTree>
    <p:extLst>
      <p:ext uri="{BB962C8B-B14F-4D97-AF65-F5344CB8AC3E}">
        <p14:creationId xmlns:p14="http://schemas.microsoft.com/office/powerpoint/2010/main" val="238656853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Oody Botanical Garden</a:t>
            </a:r>
          </a:p>
          <a:p>
            <a:endParaRPr lang="es-ES" dirty="0"/>
          </a:p>
        </p:txBody>
      </p:sp>
      <p:sp>
        <p:nvSpPr>
          <p:cNvPr id="4" name="3 Marcador de número de diapositiva"/>
          <p:cNvSpPr>
            <a:spLocks noGrp="1"/>
          </p:cNvSpPr>
          <p:nvPr>
            <p:ph type="sldNum" sz="quarter" idx="10"/>
          </p:nvPr>
        </p:nvSpPr>
        <p:spPr/>
        <p:txBody>
          <a:bodyPr/>
          <a:lstStyle/>
          <a:p>
            <a:fld id="{21EE7FAD-449C-4C6D-B6E4-ED7B8D6FFEE3}" type="slidenum">
              <a:rPr lang="es-ES" smtClean="0"/>
              <a:t>78</a:t>
            </a:fld>
            <a:endParaRPr lang="es-ES" dirty="0"/>
          </a:p>
        </p:txBody>
      </p:sp>
    </p:spTree>
    <p:extLst>
      <p:ext uri="{BB962C8B-B14F-4D97-AF65-F5344CB8AC3E}">
        <p14:creationId xmlns:p14="http://schemas.microsoft.com/office/powerpoint/2010/main" val="2779798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Oody Botanical Garden</a:t>
            </a:r>
          </a:p>
          <a:p>
            <a:endParaRPr lang="es-ES" dirty="0"/>
          </a:p>
        </p:txBody>
      </p:sp>
      <p:sp>
        <p:nvSpPr>
          <p:cNvPr id="4" name="3 Marcador de número de diapositiva"/>
          <p:cNvSpPr>
            <a:spLocks noGrp="1"/>
          </p:cNvSpPr>
          <p:nvPr>
            <p:ph type="sldNum" sz="quarter" idx="10"/>
          </p:nvPr>
        </p:nvSpPr>
        <p:spPr/>
        <p:txBody>
          <a:bodyPr/>
          <a:lstStyle/>
          <a:p>
            <a:fld id="{21EE7FAD-449C-4C6D-B6E4-ED7B8D6FFEE3}" type="slidenum">
              <a:rPr lang="es-ES" smtClean="0"/>
              <a:t>79</a:t>
            </a:fld>
            <a:endParaRPr lang="es-ES" dirty="0"/>
          </a:p>
        </p:txBody>
      </p:sp>
    </p:spTree>
    <p:extLst>
      <p:ext uri="{BB962C8B-B14F-4D97-AF65-F5344CB8AC3E}">
        <p14:creationId xmlns:p14="http://schemas.microsoft.com/office/powerpoint/2010/main" val="418683738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Oody Botanical Garden</a:t>
            </a:r>
          </a:p>
          <a:p>
            <a:endParaRPr lang="es-ES" dirty="0"/>
          </a:p>
        </p:txBody>
      </p:sp>
      <p:sp>
        <p:nvSpPr>
          <p:cNvPr id="4" name="3 Marcador de número de diapositiva"/>
          <p:cNvSpPr>
            <a:spLocks noGrp="1"/>
          </p:cNvSpPr>
          <p:nvPr>
            <p:ph type="sldNum" sz="quarter" idx="10"/>
          </p:nvPr>
        </p:nvSpPr>
        <p:spPr/>
        <p:txBody>
          <a:bodyPr/>
          <a:lstStyle/>
          <a:p>
            <a:fld id="{21EE7FAD-449C-4C6D-B6E4-ED7B8D6FFEE3}" type="slidenum">
              <a:rPr lang="es-ES" smtClean="0"/>
              <a:t>80</a:t>
            </a:fld>
            <a:endParaRPr lang="es-ES" dirty="0"/>
          </a:p>
        </p:txBody>
      </p:sp>
    </p:spTree>
    <p:extLst>
      <p:ext uri="{BB962C8B-B14F-4D97-AF65-F5344CB8AC3E}">
        <p14:creationId xmlns:p14="http://schemas.microsoft.com/office/powerpoint/2010/main" val="27039053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Oody Botanical Garden</a:t>
            </a:r>
          </a:p>
          <a:p>
            <a:endParaRPr lang="es-ES" dirty="0"/>
          </a:p>
        </p:txBody>
      </p:sp>
      <p:sp>
        <p:nvSpPr>
          <p:cNvPr id="4" name="3 Marcador de número de diapositiva"/>
          <p:cNvSpPr>
            <a:spLocks noGrp="1"/>
          </p:cNvSpPr>
          <p:nvPr>
            <p:ph type="sldNum" sz="quarter" idx="10"/>
          </p:nvPr>
        </p:nvSpPr>
        <p:spPr/>
        <p:txBody>
          <a:bodyPr/>
          <a:lstStyle/>
          <a:p>
            <a:fld id="{21EE7FAD-449C-4C6D-B6E4-ED7B8D6FFEE3}" type="slidenum">
              <a:rPr lang="es-ES" smtClean="0"/>
              <a:t>81</a:t>
            </a:fld>
            <a:endParaRPr lang="es-ES" dirty="0"/>
          </a:p>
        </p:txBody>
      </p:sp>
    </p:spTree>
    <p:extLst>
      <p:ext uri="{BB962C8B-B14F-4D97-AF65-F5344CB8AC3E}">
        <p14:creationId xmlns:p14="http://schemas.microsoft.com/office/powerpoint/2010/main" val="339594080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Oody Botanical Garden</a:t>
            </a:r>
          </a:p>
          <a:p>
            <a:endParaRPr lang="es-ES" dirty="0"/>
          </a:p>
        </p:txBody>
      </p:sp>
      <p:sp>
        <p:nvSpPr>
          <p:cNvPr id="4" name="3 Marcador de número de diapositiva"/>
          <p:cNvSpPr>
            <a:spLocks noGrp="1"/>
          </p:cNvSpPr>
          <p:nvPr>
            <p:ph type="sldNum" sz="quarter" idx="10"/>
          </p:nvPr>
        </p:nvSpPr>
        <p:spPr/>
        <p:txBody>
          <a:bodyPr/>
          <a:lstStyle/>
          <a:p>
            <a:fld id="{21EE7FAD-449C-4C6D-B6E4-ED7B8D6FFEE3}" type="slidenum">
              <a:rPr lang="es-ES" smtClean="0"/>
              <a:t>82</a:t>
            </a:fld>
            <a:endParaRPr lang="es-ES" dirty="0"/>
          </a:p>
        </p:txBody>
      </p:sp>
    </p:spTree>
    <p:extLst>
      <p:ext uri="{BB962C8B-B14F-4D97-AF65-F5344CB8AC3E}">
        <p14:creationId xmlns:p14="http://schemas.microsoft.com/office/powerpoint/2010/main" val="185297534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Oody Botanical Garden</a:t>
            </a:r>
          </a:p>
          <a:p>
            <a:endParaRPr lang="es-ES" dirty="0"/>
          </a:p>
        </p:txBody>
      </p:sp>
      <p:sp>
        <p:nvSpPr>
          <p:cNvPr id="4" name="3 Marcador de número de diapositiva"/>
          <p:cNvSpPr>
            <a:spLocks noGrp="1"/>
          </p:cNvSpPr>
          <p:nvPr>
            <p:ph type="sldNum" sz="quarter" idx="10"/>
          </p:nvPr>
        </p:nvSpPr>
        <p:spPr/>
        <p:txBody>
          <a:bodyPr/>
          <a:lstStyle/>
          <a:p>
            <a:fld id="{21EE7FAD-449C-4C6D-B6E4-ED7B8D6FFEE3}" type="slidenum">
              <a:rPr lang="es-ES" smtClean="0"/>
              <a:t>83</a:t>
            </a:fld>
            <a:endParaRPr lang="es-ES" dirty="0"/>
          </a:p>
        </p:txBody>
      </p:sp>
    </p:spTree>
    <p:extLst>
      <p:ext uri="{BB962C8B-B14F-4D97-AF65-F5344CB8AC3E}">
        <p14:creationId xmlns:p14="http://schemas.microsoft.com/office/powerpoint/2010/main" val="3610735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8A9F2675-E951-4860-BB34-4BEB058FD106}"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309095470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Oody Botanical Garden</a:t>
            </a:r>
          </a:p>
          <a:p>
            <a:endParaRPr lang="es-ES" dirty="0"/>
          </a:p>
        </p:txBody>
      </p:sp>
      <p:sp>
        <p:nvSpPr>
          <p:cNvPr id="4" name="3 Marcador de número de diapositiva"/>
          <p:cNvSpPr>
            <a:spLocks noGrp="1"/>
          </p:cNvSpPr>
          <p:nvPr>
            <p:ph type="sldNum" sz="quarter" idx="10"/>
          </p:nvPr>
        </p:nvSpPr>
        <p:spPr/>
        <p:txBody>
          <a:bodyPr/>
          <a:lstStyle/>
          <a:p>
            <a:fld id="{21EE7FAD-449C-4C6D-B6E4-ED7B8D6FFEE3}" type="slidenum">
              <a:rPr lang="es-ES" smtClean="0"/>
              <a:t>85</a:t>
            </a:fld>
            <a:endParaRPr lang="es-ES" dirty="0"/>
          </a:p>
        </p:txBody>
      </p:sp>
    </p:spTree>
    <p:extLst>
      <p:ext uri="{BB962C8B-B14F-4D97-AF65-F5344CB8AC3E}">
        <p14:creationId xmlns:p14="http://schemas.microsoft.com/office/powerpoint/2010/main" val="102552996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Oody Botanical Garden</a:t>
            </a:r>
          </a:p>
          <a:p>
            <a:endParaRPr lang="es-ES" dirty="0"/>
          </a:p>
        </p:txBody>
      </p:sp>
      <p:sp>
        <p:nvSpPr>
          <p:cNvPr id="4" name="3 Marcador de número de diapositiva"/>
          <p:cNvSpPr>
            <a:spLocks noGrp="1"/>
          </p:cNvSpPr>
          <p:nvPr>
            <p:ph type="sldNum" sz="quarter" idx="10"/>
          </p:nvPr>
        </p:nvSpPr>
        <p:spPr/>
        <p:txBody>
          <a:bodyPr/>
          <a:lstStyle/>
          <a:p>
            <a:fld id="{21EE7FAD-449C-4C6D-B6E4-ED7B8D6FFEE3}" type="slidenum">
              <a:rPr lang="es-ES" smtClean="0"/>
              <a:t>86</a:t>
            </a:fld>
            <a:endParaRPr lang="es-ES" dirty="0"/>
          </a:p>
        </p:txBody>
      </p:sp>
    </p:spTree>
    <p:extLst>
      <p:ext uri="{BB962C8B-B14F-4D97-AF65-F5344CB8AC3E}">
        <p14:creationId xmlns:p14="http://schemas.microsoft.com/office/powerpoint/2010/main" val="411521827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Oody Botanical Garden</a:t>
            </a:r>
          </a:p>
          <a:p>
            <a:endParaRPr lang="es-ES" dirty="0"/>
          </a:p>
        </p:txBody>
      </p:sp>
      <p:sp>
        <p:nvSpPr>
          <p:cNvPr id="4" name="3 Marcador de número de diapositiva"/>
          <p:cNvSpPr>
            <a:spLocks noGrp="1"/>
          </p:cNvSpPr>
          <p:nvPr>
            <p:ph type="sldNum" sz="quarter" idx="10"/>
          </p:nvPr>
        </p:nvSpPr>
        <p:spPr/>
        <p:txBody>
          <a:bodyPr/>
          <a:lstStyle/>
          <a:p>
            <a:fld id="{21EE7FAD-449C-4C6D-B6E4-ED7B8D6FFEE3}" type="slidenum">
              <a:rPr lang="es-ES" smtClean="0"/>
              <a:t>87</a:t>
            </a:fld>
            <a:endParaRPr lang="es-ES" dirty="0"/>
          </a:p>
        </p:txBody>
      </p:sp>
    </p:spTree>
    <p:extLst>
      <p:ext uri="{BB962C8B-B14F-4D97-AF65-F5344CB8AC3E}">
        <p14:creationId xmlns:p14="http://schemas.microsoft.com/office/powerpoint/2010/main" val="99589980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Oody Botanical Garden</a:t>
            </a:r>
          </a:p>
        </p:txBody>
      </p:sp>
      <p:sp>
        <p:nvSpPr>
          <p:cNvPr id="4" name="3 Marcador de número de diapositiva"/>
          <p:cNvSpPr>
            <a:spLocks noGrp="1"/>
          </p:cNvSpPr>
          <p:nvPr>
            <p:ph type="sldNum" sz="quarter" idx="10"/>
          </p:nvPr>
        </p:nvSpPr>
        <p:spPr/>
        <p:txBody>
          <a:bodyPr/>
          <a:lstStyle/>
          <a:p>
            <a:fld id="{21EE7FAD-449C-4C6D-B6E4-ED7B8D6FFEE3}" type="slidenum">
              <a:rPr lang="es-ES" smtClean="0"/>
              <a:t>88</a:t>
            </a:fld>
            <a:endParaRPr lang="es-ES" dirty="0"/>
          </a:p>
        </p:txBody>
      </p:sp>
    </p:spTree>
    <p:extLst>
      <p:ext uri="{BB962C8B-B14F-4D97-AF65-F5344CB8AC3E}">
        <p14:creationId xmlns:p14="http://schemas.microsoft.com/office/powerpoint/2010/main" val="418540863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Oody Botanical Garden</a:t>
            </a:r>
          </a:p>
          <a:p>
            <a:endParaRPr lang="es-ES" dirty="0"/>
          </a:p>
        </p:txBody>
      </p:sp>
      <p:sp>
        <p:nvSpPr>
          <p:cNvPr id="4" name="3 Marcador de número de diapositiva"/>
          <p:cNvSpPr>
            <a:spLocks noGrp="1"/>
          </p:cNvSpPr>
          <p:nvPr>
            <p:ph type="sldNum" sz="quarter" idx="10"/>
          </p:nvPr>
        </p:nvSpPr>
        <p:spPr/>
        <p:txBody>
          <a:bodyPr/>
          <a:lstStyle/>
          <a:p>
            <a:fld id="{21EE7FAD-449C-4C6D-B6E4-ED7B8D6FFEE3}" type="slidenum">
              <a:rPr lang="es-ES" smtClean="0"/>
              <a:t>89</a:t>
            </a:fld>
            <a:endParaRPr lang="es-ES" dirty="0"/>
          </a:p>
        </p:txBody>
      </p:sp>
    </p:spTree>
    <p:extLst>
      <p:ext uri="{BB962C8B-B14F-4D97-AF65-F5344CB8AC3E}">
        <p14:creationId xmlns:p14="http://schemas.microsoft.com/office/powerpoint/2010/main" val="324051931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Oody Botanical Garden</a:t>
            </a:r>
          </a:p>
          <a:p>
            <a:endParaRPr lang="es-ES" dirty="0"/>
          </a:p>
        </p:txBody>
      </p:sp>
      <p:sp>
        <p:nvSpPr>
          <p:cNvPr id="4" name="3 Marcador de número de diapositiva"/>
          <p:cNvSpPr>
            <a:spLocks noGrp="1"/>
          </p:cNvSpPr>
          <p:nvPr>
            <p:ph type="sldNum" sz="quarter" idx="10"/>
          </p:nvPr>
        </p:nvSpPr>
        <p:spPr/>
        <p:txBody>
          <a:bodyPr/>
          <a:lstStyle/>
          <a:p>
            <a:fld id="{21EE7FAD-449C-4C6D-B6E4-ED7B8D6FFEE3}" type="slidenum">
              <a:rPr lang="es-ES" smtClean="0"/>
              <a:t>90</a:t>
            </a:fld>
            <a:endParaRPr lang="es-ES" dirty="0"/>
          </a:p>
        </p:txBody>
      </p:sp>
    </p:spTree>
    <p:extLst>
      <p:ext uri="{BB962C8B-B14F-4D97-AF65-F5344CB8AC3E}">
        <p14:creationId xmlns:p14="http://schemas.microsoft.com/office/powerpoint/2010/main" val="9518803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Oody Botanical Garden</a:t>
            </a:r>
          </a:p>
          <a:p>
            <a:endParaRPr lang="es-ES" dirty="0"/>
          </a:p>
        </p:txBody>
      </p:sp>
      <p:sp>
        <p:nvSpPr>
          <p:cNvPr id="4" name="3 Marcador de número de diapositiva"/>
          <p:cNvSpPr>
            <a:spLocks noGrp="1"/>
          </p:cNvSpPr>
          <p:nvPr>
            <p:ph type="sldNum" sz="quarter" idx="10"/>
          </p:nvPr>
        </p:nvSpPr>
        <p:spPr/>
        <p:txBody>
          <a:bodyPr/>
          <a:lstStyle/>
          <a:p>
            <a:fld id="{21EE7FAD-449C-4C6D-B6E4-ED7B8D6FFEE3}" type="slidenum">
              <a:rPr lang="es-ES" smtClean="0"/>
              <a:t>91</a:t>
            </a:fld>
            <a:endParaRPr lang="es-ES" dirty="0"/>
          </a:p>
        </p:txBody>
      </p:sp>
    </p:spTree>
    <p:extLst>
      <p:ext uri="{BB962C8B-B14F-4D97-AF65-F5344CB8AC3E}">
        <p14:creationId xmlns:p14="http://schemas.microsoft.com/office/powerpoint/2010/main" val="308120613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Oody Botanical Garden</a:t>
            </a:r>
          </a:p>
          <a:p>
            <a:endParaRPr lang="es-ES" dirty="0"/>
          </a:p>
        </p:txBody>
      </p:sp>
      <p:sp>
        <p:nvSpPr>
          <p:cNvPr id="4" name="3 Marcador de número de diapositiva"/>
          <p:cNvSpPr>
            <a:spLocks noGrp="1"/>
          </p:cNvSpPr>
          <p:nvPr>
            <p:ph type="sldNum" sz="quarter" idx="10"/>
          </p:nvPr>
        </p:nvSpPr>
        <p:spPr/>
        <p:txBody>
          <a:bodyPr/>
          <a:lstStyle/>
          <a:p>
            <a:fld id="{21EE7FAD-449C-4C6D-B6E4-ED7B8D6FFEE3}" type="slidenum">
              <a:rPr lang="es-ES" smtClean="0"/>
              <a:t>92</a:t>
            </a:fld>
            <a:endParaRPr lang="es-ES" dirty="0"/>
          </a:p>
        </p:txBody>
      </p:sp>
    </p:spTree>
    <p:extLst>
      <p:ext uri="{BB962C8B-B14F-4D97-AF65-F5344CB8AC3E}">
        <p14:creationId xmlns:p14="http://schemas.microsoft.com/office/powerpoint/2010/main" val="283575384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Oody Botanical Garden</a:t>
            </a:r>
          </a:p>
          <a:p>
            <a:endParaRPr lang="es-ES" dirty="0"/>
          </a:p>
        </p:txBody>
      </p:sp>
      <p:sp>
        <p:nvSpPr>
          <p:cNvPr id="4" name="3 Marcador de número de diapositiva"/>
          <p:cNvSpPr>
            <a:spLocks noGrp="1"/>
          </p:cNvSpPr>
          <p:nvPr>
            <p:ph type="sldNum" sz="quarter" idx="10"/>
          </p:nvPr>
        </p:nvSpPr>
        <p:spPr/>
        <p:txBody>
          <a:bodyPr/>
          <a:lstStyle/>
          <a:p>
            <a:fld id="{21EE7FAD-449C-4C6D-B6E4-ED7B8D6FFEE3}" type="slidenum">
              <a:rPr lang="es-ES" smtClean="0"/>
              <a:t>93</a:t>
            </a:fld>
            <a:endParaRPr lang="es-ES" dirty="0"/>
          </a:p>
        </p:txBody>
      </p:sp>
    </p:spTree>
    <p:extLst>
      <p:ext uri="{BB962C8B-B14F-4D97-AF65-F5344CB8AC3E}">
        <p14:creationId xmlns:p14="http://schemas.microsoft.com/office/powerpoint/2010/main" val="121214992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Oody Botanical Garden</a:t>
            </a:r>
          </a:p>
          <a:p>
            <a:endParaRPr lang="es-ES" dirty="0"/>
          </a:p>
        </p:txBody>
      </p:sp>
      <p:sp>
        <p:nvSpPr>
          <p:cNvPr id="4" name="3 Marcador de número de diapositiva"/>
          <p:cNvSpPr>
            <a:spLocks noGrp="1"/>
          </p:cNvSpPr>
          <p:nvPr>
            <p:ph type="sldNum" sz="quarter" idx="10"/>
          </p:nvPr>
        </p:nvSpPr>
        <p:spPr/>
        <p:txBody>
          <a:bodyPr/>
          <a:lstStyle/>
          <a:p>
            <a:fld id="{21EE7FAD-449C-4C6D-B6E4-ED7B8D6FFEE3}" type="slidenum">
              <a:rPr lang="es-ES" smtClean="0"/>
              <a:t>94</a:t>
            </a:fld>
            <a:endParaRPr lang="es-ES" dirty="0"/>
          </a:p>
        </p:txBody>
      </p:sp>
    </p:spTree>
    <p:extLst>
      <p:ext uri="{BB962C8B-B14F-4D97-AF65-F5344CB8AC3E}">
        <p14:creationId xmlns:p14="http://schemas.microsoft.com/office/powerpoint/2010/main" val="236152044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Oody Botanical Garden</a:t>
            </a:r>
          </a:p>
          <a:p>
            <a:endParaRPr lang="es-ES" dirty="0"/>
          </a:p>
        </p:txBody>
      </p:sp>
      <p:sp>
        <p:nvSpPr>
          <p:cNvPr id="4" name="3 Marcador de número de diapositiva"/>
          <p:cNvSpPr>
            <a:spLocks noGrp="1"/>
          </p:cNvSpPr>
          <p:nvPr>
            <p:ph type="sldNum" sz="quarter" idx="10"/>
          </p:nvPr>
        </p:nvSpPr>
        <p:spPr/>
        <p:txBody>
          <a:bodyPr/>
          <a:lstStyle/>
          <a:p>
            <a:fld id="{21EE7FAD-449C-4C6D-B6E4-ED7B8D6FFEE3}" type="slidenum">
              <a:rPr lang="es-ES" smtClean="0"/>
              <a:t>95</a:t>
            </a:fld>
            <a:endParaRPr lang="es-ES" dirty="0"/>
          </a:p>
        </p:txBody>
      </p:sp>
    </p:spTree>
    <p:extLst>
      <p:ext uri="{BB962C8B-B14F-4D97-AF65-F5344CB8AC3E}">
        <p14:creationId xmlns:p14="http://schemas.microsoft.com/office/powerpoint/2010/main" val="235420287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Oody Botanical Garden</a:t>
            </a:r>
          </a:p>
          <a:p>
            <a:endParaRPr lang="es-ES" dirty="0"/>
          </a:p>
        </p:txBody>
      </p:sp>
      <p:sp>
        <p:nvSpPr>
          <p:cNvPr id="4" name="3 Marcador de número de diapositiva"/>
          <p:cNvSpPr>
            <a:spLocks noGrp="1"/>
          </p:cNvSpPr>
          <p:nvPr>
            <p:ph type="sldNum" sz="quarter" idx="10"/>
          </p:nvPr>
        </p:nvSpPr>
        <p:spPr/>
        <p:txBody>
          <a:bodyPr/>
          <a:lstStyle/>
          <a:p>
            <a:fld id="{21EE7FAD-449C-4C6D-B6E4-ED7B8D6FFEE3}" type="slidenum">
              <a:rPr lang="es-ES" smtClean="0"/>
              <a:t>96</a:t>
            </a:fld>
            <a:endParaRPr lang="es-ES" dirty="0"/>
          </a:p>
        </p:txBody>
      </p:sp>
    </p:spTree>
    <p:extLst>
      <p:ext uri="{BB962C8B-B14F-4D97-AF65-F5344CB8AC3E}">
        <p14:creationId xmlns:p14="http://schemas.microsoft.com/office/powerpoint/2010/main" val="176617144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Oody Botanical Garden</a:t>
            </a:r>
          </a:p>
          <a:p>
            <a:endParaRPr lang="es-ES" dirty="0"/>
          </a:p>
        </p:txBody>
      </p:sp>
      <p:sp>
        <p:nvSpPr>
          <p:cNvPr id="4" name="3 Marcador de número de diapositiva"/>
          <p:cNvSpPr>
            <a:spLocks noGrp="1"/>
          </p:cNvSpPr>
          <p:nvPr>
            <p:ph type="sldNum" sz="quarter" idx="10"/>
          </p:nvPr>
        </p:nvSpPr>
        <p:spPr/>
        <p:txBody>
          <a:bodyPr/>
          <a:lstStyle/>
          <a:p>
            <a:fld id="{21EE7FAD-449C-4C6D-B6E4-ED7B8D6FFEE3}" type="slidenum">
              <a:rPr lang="es-ES" smtClean="0"/>
              <a:t>97</a:t>
            </a:fld>
            <a:endParaRPr lang="es-ES" dirty="0"/>
          </a:p>
        </p:txBody>
      </p:sp>
    </p:spTree>
    <p:extLst>
      <p:ext uri="{BB962C8B-B14F-4D97-AF65-F5344CB8AC3E}">
        <p14:creationId xmlns:p14="http://schemas.microsoft.com/office/powerpoint/2010/main" val="421778308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Oody Botanical Garden</a:t>
            </a:r>
          </a:p>
          <a:p>
            <a:endParaRPr lang="es-ES" dirty="0"/>
          </a:p>
        </p:txBody>
      </p:sp>
      <p:sp>
        <p:nvSpPr>
          <p:cNvPr id="4" name="3 Marcador de número de diapositiva"/>
          <p:cNvSpPr>
            <a:spLocks noGrp="1"/>
          </p:cNvSpPr>
          <p:nvPr>
            <p:ph type="sldNum" sz="quarter" idx="10"/>
          </p:nvPr>
        </p:nvSpPr>
        <p:spPr/>
        <p:txBody>
          <a:bodyPr/>
          <a:lstStyle/>
          <a:p>
            <a:fld id="{21EE7FAD-449C-4C6D-B6E4-ED7B8D6FFEE3}" type="slidenum">
              <a:rPr lang="es-ES" smtClean="0"/>
              <a:t>98</a:t>
            </a:fld>
            <a:endParaRPr lang="es-ES" dirty="0"/>
          </a:p>
        </p:txBody>
      </p:sp>
    </p:spTree>
    <p:extLst>
      <p:ext uri="{BB962C8B-B14F-4D97-AF65-F5344CB8AC3E}">
        <p14:creationId xmlns:p14="http://schemas.microsoft.com/office/powerpoint/2010/main" val="179011471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Oody Botanical Garden.-Alstroemeria y Delphinium</a:t>
            </a:r>
          </a:p>
          <a:p>
            <a:endParaRPr lang="es-ES" dirty="0"/>
          </a:p>
        </p:txBody>
      </p:sp>
      <p:sp>
        <p:nvSpPr>
          <p:cNvPr id="4" name="3 Marcador de número de diapositiva"/>
          <p:cNvSpPr>
            <a:spLocks noGrp="1"/>
          </p:cNvSpPr>
          <p:nvPr>
            <p:ph type="sldNum" sz="quarter" idx="10"/>
          </p:nvPr>
        </p:nvSpPr>
        <p:spPr/>
        <p:txBody>
          <a:bodyPr/>
          <a:lstStyle/>
          <a:p>
            <a:fld id="{21EE7FAD-449C-4C6D-B6E4-ED7B8D6FFEE3}" type="slidenum">
              <a:rPr lang="es-ES" smtClean="0"/>
              <a:t>99</a:t>
            </a:fld>
            <a:endParaRPr lang="es-ES" dirty="0"/>
          </a:p>
        </p:txBody>
      </p:sp>
    </p:spTree>
    <p:extLst>
      <p:ext uri="{BB962C8B-B14F-4D97-AF65-F5344CB8AC3E}">
        <p14:creationId xmlns:p14="http://schemas.microsoft.com/office/powerpoint/2010/main" val="144131480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Oody Botanical Garden</a:t>
            </a:r>
          </a:p>
          <a:p>
            <a:endParaRPr lang="es-ES" dirty="0"/>
          </a:p>
        </p:txBody>
      </p:sp>
      <p:sp>
        <p:nvSpPr>
          <p:cNvPr id="4" name="3 Marcador de número de diapositiva"/>
          <p:cNvSpPr>
            <a:spLocks noGrp="1"/>
          </p:cNvSpPr>
          <p:nvPr>
            <p:ph type="sldNum" sz="quarter" idx="10"/>
          </p:nvPr>
        </p:nvSpPr>
        <p:spPr/>
        <p:txBody>
          <a:bodyPr/>
          <a:lstStyle/>
          <a:p>
            <a:fld id="{21EE7FAD-449C-4C6D-B6E4-ED7B8D6FFEE3}" type="slidenum">
              <a:rPr lang="es-ES" smtClean="0"/>
              <a:t>100</a:t>
            </a:fld>
            <a:endParaRPr lang="es-ES" dirty="0"/>
          </a:p>
        </p:txBody>
      </p:sp>
    </p:spTree>
    <p:extLst>
      <p:ext uri="{BB962C8B-B14F-4D97-AF65-F5344CB8AC3E}">
        <p14:creationId xmlns:p14="http://schemas.microsoft.com/office/powerpoint/2010/main" val="365099044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Oody Botanical Garden.-Fruit Show</a:t>
            </a:r>
          </a:p>
          <a:p>
            <a:endParaRPr lang="es-ES" dirty="0"/>
          </a:p>
        </p:txBody>
      </p:sp>
      <p:sp>
        <p:nvSpPr>
          <p:cNvPr id="4" name="3 Marcador de número de diapositiva"/>
          <p:cNvSpPr>
            <a:spLocks noGrp="1"/>
          </p:cNvSpPr>
          <p:nvPr>
            <p:ph type="sldNum" sz="quarter" idx="10"/>
          </p:nvPr>
        </p:nvSpPr>
        <p:spPr/>
        <p:txBody>
          <a:bodyPr/>
          <a:lstStyle/>
          <a:p>
            <a:fld id="{21EE7FAD-449C-4C6D-B6E4-ED7B8D6FFEE3}" type="slidenum">
              <a:rPr lang="es-ES" smtClean="0"/>
              <a:t>101</a:t>
            </a:fld>
            <a:endParaRPr lang="es-ES" dirty="0"/>
          </a:p>
        </p:txBody>
      </p:sp>
    </p:spTree>
    <p:extLst>
      <p:ext uri="{BB962C8B-B14F-4D97-AF65-F5344CB8AC3E}">
        <p14:creationId xmlns:p14="http://schemas.microsoft.com/office/powerpoint/2010/main" val="418837785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Oody Botanical Garden</a:t>
            </a:r>
          </a:p>
          <a:p>
            <a:endParaRPr lang="es-ES" dirty="0"/>
          </a:p>
        </p:txBody>
      </p:sp>
      <p:sp>
        <p:nvSpPr>
          <p:cNvPr id="4" name="3 Marcador de número de diapositiva"/>
          <p:cNvSpPr>
            <a:spLocks noGrp="1"/>
          </p:cNvSpPr>
          <p:nvPr>
            <p:ph type="sldNum" sz="quarter" idx="10"/>
          </p:nvPr>
        </p:nvSpPr>
        <p:spPr/>
        <p:txBody>
          <a:bodyPr/>
          <a:lstStyle/>
          <a:p>
            <a:fld id="{21EE7FAD-449C-4C6D-B6E4-ED7B8D6FFEE3}" type="slidenum">
              <a:rPr lang="es-ES" smtClean="0"/>
              <a:t>102</a:t>
            </a:fld>
            <a:endParaRPr lang="es-ES" dirty="0"/>
          </a:p>
        </p:txBody>
      </p:sp>
    </p:spTree>
    <p:extLst>
      <p:ext uri="{BB962C8B-B14F-4D97-AF65-F5344CB8AC3E}">
        <p14:creationId xmlns:p14="http://schemas.microsoft.com/office/powerpoint/2010/main" val="103853420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Oody Botanical Garden</a:t>
            </a:r>
          </a:p>
          <a:p>
            <a:endParaRPr lang="es-ES" dirty="0"/>
          </a:p>
        </p:txBody>
      </p:sp>
      <p:sp>
        <p:nvSpPr>
          <p:cNvPr id="4" name="3 Marcador de número de diapositiva"/>
          <p:cNvSpPr>
            <a:spLocks noGrp="1"/>
          </p:cNvSpPr>
          <p:nvPr>
            <p:ph type="sldNum" sz="quarter" idx="10"/>
          </p:nvPr>
        </p:nvSpPr>
        <p:spPr/>
        <p:txBody>
          <a:bodyPr/>
          <a:lstStyle/>
          <a:p>
            <a:fld id="{21EE7FAD-449C-4C6D-B6E4-ED7B8D6FFEE3}" type="slidenum">
              <a:rPr lang="es-ES" smtClean="0"/>
              <a:t>103</a:t>
            </a:fld>
            <a:endParaRPr lang="es-ES" dirty="0"/>
          </a:p>
        </p:txBody>
      </p:sp>
    </p:spTree>
    <p:extLst>
      <p:ext uri="{BB962C8B-B14F-4D97-AF65-F5344CB8AC3E}">
        <p14:creationId xmlns:p14="http://schemas.microsoft.com/office/powerpoint/2010/main" val="39705797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Oody Botanical Garden</a:t>
            </a:r>
          </a:p>
          <a:p>
            <a:endParaRPr lang="es-ES" dirty="0"/>
          </a:p>
        </p:txBody>
      </p:sp>
      <p:sp>
        <p:nvSpPr>
          <p:cNvPr id="4" name="3 Marcador de número de diapositiva"/>
          <p:cNvSpPr>
            <a:spLocks noGrp="1"/>
          </p:cNvSpPr>
          <p:nvPr>
            <p:ph type="sldNum" sz="quarter" idx="10"/>
          </p:nvPr>
        </p:nvSpPr>
        <p:spPr/>
        <p:txBody>
          <a:bodyPr/>
          <a:lstStyle/>
          <a:p>
            <a:fld id="{21EE7FAD-449C-4C6D-B6E4-ED7B8D6FFEE3}" type="slidenum">
              <a:rPr lang="es-ES" smtClean="0"/>
              <a:t>104</a:t>
            </a:fld>
            <a:endParaRPr lang="es-ES" dirty="0"/>
          </a:p>
        </p:txBody>
      </p:sp>
    </p:spTree>
    <p:extLst>
      <p:ext uri="{BB962C8B-B14F-4D97-AF65-F5344CB8AC3E}">
        <p14:creationId xmlns:p14="http://schemas.microsoft.com/office/powerpoint/2010/main" val="359103417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Oody Botanical Garden</a:t>
            </a:r>
          </a:p>
          <a:p>
            <a:endParaRPr lang="es-ES" dirty="0"/>
          </a:p>
        </p:txBody>
      </p:sp>
      <p:sp>
        <p:nvSpPr>
          <p:cNvPr id="4" name="3 Marcador de número de diapositiva"/>
          <p:cNvSpPr>
            <a:spLocks noGrp="1"/>
          </p:cNvSpPr>
          <p:nvPr>
            <p:ph type="sldNum" sz="quarter" idx="10"/>
          </p:nvPr>
        </p:nvSpPr>
        <p:spPr/>
        <p:txBody>
          <a:bodyPr/>
          <a:lstStyle/>
          <a:p>
            <a:fld id="{21EE7FAD-449C-4C6D-B6E4-ED7B8D6FFEE3}" type="slidenum">
              <a:rPr lang="es-ES" smtClean="0"/>
              <a:t>105</a:t>
            </a:fld>
            <a:endParaRPr lang="es-ES" dirty="0"/>
          </a:p>
        </p:txBody>
      </p:sp>
    </p:spTree>
    <p:extLst>
      <p:ext uri="{BB962C8B-B14F-4D97-AF65-F5344CB8AC3E}">
        <p14:creationId xmlns:p14="http://schemas.microsoft.com/office/powerpoint/2010/main" val="136275592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Oody Botanical Garden</a:t>
            </a:r>
          </a:p>
          <a:p>
            <a:endParaRPr lang="es-ES" dirty="0"/>
          </a:p>
        </p:txBody>
      </p:sp>
      <p:sp>
        <p:nvSpPr>
          <p:cNvPr id="4" name="3 Marcador de número de diapositiva"/>
          <p:cNvSpPr>
            <a:spLocks noGrp="1"/>
          </p:cNvSpPr>
          <p:nvPr>
            <p:ph type="sldNum" sz="quarter" idx="10"/>
          </p:nvPr>
        </p:nvSpPr>
        <p:spPr/>
        <p:txBody>
          <a:bodyPr/>
          <a:lstStyle/>
          <a:p>
            <a:fld id="{21EE7FAD-449C-4C6D-B6E4-ED7B8D6FFEE3}" type="slidenum">
              <a:rPr lang="es-ES" smtClean="0"/>
              <a:t>106</a:t>
            </a:fld>
            <a:endParaRPr lang="es-ES" dirty="0"/>
          </a:p>
        </p:txBody>
      </p:sp>
    </p:spTree>
    <p:extLst>
      <p:ext uri="{BB962C8B-B14F-4D97-AF65-F5344CB8AC3E}">
        <p14:creationId xmlns:p14="http://schemas.microsoft.com/office/powerpoint/2010/main" val="332373627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Oody Botanical Garden</a:t>
            </a:r>
          </a:p>
          <a:p>
            <a:endParaRPr lang="es-ES" dirty="0"/>
          </a:p>
        </p:txBody>
      </p:sp>
      <p:sp>
        <p:nvSpPr>
          <p:cNvPr id="4" name="3 Marcador de número de diapositiva"/>
          <p:cNvSpPr>
            <a:spLocks noGrp="1"/>
          </p:cNvSpPr>
          <p:nvPr>
            <p:ph type="sldNum" sz="quarter" idx="10"/>
          </p:nvPr>
        </p:nvSpPr>
        <p:spPr/>
        <p:txBody>
          <a:bodyPr/>
          <a:lstStyle/>
          <a:p>
            <a:fld id="{21EE7FAD-449C-4C6D-B6E4-ED7B8D6FFEE3}" type="slidenum">
              <a:rPr lang="es-ES" smtClean="0"/>
              <a:t>107</a:t>
            </a:fld>
            <a:endParaRPr lang="es-ES" dirty="0"/>
          </a:p>
        </p:txBody>
      </p:sp>
    </p:spTree>
    <p:extLst>
      <p:ext uri="{BB962C8B-B14F-4D97-AF65-F5344CB8AC3E}">
        <p14:creationId xmlns:p14="http://schemas.microsoft.com/office/powerpoint/2010/main" val="242341885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Oody Botanical Garden</a:t>
            </a:r>
          </a:p>
          <a:p>
            <a:endParaRPr lang="es-ES" dirty="0"/>
          </a:p>
        </p:txBody>
      </p:sp>
      <p:sp>
        <p:nvSpPr>
          <p:cNvPr id="4" name="3 Marcador de número de diapositiva"/>
          <p:cNvSpPr>
            <a:spLocks noGrp="1"/>
          </p:cNvSpPr>
          <p:nvPr>
            <p:ph type="sldNum" sz="quarter" idx="10"/>
          </p:nvPr>
        </p:nvSpPr>
        <p:spPr/>
        <p:txBody>
          <a:bodyPr/>
          <a:lstStyle/>
          <a:p>
            <a:fld id="{21EE7FAD-449C-4C6D-B6E4-ED7B8D6FFEE3}" type="slidenum">
              <a:rPr lang="es-ES" smtClean="0"/>
              <a:t>108</a:t>
            </a:fld>
            <a:endParaRPr lang="es-ES" dirty="0"/>
          </a:p>
        </p:txBody>
      </p:sp>
    </p:spTree>
    <p:extLst>
      <p:ext uri="{BB962C8B-B14F-4D97-AF65-F5344CB8AC3E}">
        <p14:creationId xmlns:p14="http://schemas.microsoft.com/office/powerpoint/2010/main" val="231904191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Oody Botanical Garden</a:t>
            </a:r>
          </a:p>
          <a:p>
            <a:endParaRPr lang="es-ES" dirty="0"/>
          </a:p>
        </p:txBody>
      </p:sp>
      <p:sp>
        <p:nvSpPr>
          <p:cNvPr id="4" name="3 Marcador de número de diapositiva"/>
          <p:cNvSpPr>
            <a:spLocks noGrp="1"/>
          </p:cNvSpPr>
          <p:nvPr>
            <p:ph type="sldNum" sz="quarter" idx="10"/>
          </p:nvPr>
        </p:nvSpPr>
        <p:spPr/>
        <p:txBody>
          <a:bodyPr/>
          <a:lstStyle/>
          <a:p>
            <a:fld id="{21EE7FAD-449C-4C6D-B6E4-ED7B8D6FFEE3}" type="slidenum">
              <a:rPr lang="es-ES" smtClean="0"/>
              <a:t>110</a:t>
            </a:fld>
            <a:endParaRPr lang="es-ES" dirty="0"/>
          </a:p>
        </p:txBody>
      </p:sp>
    </p:spTree>
    <p:extLst>
      <p:ext uri="{BB962C8B-B14F-4D97-AF65-F5344CB8AC3E}">
        <p14:creationId xmlns:p14="http://schemas.microsoft.com/office/powerpoint/2010/main" val="319161131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Oody Botanical Garden</a:t>
            </a:r>
          </a:p>
          <a:p>
            <a:endParaRPr lang="es-ES" dirty="0"/>
          </a:p>
        </p:txBody>
      </p:sp>
      <p:sp>
        <p:nvSpPr>
          <p:cNvPr id="4" name="3 Marcador de número de diapositiva"/>
          <p:cNvSpPr>
            <a:spLocks noGrp="1"/>
          </p:cNvSpPr>
          <p:nvPr>
            <p:ph type="sldNum" sz="quarter" idx="10"/>
          </p:nvPr>
        </p:nvSpPr>
        <p:spPr/>
        <p:txBody>
          <a:bodyPr/>
          <a:lstStyle/>
          <a:p>
            <a:fld id="{21EE7FAD-449C-4C6D-B6E4-ED7B8D6FFEE3}" type="slidenum">
              <a:rPr lang="es-ES" smtClean="0"/>
              <a:t>111</a:t>
            </a:fld>
            <a:endParaRPr lang="es-ES" dirty="0"/>
          </a:p>
        </p:txBody>
      </p:sp>
    </p:spTree>
    <p:extLst>
      <p:ext uri="{BB962C8B-B14F-4D97-AF65-F5344CB8AC3E}">
        <p14:creationId xmlns:p14="http://schemas.microsoft.com/office/powerpoint/2010/main" val="54563810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Oody Botanical Garden</a:t>
            </a:r>
          </a:p>
          <a:p>
            <a:endParaRPr lang="es-ES" dirty="0"/>
          </a:p>
        </p:txBody>
      </p:sp>
      <p:sp>
        <p:nvSpPr>
          <p:cNvPr id="4" name="3 Marcador de número de diapositiva"/>
          <p:cNvSpPr>
            <a:spLocks noGrp="1"/>
          </p:cNvSpPr>
          <p:nvPr>
            <p:ph type="sldNum" sz="quarter" idx="10"/>
          </p:nvPr>
        </p:nvSpPr>
        <p:spPr/>
        <p:txBody>
          <a:bodyPr/>
          <a:lstStyle/>
          <a:p>
            <a:fld id="{21EE7FAD-449C-4C6D-B6E4-ED7B8D6FFEE3}" type="slidenum">
              <a:rPr lang="es-ES" smtClean="0"/>
              <a:t>112</a:t>
            </a:fld>
            <a:endParaRPr lang="es-ES" dirty="0"/>
          </a:p>
        </p:txBody>
      </p:sp>
    </p:spTree>
    <p:extLst>
      <p:ext uri="{BB962C8B-B14F-4D97-AF65-F5344CB8AC3E}">
        <p14:creationId xmlns:p14="http://schemas.microsoft.com/office/powerpoint/2010/main" val="108180012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Oody Botanical Garden</a:t>
            </a:r>
          </a:p>
          <a:p>
            <a:endParaRPr lang="es-ES" dirty="0"/>
          </a:p>
        </p:txBody>
      </p:sp>
      <p:sp>
        <p:nvSpPr>
          <p:cNvPr id="4" name="3 Marcador de número de diapositiva"/>
          <p:cNvSpPr>
            <a:spLocks noGrp="1"/>
          </p:cNvSpPr>
          <p:nvPr>
            <p:ph type="sldNum" sz="quarter" idx="10"/>
          </p:nvPr>
        </p:nvSpPr>
        <p:spPr/>
        <p:txBody>
          <a:bodyPr/>
          <a:lstStyle/>
          <a:p>
            <a:fld id="{21EE7FAD-449C-4C6D-B6E4-ED7B8D6FFEE3}" type="slidenum">
              <a:rPr lang="es-ES" smtClean="0"/>
              <a:t>113</a:t>
            </a:fld>
            <a:endParaRPr lang="es-ES" dirty="0"/>
          </a:p>
        </p:txBody>
      </p:sp>
    </p:spTree>
    <p:extLst>
      <p:ext uri="{BB962C8B-B14F-4D97-AF65-F5344CB8AC3E}">
        <p14:creationId xmlns:p14="http://schemas.microsoft.com/office/powerpoint/2010/main" val="5943877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Oody Botanical Garden</a:t>
            </a:r>
          </a:p>
          <a:p>
            <a:endParaRPr lang="es-ES" dirty="0"/>
          </a:p>
        </p:txBody>
      </p:sp>
      <p:sp>
        <p:nvSpPr>
          <p:cNvPr id="4" name="3 Marcador de número de diapositiva"/>
          <p:cNvSpPr>
            <a:spLocks noGrp="1"/>
          </p:cNvSpPr>
          <p:nvPr>
            <p:ph type="sldNum" sz="quarter" idx="10"/>
          </p:nvPr>
        </p:nvSpPr>
        <p:spPr/>
        <p:txBody>
          <a:bodyPr/>
          <a:lstStyle/>
          <a:p>
            <a:fld id="{21EE7FAD-449C-4C6D-B6E4-ED7B8D6FFEE3}" type="slidenum">
              <a:rPr lang="es-ES" smtClean="0"/>
              <a:t>114</a:t>
            </a:fld>
            <a:endParaRPr lang="es-ES" dirty="0"/>
          </a:p>
        </p:txBody>
      </p:sp>
    </p:spTree>
    <p:extLst>
      <p:ext uri="{BB962C8B-B14F-4D97-AF65-F5344CB8AC3E}">
        <p14:creationId xmlns:p14="http://schemas.microsoft.com/office/powerpoint/2010/main" val="116502887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Oody Botanical Garden</a:t>
            </a:r>
          </a:p>
          <a:p>
            <a:endParaRPr lang="es-ES" dirty="0"/>
          </a:p>
        </p:txBody>
      </p:sp>
      <p:sp>
        <p:nvSpPr>
          <p:cNvPr id="4" name="3 Marcador de número de diapositiva"/>
          <p:cNvSpPr>
            <a:spLocks noGrp="1"/>
          </p:cNvSpPr>
          <p:nvPr>
            <p:ph type="sldNum" sz="quarter" idx="10"/>
          </p:nvPr>
        </p:nvSpPr>
        <p:spPr/>
        <p:txBody>
          <a:bodyPr/>
          <a:lstStyle/>
          <a:p>
            <a:fld id="{21EE7FAD-449C-4C6D-B6E4-ED7B8D6FFEE3}" type="slidenum">
              <a:rPr lang="es-ES" smtClean="0"/>
              <a:t>116</a:t>
            </a:fld>
            <a:endParaRPr lang="es-ES" dirty="0"/>
          </a:p>
        </p:txBody>
      </p:sp>
    </p:spTree>
    <p:extLst>
      <p:ext uri="{BB962C8B-B14F-4D97-AF65-F5344CB8AC3E}">
        <p14:creationId xmlns:p14="http://schemas.microsoft.com/office/powerpoint/2010/main" val="362519717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Oody Botanical Garden</a:t>
            </a:r>
          </a:p>
          <a:p>
            <a:endParaRPr lang="es-ES" dirty="0"/>
          </a:p>
        </p:txBody>
      </p:sp>
      <p:sp>
        <p:nvSpPr>
          <p:cNvPr id="4" name="3 Marcador de número de diapositiva"/>
          <p:cNvSpPr>
            <a:spLocks noGrp="1"/>
          </p:cNvSpPr>
          <p:nvPr>
            <p:ph type="sldNum" sz="quarter" idx="10"/>
          </p:nvPr>
        </p:nvSpPr>
        <p:spPr/>
        <p:txBody>
          <a:bodyPr/>
          <a:lstStyle/>
          <a:p>
            <a:fld id="{21EE7FAD-449C-4C6D-B6E4-ED7B8D6FFEE3}" type="slidenum">
              <a:rPr lang="es-ES" smtClean="0"/>
              <a:t>117</a:t>
            </a:fld>
            <a:endParaRPr lang="es-ES" dirty="0"/>
          </a:p>
        </p:txBody>
      </p:sp>
    </p:spTree>
    <p:extLst>
      <p:ext uri="{BB962C8B-B14F-4D97-AF65-F5344CB8AC3E}">
        <p14:creationId xmlns:p14="http://schemas.microsoft.com/office/powerpoint/2010/main" val="227329059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Oody Botanical Garden</a:t>
            </a:r>
          </a:p>
          <a:p>
            <a:endParaRPr lang="es-ES" dirty="0"/>
          </a:p>
        </p:txBody>
      </p:sp>
      <p:sp>
        <p:nvSpPr>
          <p:cNvPr id="4" name="3 Marcador de número de diapositiva"/>
          <p:cNvSpPr>
            <a:spLocks noGrp="1"/>
          </p:cNvSpPr>
          <p:nvPr>
            <p:ph type="sldNum" sz="quarter" idx="10"/>
          </p:nvPr>
        </p:nvSpPr>
        <p:spPr/>
        <p:txBody>
          <a:bodyPr/>
          <a:lstStyle/>
          <a:p>
            <a:fld id="{21EE7FAD-449C-4C6D-B6E4-ED7B8D6FFEE3}" type="slidenum">
              <a:rPr lang="es-ES" smtClean="0"/>
              <a:t>118</a:t>
            </a:fld>
            <a:endParaRPr lang="es-ES" dirty="0"/>
          </a:p>
        </p:txBody>
      </p:sp>
    </p:spTree>
    <p:extLst>
      <p:ext uri="{BB962C8B-B14F-4D97-AF65-F5344CB8AC3E}">
        <p14:creationId xmlns:p14="http://schemas.microsoft.com/office/powerpoint/2010/main" val="9527708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4" name="3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useBgFill="1">
        <p:nvSpPr>
          <p:cNvPr id="5" name="4 Rectángulo redondeado"/>
          <p:cNvSpPr/>
          <p:nvPr/>
        </p:nvSpPr>
        <p:spPr>
          <a:xfrm>
            <a:off x="65088" y="69850"/>
            <a:ext cx="9013825" cy="6691313"/>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6" name="5 Rectángulo"/>
          <p:cNvSpPr/>
          <p:nvPr/>
        </p:nvSpPr>
        <p:spPr>
          <a:xfrm>
            <a:off x="63500" y="1449388"/>
            <a:ext cx="9020175" cy="15271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7" name="6 Rectángulo"/>
          <p:cNvSpPr/>
          <p:nvPr/>
        </p:nvSpPr>
        <p:spPr>
          <a:xfrm>
            <a:off x="63500" y="1397000"/>
            <a:ext cx="9020175" cy="12065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10" name="9 Rectángulo"/>
          <p:cNvSpPr/>
          <p:nvPr/>
        </p:nvSpPr>
        <p:spPr>
          <a:xfrm>
            <a:off x="63500" y="2976563"/>
            <a:ext cx="9020175" cy="1111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9" name="8 Subtítulo"/>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s-ES"/>
              <a:t>Haga clic para modificar el estilo de subtítulo del patrón</a:t>
            </a:r>
            <a:endParaRPr lang="en-US"/>
          </a:p>
        </p:txBody>
      </p:sp>
      <p:sp>
        <p:nvSpPr>
          <p:cNvPr id="8" name="7 Título"/>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lang="es-ES"/>
              <a:t>Haga clic para modificar el estilo de título del patrón</a:t>
            </a:r>
            <a:endParaRPr lang="en-US"/>
          </a:p>
        </p:txBody>
      </p:sp>
      <p:sp>
        <p:nvSpPr>
          <p:cNvPr id="11" name="27 Marcador de fecha"/>
          <p:cNvSpPr>
            <a:spLocks noGrp="1"/>
          </p:cNvSpPr>
          <p:nvPr>
            <p:ph type="dt" sz="half" idx="10"/>
          </p:nvPr>
        </p:nvSpPr>
        <p:spPr/>
        <p:txBody>
          <a:bodyPr/>
          <a:lstStyle>
            <a:lvl1pPr>
              <a:defRPr/>
            </a:lvl1pPr>
          </a:lstStyle>
          <a:p>
            <a:pPr>
              <a:defRPr/>
            </a:pPr>
            <a:fld id="{E9128A98-10F4-4BE2-AF7B-5EDEDDF450C3}" type="datetimeFigureOut">
              <a:rPr lang="es-ES">
                <a:solidFill>
                  <a:srgbClr val="3E3D2D"/>
                </a:solidFill>
              </a:rPr>
              <a:pPr>
                <a:defRPr/>
              </a:pPr>
              <a:t>01/03/2018</a:t>
            </a:fld>
            <a:endParaRPr lang="es-ES" dirty="0">
              <a:solidFill>
                <a:srgbClr val="3E3D2D"/>
              </a:solidFill>
            </a:endParaRPr>
          </a:p>
        </p:txBody>
      </p:sp>
      <p:sp>
        <p:nvSpPr>
          <p:cNvPr id="12" name="16 Marcador de pie de página"/>
          <p:cNvSpPr>
            <a:spLocks noGrp="1"/>
          </p:cNvSpPr>
          <p:nvPr>
            <p:ph type="ftr" sz="quarter" idx="11"/>
          </p:nvPr>
        </p:nvSpPr>
        <p:spPr/>
        <p:txBody>
          <a:bodyPr/>
          <a:lstStyle>
            <a:lvl1pPr>
              <a:defRPr/>
            </a:lvl1pPr>
          </a:lstStyle>
          <a:p>
            <a:pPr>
              <a:defRPr/>
            </a:pPr>
            <a:endParaRPr lang="es-ES" dirty="0">
              <a:solidFill>
                <a:srgbClr val="3E3D2D"/>
              </a:solidFill>
            </a:endParaRPr>
          </a:p>
        </p:txBody>
      </p:sp>
      <p:sp>
        <p:nvSpPr>
          <p:cNvPr id="13" name="28 Marcador de número de diapositiva"/>
          <p:cNvSpPr>
            <a:spLocks noGrp="1"/>
          </p:cNvSpPr>
          <p:nvPr>
            <p:ph type="sldNum" sz="quarter" idx="12"/>
          </p:nvPr>
        </p:nvSpPr>
        <p:spPr/>
        <p:txBody>
          <a:bodyPr/>
          <a:lstStyle>
            <a:lvl1pPr>
              <a:defRPr sz="1400">
                <a:solidFill>
                  <a:srgbClr val="FFFFFF"/>
                </a:solidFill>
              </a:defRPr>
            </a:lvl1pPr>
          </a:lstStyle>
          <a:p>
            <a:pPr>
              <a:defRPr/>
            </a:pPr>
            <a:fld id="{F103E0EA-CE48-4AFE-A2CA-9769F2CCE735}" type="slidenum">
              <a:rPr lang="es-ES"/>
              <a:pPr>
                <a:defRPr/>
              </a:pPr>
              <a:t>‹Nº›</a:t>
            </a:fld>
            <a:endParaRPr lang="es-ES" dirty="0"/>
          </a:p>
        </p:txBody>
      </p:sp>
    </p:spTree>
    <p:extLst>
      <p:ext uri="{BB962C8B-B14F-4D97-AF65-F5344CB8AC3E}">
        <p14:creationId xmlns:p14="http://schemas.microsoft.com/office/powerpoint/2010/main" val="24965761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8" name="7 Marcador de contenido"/>
          <p:cNvSpPr>
            <a:spLocks noGrp="1"/>
          </p:cNvSpPr>
          <p:nvPr>
            <p:ph sz="quarter" idx="1"/>
          </p:nvPr>
        </p:nvSpPr>
        <p:spPr>
          <a:xfrm>
            <a:off x="914400" y="1447800"/>
            <a:ext cx="777240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fld id="{4D912FDD-F1CD-486E-8D7C-7BCB6C06A8B0}" type="datetimeFigureOut">
              <a:rPr lang="es-ES">
                <a:solidFill>
                  <a:srgbClr val="3E3D2D"/>
                </a:solidFill>
              </a:rPr>
              <a:pPr>
                <a:defRPr/>
              </a:pPr>
              <a:t>01/03/2018</a:t>
            </a:fld>
            <a:endParaRPr lang="es-ES" dirty="0">
              <a:solidFill>
                <a:srgbClr val="3E3D2D"/>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 dirty="0">
              <a:solidFill>
                <a:srgbClr val="3E3D2D"/>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F1061B2A-0F66-47B6-883D-0544A9E60E59}" type="slidenum">
              <a:rPr lang="es-ES"/>
              <a:pPr>
                <a:defRPr/>
              </a:pPr>
              <a:t>‹Nº›</a:t>
            </a:fld>
            <a:endParaRPr lang="es-ES" dirty="0"/>
          </a:p>
        </p:txBody>
      </p:sp>
    </p:spTree>
    <p:extLst>
      <p:ext uri="{BB962C8B-B14F-4D97-AF65-F5344CB8AC3E}">
        <p14:creationId xmlns:p14="http://schemas.microsoft.com/office/powerpoint/2010/main" val="16134032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4" name="3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useBgFill="1">
        <p:nvSpPr>
          <p:cNvPr id="5" name="4 Rectángulo redondeado"/>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6" name="5 Rectángulo"/>
          <p:cNvSpPr/>
          <p:nvPr/>
        </p:nvSpPr>
        <p:spPr>
          <a:xfrm flipV="1">
            <a:off x="69850" y="2376488"/>
            <a:ext cx="901382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7" name="6 Rectángulo"/>
          <p:cNvSpPr/>
          <p:nvPr/>
        </p:nvSpPr>
        <p:spPr>
          <a:xfrm>
            <a:off x="69850" y="2341563"/>
            <a:ext cx="901382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8" name="7 Rectángulo"/>
          <p:cNvSpPr/>
          <p:nvPr/>
        </p:nvSpPr>
        <p:spPr>
          <a:xfrm>
            <a:off x="68263" y="2468563"/>
            <a:ext cx="9015412" cy="4603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2" name="1 Título"/>
          <p:cNvSpPr>
            <a:spLocks noGrp="1"/>
          </p:cNvSpPr>
          <p:nvPr>
            <p:ph type="title"/>
          </p:nvPr>
        </p:nvSpPr>
        <p:spPr>
          <a:xfrm>
            <a:off x="722313" y="952500"/>
            <a:ext cx="7772400" cy="1362075"/>
          </a:xfrm>
        </p:spPr>
        <p:txBody>
          <a:bodyPr/>
          <a:lstStyle>
            <a:lvl1pPr algn="l">
              <a:buNone/>
              <a:defRPr sz="4000" b="0" cap="none"/>
            </a:lvl1pPr>
          </a:lstStyle>
          <a:p>
            <a:r>
              <a:rPr lang="es-ES"/>
              <a:t>Haga clic para modificar el estilo de título del patrón</a:t>
            </a:r>
            <a:endParaRPr lang="en-US"/>
          </a:p>
        </p:txBody>
      </p:sp>
      <p:sp>
        <p:nvSpPr>
          <p:cNvPr id="3" name="2 Marcador de texto"/>
          <p:cNvSpPr>
            <a:spLocks noGrp="1"/>
          </p:cNvSpPr>
          <p:nvPr>
            <p:ph type="body" idx="1"/>
          </p:nvPr>
        </p:nvSpPr>
        <p:spPr>
          <a:xfrm>
            <a:off x="722313" y="2547938"/>
            <a:ext cx="7772400" cy="1338262"/>
          </a:xfrm>
        </p:spPr>
        <p:txBody>
          <a:bodyPr/>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s-ES"/>
              <a:t>Haga clic para modificar el estilo de texto del patrón</a:t>
            </a:r>
          </a:p>
        </p:txBody>
      </p:sp>
      <p:sp>
        <p:nvSpPr>
          <p:cNvPr id="9" name="3 Marcador de fecha"/>
          <p:cNvSpPr>
            <a:spLocks noGrp="1"/>
          </p:cNvSpPr>
          <p:nvPr>
            <p:ph type="dt" sz="half" idx="10"/>
          </p:nvPr>
        </p:nvSpPr>
        <p:spPr/>
        <p:txBody>
          <a:bodyPr/>
          <a:lstStyle>
            <a:lvl1pPr>
              <a:defRPr/>
            </a:lvl1pPr>
          </a:lstStyle>
          <a:p>
            <a:pPr>
              <a:defRPr/>
            </a:pPr>
            <a:fld id="{3C16EBF6-AF95-4DE4-A974-6CCB5E76ABB5}" type="datetimeFigureOut">
              <a:rPr lang="es-ES">
                <a:solidFill>
                  <a:srgbClr val="3E3D2D"/>
                </a:solidFill>
              </a:rPr>
              <a:pPr>
                <a:defRPr/>
              </a:pPr>
              <a:t>01/03/2018</a:t>
            </a:fld>
            <a:endParaRPr lang="es-ES" dirty="0">
              <a:solidFill>
                <a:srgbClr val="3E3D2D"/>
              </a:solidFill>
            </a:endParaRPr>
          </a:p>
        </p:txBody>
      </p:sp>
      <p:sp>
        <p:nvSpPr>
          <p:cNvPr id="10" name="4 Marcador de pie de página"/>
          <p:cNvSpPr>
            <a:spLocks noGrp="1"/>
          </p:cNvSpPr>
          <p:nvPr>
            <p:ph type="ftr" sz="quarter" idx="11"/>
          </p:nvPr>
        </p:nvSpPr>
        <p:spPr>
          <a:xfrm>
            <a:off x="800100" y="6172200"/>
            <a:ext cx="4000500" cy="457200"/>
          </a:xfrm>
        </p:spPr>
        <p:txBody>
          <a:bodyPr/>
          <a:lstStyle>
            <a:lvl1pPr>
              <a:defRPr/>
            </a:lvl1pPr>
          </a:lstStyle>
          <a:p>
            <a:pPr>
              <a:defRPr/>
            </a:pPr>
            <a:endParaRPr lang="es-ES" dirty="0">
              <a:solidFill>
                <a:srgbClr val="3E3D2D"/>
              </a:solidFill>
            </a:endParaRPr>
          </a:p>
        </p:txBody>
      </p:sp>
      <p:sp>
        <p:nvSpPr>
          <p:cNvPr id="11" name="5 Marcador de número de diapositiva"/>
          <p:cNvSpPr>
            <a:spLocks noGrp="1"/>
          </p:cNvSpPr>
          <p:nvPr>
            <p:ph type="sldNum" sz="quarter" idx="12"/>
          </p:nvPr>
        </p:nvSpPr>
        <p:spPr>
          <a:xfrm>
            <a:off x="146050" y="6208713"/>
            <a:ext cx="457200" cy="457200"/>
          </a:xfrm>
        </p:spPr>
        <p:txBody>
          <a:bodyPr/>
          <a:lstStyle>
            <a:lvl1pPr>
              <a:defRPr/>
            </a:lvl1pPr>
          </a:lstStyle>
          <a:p>
            <a:pPr>
              <a:defRPr/>
            </a:pPr>
            <a:fld id="{60A3BD93-C251-4002-868B-19805A37BED8}" type="slidenum">
              <a:rPr lang="es-ES"/>
              <a:pPr>
                <a:defRPr/>
              </a:pPr>
              <a:t>‹Nº›</a:t>
            </a:fld>
            <a:endParaRPr lang="es-ES" dirty="0"/>
          </a:p>
        </p:txBody>
      </p:sp>
    </p:spTree>
    <p:extLst>
      <p:ext uri="{BB962C8B-B14F-4D97-AF65-F5344CB8AC3E}">
        <p14:creationId xmlns:p14="http://schemas.microsoft.com/office/powerpoint/2010/main" val="36757002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9" name="8 Marcador de contenido"/>
          <p:cNvSpPr>
            <a:spLocks noGrp="1"/>
          </p:cNvSpPr>
          <p:nvPr>
            <p:ph sz="quarter" idx="1"/>
          </p:nvPr>
        </p:nvSpPr>
        <p:spPr>
          <a:xfrm>
            <a:off x="914400" y="1447800"/>
            <a:ext cx="374904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1" name="10 Marcador de contenido"/>
          <p:cNvSpPr>
            <a:spLocks noGrp="1"/>
          </p:cNvSpPr>
          <p:nvPr>
            <p:ph sz="quarter" idx="2"/>
          </p:nvPr>
        </p:nvSpPr>
        <p:spPr>
          <a:xfrm>
            <a:off x="4933950" y="1447800"/>
            <a:ext cx="374904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13 Marcador de fecha"/>
          <p:cNvSpPr>
            <a:spLocks noGrp="1"/>
          </p:cNvSpPr>
          <p:nvPr>
            <p:ph type="dt" sz="half" idx="10"/>
          </p:nvPr>
        </p:nvSpPr>
        <p:spPr/>
        <p:txBody>
          <a:bodyPr/>
          <a:lstStyle>
            <a:lvl1pPr>
              <a:defRPr/>
            </a:lvl1pPr>
          </a:lstStyle>
          <a:p>
            <a:pPr>
              <a:defRPr/>
            </a:pPr>
            <a:fld id="{08FF7A4F-5169-4AC9-9D21-5CCB38CD578A}" type="datetimeFigureOut">
              <a:rPr lang="es-ES">
                <a:solidFill>
                  <a:srgbClr val="3E3D2D"/>
                </a:solidFill>
              </a:rPr>
              <a:pPr>
                <a:defRPr/>
              </a:pPr>
              <a:t>01/03/2018</a:t>
            </a:fld>
            <a:endParaRPr lang="es-ES" dirty="0">
              <a:solidFill>
                <a:srgbClr val="3E3D2D"/>
              </a:solidFill>
            </a:endParaRPr>
          </a:p>
        </p:txBody>
      </p:sp>
      <p:sp>
        <p:nvSpPr>
          <p:cNvPr id="6" name="2 Marcador de pie de página"/>
          <p:cNvSpPr>
            <a:spLocks noGrp="1"/>
          </p:cNvSpPr>
          <p:nvPr>
            <p:ph type="ftr" sz="quarter" idx="11"/>
          </p:nvPr>
        </p:nvSpPr>
        <p:spPr/>
        <p:txBody>
          <a:bodyPr/>
          <a:lstStyle>
            <a:lvl1pPr>
              <a:defRPr/>
            </a:lvl1pPr>
          </a:lstStyle>
          <a:p>
            <a:pPr>
              <a:defRPr/>
            </a:pPr>
            <a:endParaRPr lang="es-ES" dirty="0">
              <a:solidFill>
                <a:srgbClr val="3E3D2D"/>
              </a:solidFill>
            </a:endParaRPr>
          </a:p>
        </p:txBody>
      </p:sp>
      <p:sp>
        <p:nvSpPr>
          <p:cNvPr id="7" name="22 Marcador de número de diapositiva"/>
          <p:cNvSpPr>
            <a:spLocks noGrp="1"/>
          </p:cNvSpPr>
          <p:nvPr>
            <p:ph type="sldNum" sz="quarter" idx="12"/>
          </p:nvPr>
        </p:nvSpPr>
        <p:spPr/>
        <p:txBody>
          <a:bodyPr/>
          <a:lstStyle>
            <a:lvl1pPr>
              <a:defRPr/>
            </a:lvl1pPr>
          </a:lstStyle>
          <a:p>
            <a:pPr>
              <a:defRPr/>
            </a:pPr>
            <a:fld id="{11229A7E-608C-445E-8C1C-C9BF8D16747E}" type="slidenum">
              <a:rPr lang="es-ES"/>
              <a:pPr>
                <a:defRPr/>
              </a:pPr>
              <a:t>‹Nº›</a:t>
            </a:fld>
            <a:endParaRPr lang="es-ES" dirty="0"/>
          </a:p>
        </p:txBody>
      </p:sp>
    </p:spTree>
    <p:extLst>
      <p:ext uri="{BB962C8B-B14F-4D97-AF65-F5344CB8AC3E}">
        <p14:creationId xmlns:p14="http://schemas.microsoft.com/office/powerpoint/2010/main" val="4953394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914400" y="273050"/>
            <a:ext cx="7772400" cy="1143000"/>
          </a:xfrm>
        </p:spPr>
        <p:txBody>
          <a:bodyPr/>
          <a:lstStyle>
            <a:lvl1pPr>
              <a:defRPr/>
            </a:lvl1pPr>
          </a:lstStyle>
          <a:p>
            <a:r>
              <a:rPr lang="es-ES"/>
              <a:t>Haga clic para modificar el estilo de título del patrón</a:t>
            </a:r>
            <a:endParaRPr lang="en-US"/>
          </a:p>
        </p:txBody>
      </p:sp>
      <p:sp>
        <p:nvSpPr>
          <p:cNvPr id="3" name="2 Marcador de texto"/>
          <p:cNvSpPr>
            <a:spLocks noGrp="1"/>
          </p:cNvSpPr>
          <p:nvPr>
            <p:ph type="body" idx="1"/>
          </p:nvPr>
        </p:nvSpPr>
        <p:spPr>
          <a:xfrm>
            <a:off x="9144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s-ES"/>
              <a:t>Haga clic para modificar el estilo de texto del patrón</a:t>
            </a:r>
          </a:p>
        </p:txBody>
      </p:sp>
      <p:sp>
        <p:nvSpPr>
          <p:cNvPr id="4" name="3 Marcador de texto"/>
          <p:cNvSpPr>
            <a:spLocks noGrp="1"/>
          </p:cNvSpPr>
          <p:nvPr>
            <p:ph type="body" sz="half" idx="3"/>
          </p:nvPr>
        </p:nvSpPr>
        <p:spPr>
          <a:xfrm>
            <a:off x="49530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s-ES"/>
              <a:t>Haga clic para modificar el estilo de texto del patrón</a:t>
            </a:r>
          </a:p>
        </p:txBody>
      </p:sp>
      <p:sp>
        <p:nvSpPr>
          <p:cNvPr id="11" name="10 Marcador de contenido"/>
          <p:cNvSpPr>
            <a:spLocks noGrp="1"/>
          </p:cNvSpPr>
          <p:nvPr>
            <p:ph sz="half" idx="2"/>
          </p:nvPr>
        </p:nvSpPr>
        <p:spPr>
          <a:xfrm>
            <a:off x="914400" y="2247900"/>
            <a:ext cx="37338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3" name="12 Marcador de contenido"/>
          <p:cNvSpPr>
            <a:spLocks noGrp="1"/>
          </p:cNvSpPr>
          <p:nvPr>
            <p:ph sz="half" idx="4"/>
          </p:nvPr>
        </p:nvSpPr>
        <p:spPr>
          <a:xfrm>
            <a:off x="4953000" y="2247900"/>
            <a:ext cx="37338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13 Marcador de fecha"/>
          <p:cNvSpPr>
            <a:spLocks noGrp="1"/>
          </p:cNvSpPr>
          <p:nvPr>
            <p:ph type="dt" sz="half" idx="10"/>
          </p:nvPr>
        </p:nvSpPr>
        <p:spPr/>
        <p:txBody>
          <a:bodyPr/>
          <a:lstStyle>
            <a:lvl1pPr>
              <a:defRPr/>
            </a:lvl1pPr>
          </a:lstStyle>
          <a:p>
            <a:pPr>
              <a:defRPr/>
            </a:pPr>
            <a:fld id="{56D8AB3A-51C5-4484-8FE8-99097ADD4849}" type="datetimeFigureOut">
              <a:rPr lang="es-ES">
                <a:solidFill>
                  <a:srgbClr val="3E3D2D"/>
                </a:solidFill>
              </a:rPr>
              <a:pPr>
                <a:defRPr/>
              </a:pPr>
              <a:t>01/03/2018</a:t>
            </a:fld>
            <a:endParaRPr lang="es-ES" dirty="0">
              <a:solidFill>
                <a:srgbClr val="3E3D2D"/>
              </a:solidFill>
            </a:endParaRPr>
          </a:p>
        </p:txBody>
      </p:sp>
      <p:sp>
        <p:nvSpPr>
          <p:cNvPr id="8" name="2 Marcador de pie de página"/>
          <p:cNvSpPr>
            <a:spLocks noGrp="1"/>
          </p:cNvSpPr>
          <p:nvPr>
            <p:ph type="ftr" sz="quarter" idx="11"/>
          </p:nvPr>
        </p:nvSpPr>
        <p:spPr/>
        <p:txBody>
          <a:bodyPr/>
          <a:lstStyle>
            <a:lvl1pPr>
              <a:defRPr/>
            </a:lvl1pPr>
          </a:lstStyle>
          <a:p>
            <a:pPr>
              <a:defRPr/>
            </a:pPr>
            <a:endParaRPr lang="es-ES" dirty="0">
              <a:solidFill>
                <a:srgbClr val="3E3D2D"/>
              </a:solidFill>
            </a:endParaRPr>
          </a:p>
        </p:txBody>
      </p:sp>
      <p:sp>
        <p:nvSpPr>
          <p:cNvPr id="9" name="22 Marcador de número de diapositiva"/>
          <p:cNvSpPr>
            <a:spLocks noGrp="1"/>
          </p:cNvSpPr>
          <p:nvPr>
            <p:ph type="sldNum" sz="quarter" idx="12"/>
          </p:nvPr>
        </p:nvSpPr>
        <p:spPr/>
        <p:txBody>
          <a:bodyPr/>
          <a:lstStyle>
            <a:lvl1pPr>
              <a:defRPr/>
            </a:lvl1pPr>
          </a:lstStyle>
          <a:p>
            <a:pPr>
              <a:defRPr/>
            </a:pPr>
            <a:fld id="{38E9ECA4-F842-4D82-AA14-59B8E893A055}" type="slidenum">
              <a:rPr lang="es-ES"/>
              <a:pPr>
                <a:defRPr/>
              </a:pPr>
              <a:t>‹Nº›</a:t>
            </a:fld>
            <a:endParaRPr lang="es-ES" dirty="0"/>
          </a:p>
        </p:txBody>
      </p:sp>
    </p:spTree>
    <p:extLst>
      <p:ext uri="{BB962C8B-B14F-4D97-AF65-F5344CB8AC3E}">
        <p14:creationId xmlns:p14="http://schemas.microsoft.com/office/powerpoint/2010/main" val="12310186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13 Marcador de fecha"/>
          <p:cNvSpPr>
            <a:spLocks noGrp="1"/>
          </p:cNvSpPr>
          <p:nvPr>
            <p:ph type="dt" sz="half" idx="10"/>
          </p:nvPr>
        </p:nvSpPr>
        <p:spPr/>
        <p:txBody>
          <a:bodyPr/>
          <a:lstStyle>
            <a:lvl1pPr>
              <a:defRPr/>
            </a:lvl1pPr>
          </a:lstStyle>
          <a:p>
            <a:pPr>
              <a:defRPr/>
            </a:pPr>
            <a:fld id="{84A77A1D-CF92-4FA9-B04F-0F71C85A0C3D}" type="datetimeFigureOut">
              <a:rPr lang="es-ES">
                <a:solidFill>
                  <a:srgbClr val="3E3D2D"/>
                </a:solidFill>
              </a:rPr>
              <a:pPr>
                <a:defRPr/>
              </a:pPr>
              <a:t>01/03/2018</a:t>
            </a:fld>
            <a:endParaRPr lang="es-ES" dirty="0">
              <a:solidFill>
                <a:srgbClr val="3E3D2D"/>
              </a:solidFill>
            </a:endParaRPr>
          </a:p>
        </p:txBody>
      </p:sp>
      <p:sp>
        <p:nvSpPr>
          <p:cNvPr id="4" name="2 Marcador de pie de página"/>
          <p:cNvSpPr>
            <a:spLocks noGrp="1"/>
          </p:cNvSpPr>
          <p:nvPr>
            <p:ph type="ftr" sz="quarter" idx="11"/>
          </p:nvPr>
        </p:nvSpPr>
        <p:spPr/>
        <p:txBody>
          <a:bodyPr/>
          <a:lstStyle>
            <a:lvl1pPr>
              <a:defRPr/>
            </a:lvl1pPr>
          </a:lstStyle>
          <a:p>
            <a:pPr>
              <a:defRPr/>
            </a:pPr>
            <a:endParaRPr lang="es-ES" dirty="0">
              <a:solidFill>
                <a:srgbClr val="3E3D2D"/>
              </a:solidFill>
            </a:endParaRPr>
          </a:p>
        </p:txBody>
      </p:sp>
      <p:sp>
        <p:nvSpPr>
          <p:cNvPr id="5" name="22 Marcador de número de diapositiva"/>
          <p:cNvSpPr>
            <a:spLocks noGrp="1"/>
          </p:cNvSpPr>
          <p:nvPr>
            <p:ph type="sldNum" sz="quarter" idx="12"/>
          </p:nvPr>
        </p:nvSpPr>
        <p:spPr/>
        <p:txBody>
          <a:bodyPr/>
          <a:lstStyle>
            <a:lvl1pPr>
              <a:defRPr/>
            </a:lvl1pPr>
          </a:lstStyle>
          <a:p>
            <a:pPr>
              <a:defRPr/>
            </a:pPr>
            <a:fld id="{72A55EDC-B8C2-44B0-AFC1-9ADF37D4AADE}" type="slidenum">
              <a:rPr lang="es-ES"/>
              <a:pPr>
                <a:defRPr/>
              </a:pPr>
              <a:t>‹Nº›</a:t>
            </a:fld>
            <a:endParaRPr lang="es-ES" dirty="0"/>
          </a:p>
        </p:txBody>
      </p:sp>
    </p:spTree>
    <p:extLst>
      <p:ext uri="{BB962C8B-B14F-4D97-AF65-F5344CB8AC3E}">
        <p14:creationId xmlns:p14="http://schemas.microsoft.com/office/powerpoint/2010/main" val="38457082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3 Marcador de fecha"/>
          <p:cNvSpPr>
            <a:spLocks noGrp="1"/>
          </p:cNvSpPr>
          <p:nvPr>
            <p:ph type="dt" sz="half" idx="10"/>
          </p:nvPr>
        </p:nvSpPr>
        <p:spPr/>
        <p:txBody>
          <a:bodyPr/>
          <a:lstStyle>
            <a:lvl1pPr>
              <a:defRPr/>
            </a:lvl1pPr>
          </a:lstStyle>
          <a:p>
            <a:pPr>
              <a:defRPr/>
            </a:pPr>
            <a:fld id="{B14FB0AC-CB66-4697-8C2D-765D3785067E}" type="datetimeFigureOut">
              <a:rPr lang="es-ES">
                <a:solidFill>
                  <a:srgbClr val="3E3D2D"/>
                </a:solidFill>
              </a:rPr>
              <a:pPr>
                <a:defRPr/>
              </a:pPr>
              <a:t>01/03/2018</a:t>
            </a:fld>
            <a:endParaRPr lang="es-ES" dirty="0">
              <a:solidFill>
                <a:srgbClr val="3E3D2D"/>
              </a:solidFill>
            </a:endParaRPr>
          </a:p>
        </p:txBody>
      </p:sp>
      <p:sp>
        <p:nvSpPr>
          <p:cNvPr id="3" name="2 Marcador de pie de página"/>
          <p:cNvSpPr>
            <a:spLocks noGrp="1"/>
          </p:cNvSpPr>
          <p:nvPr>
            <p:ph type="ftr" sz="quarter" idx="11"/>
          </p:nvPr>
        </p:nvSpPr>
        <p:spPr/>
        <p:txBody>
          <a:bodyPr/>
          <a:lstStyle>
            <a:lvl1pPr>
              <a:defRPr/>
            </a:lvl1pPr>
          </a:lstStyle>
          <a:p>
            <a:pPr>
              <a:defRPr/>
            </a:pPr>
            <a:endParaRPr lang="es-ES" dirty="0">
              <a:solidFill>
                <a:srgbClr val="3E3D2D"/>
              </a:solidFill>
            </a:endParaRPr>
          </a:p>
        </p:txBody>
      </p:sp>
      <p:sp>
        <p:nvSpPr>
          <p:cNvPr id="4" name="22 Marcador de número de diapositiva"/>
          <p:cNvSpPr>
            <a:spLocks noGrp="1"/>
          </p:cNvSpPr>
          <p:nvPr>
            <p:ph type="sldNum" sz="quarter" idx="12"/>
          </p:nvPr>
        </p:nvSpPr>
        <p:spPr/>
        <p:txBody>
          <a:bodyPr/>
          <a:lstStyle>
            <a:lvl1pPr>
              <a:defRPr/>
            </a:lvl1pPr>
          </a:lstStyle>
          <a:p>
            <a:pPr>
              <a:defRPr/>
            </a:pPr>
            <a:fld id="{45699038-FF6F-49E4-B31B-6A2E061616FA}" type="slidenum">
              <a:rPr lang="es-ES"/>
              <a:pPr>
                <a:defRPr/>
              </a:pPr>
              <a:t>‹Nº›</a:t>
            </a:fld>
            <a:endParaRPr lang="es-ES" dirty="0"/>
          </a:p>
        </p:txBody>
      </p:sp>
    </p:spTree>
    <p:extLst>
      <p:ext uri="{BB962C8B-B14F-4D97-AF65-F5344CB8AC3E}">
        <p14:creationId xmlns:p14="http://schemas.microsoft.com/office/powerpoint/2010/main" val="40501377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5" name="4 Rectángulo"/>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useBgFill="1">
        <p:nvSpPr>
          <p:cNvPr id="6" name="5 Rectángulo redondeado"/>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2" name="1 Título"/>
          <p:cNvSpPr>
            <a:spLocks noGrp="1"/>
          </p:cNvSpPr>
          <p:nvPr>
            <p:ph type="title"/>
          </p:nvPr>
        </p:nvSpPr>
        <p:spPr>
          <a:xfrm>
            <a:off x="914400" y="273050"/>
            <a:ext cx="7772400" cy="1143000"/>
          </a:xfrm>
        </p:spPr>
        <p:txBody>
          <a:bodyPr/>
          <a:lstStyle>
            <a:lvl1pPr algn="l">
              <a:buNone/>
              <a:defRPr sz="4000" b="0"/>
            </a:lvl1pPr>
          </a:lstStyle>
          <a:p>
            <a:r>
              <a:rPr lang="es-ES"/>
              <a:t>Haga clic para modificar el estilo de título del patrón</a:t>
            </a:r>
            <a:endParaRPr lang="en-US"/>
          </a:p>
        </p:txBody>
      </p:sp>
      <p:sp>
        <p:nvSpPr>
          <p:cNvPr id="3" name="2 Marcador de texto"/>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a:r>
              <a:rPr lang="es-ES"/>
              <a:t>Haga clic para modificar el estilo de texto del patrón</a:t>
            </a:r>
          </a:p>
        </p:txBody>
      </p:sp>
      <p:sp>
        <p:nvSpPr>
          <p:cNvPr id="11" name="10 Marcador de contenido"/>
          <p:cNvSpPr>
            <a:spLocks noGrp="1"/>
          </p:cNvSpPr>
          <p:nvPr>
            <p:ph sz="quarter" idx="1"/>
          </p:nvPr>
        </p:nvSpPr>
        <p:spPr>
          <a:xfrm>
            <a:off x="2971800" y="1600200"/>
            <a:ext cx="5715000" cy="4495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4 Marcador de fecha"/>
          <p:cNvSpPr>
            <a:spLocks noGrp="1"/>
          </p:cNvSpPr>
          <p:nvPr>
            <p:ph type="dt" sz="half" idx="10"/>
          </p:nvPr>
        </p:nvSpPr>
        <p:spPr/>
        <p:txBody>
          <a:bodyPr/>
          <a:lstStyle>
            <a:lvl1pPr>
              <a:defRPr/>
            </a:lvl1pPr>
          </a:lstStyle>
          <a:p>
            <a:pPr>
              <a:defRPr/>
            </a:pPr>
            <a:fld id="{DF13AF03-1CC6-47DB-8142-683C4823A57C}" type="datetimeFigureOut">
              <a:rPr lang="es-ES">
                <a:solidFill>
                  <a:srgbClr val="3E3D2D"/>
                </a:solidFill>
              </a:rPr>
              <a:pPr>
                <a:defRPr/>
              </a:pPr>
              <a:t>01/03/2018</a:t>
            </a:fld>
            <a:endParaRPr lang="es-ES" dirty="0">
              <a:solidFill>
                <a:srgbClr val="3E3D2D"/>
              </a:solidFill>
            </a:endParaRPr>
          </a:p>
        </p:txBody>
      </p:sp>
      <p:sp>
        <p:nvSpPr>
          <p:cNvPr id="8" name="5 Marcador de pie de página"/>
          <p:cNvSpPr>
            <a:spLocks noGrp="1"/>
          </p:cNvSpPr>
          <p:nvPr>
            <p:ph type="ftr" sz="quarter" idx="11"/>
          </p:nvPr>
        </p:nvSpPr>
        <p:spPr/>
        <p:txBody>
          <a:bodyPr/>
          <a:lstStyle>
            <a:lvl1pPr>
              <a:defRPr/>
            </a:lvl1pPr>
          </a:lstStyle>
          <a:p>
            <a:pPr>
              <a:defRPr/>
            </a:pPr>
            <a:endParaRPr lang="es-ES" dirty="0">
              <a:solidFill>
                <a:srgbClr val="3E3D2D"/>
              </a:solidFill>
            </a:endParaRPr>
          </a:p>
        </p:txBody>
      </p:sp>
      <p:sp>
        <p:nvSpPr>
          <p:cNvPr id="9" name="6 Marcador de número de diapositiva"/>
          <p:cNvSpPr>
            <a:spLocks noGrp="1"/>
          </p:cNvSpPr>
          <p:nvPr>
            <p:ph type="sldNum" sz="quarter" idx="12"/>
          </p:nvPr>
        </p:nvSpPr>
        <p:spPr/>
        <p:txBody>
          <a:bodyPr/>
          <a:lstStyle>
            <a:lvl1pPr>
              <a:defRPr/>
            </a:lvl1pPr>
          </a:lstStyle>
          <a:p>
            <a:pPr>
              <a:defRPr/>
            </a:pPr>
            <a:fld id="{A4044F0C-D2E2-4280-8AA6-A9E3532209DD}" type="slidenum">
              <a:rPr lang="es-ES"/>
              <a:pPr>
                <a:defRPr/>
              </a:pPr>
              <a:t>‹Nº›</a:t>
            </a:fld>
            <a:endParaRPr lang="es-ES" dirty="0"/>
          </a:p>
        </p:txBody>
      </p:sp>
    </p:spTree>
    <p:extLst>
      <p:ext uri="{BB962C8B-B14F-4D97-AF65-F5344CB8AC3E}">
        <p14:creationId xmlns:p14="http://schemas.microsoft.com/office/powerpoint/2010/main" val="19340724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5" name="4 Rectángulo"/>
          <p:cNvSpPr/>
          <p:nvPr/>
        </p:nvSpPr>
        <p:spPr>
          <a:xfrm flipV="1">
            <a:off x="68263" y="4683125"/>
            <a:ext cx="900747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6" name="5 Rectángulo"/>
          <p:cNvSpPr/>
          <p:nvPr/>
        </p:nvSpPr>
        <p:spPr>
          <a:xfrm>
            <a:off x="68263" y="4649788"/>
            <a:ext cx="900747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7" name="6 Rectángulo"/>
          <p:cNvSpPr/>
          <p:nvPr/>
        </p:nvSpPr>
        <p:spPr>
          <a:xfrm>
            <a:off x="68263" y="4773613"/>
            <a:ext cx="9007475" cy="476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2" name="1 Título"/>
          <p:cNvSpPr>
            <a:spLocks noGrp="1"/>
          </p:cNvSpPr>
          <p:nvPr>
            <p:ph type="title"/>
          </p:nvPr>
        </p:nvSpPr>
        <p:spPr>
          <a:xfrm>
            <a:off x="914400" y="4900550"/>
            <a:ext cx="7315200" cy="522288"/>
          </a:xfrm>
        </p:spPr>
        <p:txBody>
          <a:bodyPr anchor="ctr">
            <a:noAutofit/>
          </a:bodyPr>
          <a:lstStyle>
            <a:lvl1pPr algn="l">
              <a:buNone/>
              <a:defRPr sz="2800" b="0"/>
            </a:lvl1pPr>
          </a:lstStyle>
          <a:p>
            <a:r>
              <a:rPr lang="es-ES"/>
              <a:t>Haga clic para modificar el estilo de título del patrón</a:t>
            </a:r>
            <a:endParaRPr lang="en-US"/>
          </a:p>
        </p:txBody>
      </p:sp>
      <p:sp>
        <p:nvSpPr>
          <p:cNvPr id="4" name="3 Marcador de texto"/>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a:r>
              <a:rPr lang="es-ES"/>
              <a:t>Haga clic para modificar el estilo de texto del patrón</a:t>
            </a:r>
          </a:p>
        </p:txBody>
      </p:sp>
      <p:sp>
        <p:nvSpPr>
          <p:cNvPr id="3" name="2 Marcador de posición de imagen"/>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normAutofit/>
          </a:bodyPr>
          <a:lstStyle>
            <a:lvl1pPr marL="0" indent="0">
              <a:buNone/>
              <a:defRPr sz="3200"/>
            </a:lvl1pPr>
          </a:lstStyle>
          <a:p>
            <a:pPr lvl="0"/>
            <a:r>
              <a:rPr lang="es-ES" noProof="0" dirty="0"/>
              <a:t>Haga clic en el icono para agregar una imagen</a:t>
            </a:r>
            <a:endParaRPr lang="en-US" noProof="0" dirty="0"/>
          </a:p>
        </p:txBody>
      </p:sp>
      <p:sp>
        <p:nvSpPr>
          <p:cNvPr id="8" name="4 Marcador de fecha"/>
          <p:cNvSpPr>
            <a:spLocks noGrp="1"/>
          </p:cNvSpPr>
          <p:nvPr>
            <p:ph type="dt" sz="half" idx="10"/>
          </p:nvPr>
        </p:nvSpPr>
        <p:spPr/>
        <p:txBody>
          <a:bodyPr/>
          <a:lstStyle>
            <a:lvl1pPr>
              <a:defRPr/>
            </a:lvl1pPr>
          </a:lstStyle>
          <a:p>
            <a:pPr>
              <a:defRPr/>
            </a:pPr>
            <a:fld id="{37A9A36D-4F42-4FA1-9799-9948C51D48DE}" type="datetimeFigureOut">
              <a:rPr lang="es-ES">
                <a:solidFill>
                  <a:srgbClr val="3E3D2D"/>
                </a:solidFill>
              </a:rPr>
              <a:pPr>
                <a:defRPr/>
              </a:pPr>
              <a:t>01/03/2018</a:t>
            </a:fld>
            <a:endParaRPr lang="es-ES" dirty="0">
              <a:solidFill>
                <a:srgbClr val="3E3D2D"/>
              </a:solidFill>
            </a:endParaRPr>
          </a:p>
        </p:txBody>
      </p:sp>
      <p:sp>
        <p:nvSpPr>
          <p:cNvPr id="9" name="5 Marcador de pie de página"/>
          <p:cNvSpPr>
            <a:spLocks noGrp="1"/>
          </p:cNvSpPr>
          <p:nvPr>
            <p:ph type="ftr" sz="quarter" idx="11"/>
          </p:nvPr>
        </p:nvSpPr>
        <p:spPr>
          <a:xfrm>
            <a:off x="914400" y="6172200"/>
            <a:ext cx="3886200" cy="457200"/>
          </a:xfrm>
        </p:spPr>
        <p:txBody>
          <a:bodyPr/>
          <a:lstStyle>
            <a:lvl1pPr>
              <a:defRPr/>
            </a:lvl1pPr>
          </a:lstStyle>
          <a:p>
            <a:pPr>
              <a:defRPr/>
            </a:pPr>
            <a:endParaRPr lang="es-ES" dirty="0">
              <a:solidFill>
                <a:srgbClr val="3E3D2D"/>
              </a:solidFill>
            </a:endParaRPr>
          </a:p>
        </p:txBody>
      </p:sp>
      <p:sp>
        <p:nvSpPr>
          <p:cNvPr id="10" name="6 Marcador de número de diapositiva"/>
          <p:cNvSpPr>
            <a:spLocks noGrp="1"/>
          </p:cNvSpPr>
          <p:nvPr>
            <p:ph type="sldNum" sz="quarter" idx="12"/>
          </p:nvPr>
        </p:nvSpPr>
        <p:spPr>
          <a:xfrm>
            <a:off x="146050" y="6208713"/>
            <a:ext cx="457200" cy="457200"/>
          </a:xfrm>
        </p:spPr>
        <p:txBody>
          <a:bodyPr/>
          <a:lstStyle>
            <a:lvl1pPr>
              <a:defRPr/>
            </a:lvl1pPr>
          </a:lstStyle>
          <a:p>
            <a:pPr>
              <a:defRPr/>
            </a:pPr>
            <a:fld id="{6717B32D-FD1E-400F-9A79-7AA92772A94C}" type="slidenum">
              <a:rPr lang="es-ES"/>
              <a:pPr>
                <a:defRPr/>
              </a:pPr>
              <a:t>‹Nº›</a:t>
            </a:fld>
            <a:endParaRPr lang="es-ES" dirty="0"/>
          </a:p>
        </p:txBody>
      </p:sp>
    </p:spTree>
    <p:extLst>
      <p:ext uri="{BB962C8B-B14F-4D97-AF65-F5344CB8AC3E}">
        <p14:creationId xmlns:p14="http://schemas.microsoft.com/office/powerpoint/2010/main" val="17651312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fld id="{9472F714-6B70-4B82-9A79-85FA190DE066}" type="datetimeFigureOut">
              <a:rPr lang="es-ES">
                <a:solidFill>
                  <a:srgbClr val="3E3D2D"/>
                </a:solidFill>
              </a:rPr>
              <a:pPr>
                <a:defRPr/>
              </a:pPr>
              <a:t>01/03/2018</a:t>
            </a:fld>
            <a:endParaRPr lang="es-ES" dirty="0">
              <a:solidFill>
                <a:srgbClr val="3E3D2D"/>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 dirty="0">
              <a:solidFill>
                <a:srgbClr val="3E3D2D"/>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79A5619D-5CF5-438E-97F2-E9D27D8B4D9F}" type="slidenum">
              <a:rPr lang="es-ES"/>
              <a:pPr>
                <a:defRPr/>
              </a:pPr>
              <a:t>‹Nº›</a:t>
            </a:fld>
            <a:endParaRPr lang="es-ES" dirty="0"/>
          </a:p>
        </p:txBody>
      </p:sp>
    </p:spTree>
    <p:extLst>
      <p:ext uri="{BB962C8B-B14F-4D97-AF65-F5344CB8AC3E}">
        <p14:creationId xmlns:p14="http://schemas.microsoft.com/office/powerpoint/2010/main" val="20615582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41"/>
            <a:ext cx="2011680" cy="5851525"/>
          </a:xfrm>
        </p:spPr>
        <p:txBody>
          <a:bodyPr vert="eaVert"/>
          <a:lstStyle/>
          <a:p>
            <a:r>
              <a:rPr lang="es-ES"/>
              <a:t>Haga clic para modificar el estilo de título del patrón</a:t>
            </a:r>
            <a:endParaRPr lang="en-US"/>
          </a:p>
        </p:txBody>
      </p:sp>
      <p:sp>
        <p:nvSpPr>
          <p:cNvPr id="3" name="2 Marcador de texto vertical"/>
          <p:cNvSpPr>
            <a:spLocks noGrp="1"/>
          </p:cNvSpPr>
          <p:nvPr>
            <p:ph type="body" orient="vert" idx="1"/>
          </p:nvPr>
        </p:nvSpPr>
        <p:spPr>
          <a:xfrm>
            <a:off x="914400" y="274640"/>
            <a:ext cx="55626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fld id="{79B6B160-F4A0-4ED3-B51A-43658FD25DE4}" type="datetimeFigureOut">
              <a:rPr lang="es-ES">
                <a:solidFill>
                  <a:srgbClr val="3E3D2D"/>
                </a:solidFill>
              </a:rPr>
              <a:pPr>
                <a:defRPr/>
              </a:pPr>
              <a:t>01/03/2018</a:t>
            </a:fld>
            <a:endParaRPr lang="es-ES" dirty="0">
              <a:solidFill>
                <a:srgbClr val="3E3D2D"/>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 dirty="0">
              <a:solidFill>
                <a:srgbClr val="3E3D2D"/>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1EEF74F0-6FDE-4D84-B2E6-D94B6ED1807C}" type="slidenum">
              <a:rPr lang="es-ES"/>
              <a:pPr>
                <a:defRPr/>
              </a:pPr>
              <a:t>‹Nº›</a:t>
            </a:fld>
            <a:endParaRPr lang="es-ES" dirty="0"/>
          </a:p>
        </p:txBody>
      </p:sp>
    </p:spTree>
    <p:extLst>
      <p:ext uri="{BB962C8B-B14F-4D97-AF65-F5344CB8AC3E}">
        <p14:creationId xmlns:p14="http://schemas.microsoft.com/office/powerpoint/2010/main" val="30616956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575F6D"/>
                </a:solidFill>
              </a:rPr>
              <a:pPr/>
              <a:t>3/1/2018</a:t>
            </a:fld>
            <a:endParaRPr lang="en-US" dirty="0">
              <a:solidFill>
                <a:srgbClr val="575F6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575F6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0434947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575F6D"/>
                </a:solidFill>
              </a:rPr>
              <a:pPr/>
              <a:t>3/1/2018</a:t>
            </a:fld>
            <a:endParaRPr lang="en-US" dirty="0">
              <a:solidFill>
                <a:srgbClr val="575F6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575F6D"/>
              </a:solidFill>
            </a:endParaRPr>
          </a:p>
        </p:txBody>
      </p:sp>
    </p:spTree>
    <p:extLst>
      <p:ext uri="{BB962C8B-B14F-4D97-AF65-F5344CB8AC3E}">
        <p14:creationId xmlns:p14="http://schemas.microsoft.com/office/powerpoint/2010/main" val="18082649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5555205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575F6D"/>
                </a:solidFill>
              </a:rPr>
              <a:pPr/>
              <a:t>3/1/2018</a:t>
            </a:fld>
            <a:endParaRPr lang="en-US" dirty="0">
              <a:solidFill>
                <a:srgbClr val="575F6D"/>
              </a:solidFill>
            </a:endParaRPr>
          </a:p>
        </p:txBody>
      </p:sp>
      <p:sp>
        <p:nvSpPr>
          <p:cNvPr id="6" name="5 Marcador de pie de página"/>
          <p:cNvSpPr>
            <a:spLocks noGrp="1"/>
          </p:cNvSpPr>
          <p:nvPr>
            <p:ph type="ftr" sz="quarter" idx="11"/>
          </p:nvPr>
        </p:nvSpPr>
        <p:spPr/>
        <p:txBody>
          <a:bodyPr/>
          <a:lstStyle/>
          <a:p>
            <a:endParaRPr lang="en-US" dirty="0">
              <a:solidFill>
                <a:srgbClr val="575F6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8672197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575F6D"/>
                </a:solidFill>
              </a:rPr>
              <a:pPr/>
              <a:t>3/1/2018</a:t>
            </a:fld>
            <a:endParaRPr lang="en-US" dirty="0">
              <a:solidFill>
                <a:srgbClr val="575F6D"/>
              </a:solidFill>
            </a:endParaRPr>
          </a:p>
        </p:txBody>
      </p:sp>
      <p:sp>
        <p:nvSpPr>
          <p:cNvPr id="8" name="7 Marcador de pie de página"/>
          <p:cNvSpPr>
            <a:spLocks noGrp="1"/>
          </p:cNvSpPr>
          <p:nvPr>
            <p:ph type="ftr" sz="quarter" idx="11"/>
          </p:nvPr>
        </p:nvSpPr>
        <p:spPr/>
        <p:txBody>
          <a:bodyPr/>
          <a:lstStyle/>
          <a:p>
            <a:endParaRPr lang="en-US" dirty="0">
              <a:solidFill>
                <a:srgbClr val="575F6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468054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575F6D"/>
                </a:solidFill>
              </a:rPr>
              <a:pPr/>
              <a:t>3/1/2018</a:t>
            </a:fld>
            <a:endParaRPr lang="en-US" dirty="0">
              <a:solidFill>
                <a:srgbClr val="575F6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575F6D"/>
              </a:solidFill>
            </a:endParaRPr>
          </a:p>
        </p:txBody>
      </p:sp>
    </p:spTree>
    <p:extLst>
      <p:ext uri="{BB962C8B-B14F-4D97-AF65-F5344CB8AC3E}">
        <p14:creationId xmlns:p14="http://schemas.microsoft.com/office/powerpoint/2010/main" val="413639152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575F6D"/>
                </a:solidFill>
              </a:rPr>
              <a:pPr/>
              <a:t>3/1/2018</a:t>
            </a:fld>
            <a:endParaRPr lang="en-US" dirty="0">
              <a:solidFill>
                <a:srgbClr val="575F6D"/>
              </a:solidFill>
            </a:endParaRPr>
          </a:p>
        </p:txBody>
      </p:sp>
      <p:sp>
        <p:nvSpPr>
          <p:cNvPr id="3" name="2 Marcador de pie de página"/>
          <p:cNvSpPr>
            <a:spLocks noGrp="1"/>
          </p:cNvSpPr>
          <p:nvPr>
            <p:ph type="ftr" sz="quarter" idx="11"/>
          </p:nvPr>
        </p:nvSpPr>
        <p:spPr/>
        <p:txBody>
          <a:bodyPr/>
          <a:lstStyle/>
          <a:p>
            <a:endParaRPr lang="en-US" dirty="0">
              <a:solidFill>
                <a:srgbClr val="575F6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9145456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575F6D"/>
                </a:solidFill>
              </a:rPr>
              <a:pPr/>
              <a:t>3/1/2018</a:t>
            </a:fld>
            <a:endParaRPr lang="en-US" dirty="0">
              <a:solidFill>
                <a:srgbClr val="575F6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575F6D"/>
              </a:solidFill>
            </a:endParaRPr>
          </a:p>
        </p:txBody>
      </p:sp>
    </p:spTree>
    <p:extLst>
      <p:ext uri="{BB962C8B-B14F-4D97-AF65-F5344CB8AC3E}">
        <p14:creationId xmlns:p14="http://schemas.microsoft.com/office/powerpoint/2010/main" val="89025254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575F6D"/>
                </a:solidFill>
              </a:rPr>
              <a:pPr/>
              <a:t>3/1/2018</a:t>
            </a:fld>
            <a:endParaRPr lang="en-US" dirty="0">
              <a:solidFill>
                <a:srgbClr val="575F6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575F6D"/>
              </a:solidFill>
            </a:endParaRPr>
          </a:p>
        </p:txBody>
      </p:sp>
    </p:spTree>
    <p:extLst>
      <p:ext uri="{BB962C8B-B14F-4D97-AF65-F5344CB8AC3E}">
        <p14:creationId xmlns:p14="http://schemas.microsoft.com/office/powerpoint/2010/main" val="27854287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575F6D"/>
                </a:solidFill>
              </a:rPr>
              <a:pPr/>
              <a:t>3/1/2018</a:t>
            </a:fld>
            <a:endParaRPr lang="en-US" dirty="0">
              <a:solidFill>
                <a:srgbClr val="575F6D"/>
              </a:solidFill>
            </a:endParaRPr>
          </a:p>
        </p:txBody>
      </p:sp>
      <p:sp>
        <p:nvSpPr>
          <p:cNvPr id="5" name="4 Marcador de pie de página"/>
          <p:cNvSpPr>
            <a:spLocks noGrp="1"/>
          </p:cNvSpPr>
          <p:nvPr>
            <p:ph type="ftr" sz="quarter" idx="11"/>
          </p:nvPr>
        </p:nvSpPr>
        <p:spPr/>
        <p:txBody>
          <a:bodyPr/>
          <a:lstStyle/>
          <a:p>
            <a:endParaRPr lang="en-US" dirty="0">
              <a:solidFill>
                <a:srgbClr val="575F6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0872570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575F6D"/>
                </a:solidFill>
              </a:rPr>
              <a:pPr/>
              <a:t>3/1/2018</a:t>
            </a:fld>
            <a:endParaRPr lang="en-US" dirty="0">
              <a:solidFill>
                <a:srgbClr val="575F6D"/>
              </a:solidFill>
            </a:endParaRPr>
          </a:p>
        </p:txBody>
      </p:sp>
      <p:sp>
        <p:nvSpPr>
          <p:cNvPr id="5" name="4 Marcador de pie de página"/>
          <p:cNvSpPr>
            <a:spLocks noGrp="1"/>
          </p:cNvSpPr>
          <p:nvPr>
            <p:ph type="ftr" sz="quarter" idx="11"/>
          </p:nvPr>
        </p:nvSpPr>
        <p:spPr/>
        <p:txBody>
          <a:bodyPr/>
          <a:lstStyle/>
          <a:p>
            <a:endParaRPr lang="en-US" dirty="0">
              <a:solidFill>
                <a:srgbClr val="575F6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780138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9" name="8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useBgFill="1">
        <p:nvSpPr>
          <p:cNvPr id="8" name="7 Rectángulo redondeado"/>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1028" name="21 Marcador de título"/>
          <p:cNvSpPr>
            <a:spLocks noGrp="1"/>
          </p:cNvSpPr>
          <p:nvPr>
            <p:ph type="title"/>
          </p:nvPr>
        </p:nvSpPr>
        <p:spPr bwMode="auto">
          <a:xfrm>
            <a:off x="914400" y="274638"/>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91440" numCol="1" anchor="b" anchorCtr="0" compatLnSpc="1">
            <a:prstTxWarp prst="textNoShape">
              <a:avLst/>
            </a:prstTxWarp>
          </a:bodyPr>
          <a:lstStyle/>
          <a:p>
            <a:pPr lvl="0"/>
            <a:r>
              <a:rPr lang="es-ES" altLang="es-ES"/>
              <a:t>Haga clic para modificar el estilo de título del patrón</a:t>
            </a:r>
            <a:endParaRPr lang="en-US" altLang="es-ES"/>
          </a:p>
        </p:txBody>
      </p:sp>
      <p:sp>
        <p:nvSpPr>
          <p:cNvPr id="1029" name="12 Marcador de texto"/>
          <p:cNvSpPr>
            <a:spLocks noGrp="1"/>
          </p:cNvSpPr>
          <p:nvPr>
            <p:ph type="body" idx="1"/>
          </p:nvPr>
        </p:nvSpPr>
        <p:spPr bwMode="auto">
          <a:xfrm>
            <a:off x="914400" y="1447800"/>
            <a:ext cx="7772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a:t>Haga clic para modificar el estilo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endParaRPr lang="en-US" altLang="es-ES"/>
          </a:p>
        </p:txBody>
      </p:sp>
      <p:sp>
        <p:nvSpPr>
          <p:cNvPr id="14" name="13 Marcador de fecha"/>
          <p:cNvSpPr>
            <a:spLocks noGrp="1"/>
          </p:cNvSpPr>
          <p:nvPr>
            <p:ph type="dt" sz="half" idx="2"/>
          </p:nvPr>
        </p:nvSpPr>
        <p:spPr>
          <a:xfrm>
            <a:off x="6172200" y="6191250"/>
            <a:ext cx="2476500" cy="476250"/>
          </a:xfrm>
          <a:prstGeom prst="rect">
            <a:avLst/>
          </a:prstGeom>
        </p:spPr>
        <p:txBody>
          <a:bodyPr anchor="ctr" anchorCtr="0"/>
          <a:lstStyle>
            <a:lvl1pPr algn="r" eaLnBrk="1" fontAlgn="auto" latinLnBrk="0" hangingPunct="1">
              <a:spcBef>
                <a:spcPts val="0"/>
              </a:spcBef>
              <a:spcAft>
                <a:spcPts val="0"/>
              </a:spcAft>
              <a:defRPr kumimoji="0" sz="1400">
                <a:solidFill>
                  <a:schemeClr val="tx2"/>
                </a:solidFill>
                <a:latin typeface="+mn-lt"/>
                <a:cs typeface="+mn-cs"/>
              </a:defRPr>
            </a:lvl1pPr>
          </a:lstStyle>
          <a:p>
            <a:pPr>
              <a:defRPr/>
            </a:pPr>
            <a:fld id="{6380B5AC-4596-4A6D-BD14-94CD4F55242D}" type="datetimeFigureOut">
              <a:rPr lang="es-ES">
                <a:solidFill>
                  <a:srgbClr val="3E3D2D"/>
                </a:solidFill>
              </a:rPr>
              <a:pPr>
                <a:defRPr/>
              </a:pPr>
              <a:t>01/03/2018</a:t>
            </a:fld>
            <a:endParaRPr lang="es-ES" dirty="0">
              <a:solidFill>
                <a:srgbClr val="3E3D2D"/>
              </a:solidFill>
            </a:endParaRPr>
          </a:p>
        </p:txBody>
      </p:sp>
      <p:sp>
        <p:nvSpPr>
          <p:cNvPr id="3" name="2 Marcador de pie de página"/>
          <p:cNvSpPr>
            <a:spLocks noGrp="1"/>
          </p:cNvSpPr>
          <p:nvPr>
            <p:ph type="ftr" sz="quarter" idx="3"/>
          </p:nvPr>
        </p:nvSpPr>
        <p:spPr>
          <a:xfrm>
            <a:off x="914400" y="6172200"/>
            <a:ext cx="3962400" cy="457200"/>
          </a:xfrm>
          <a:prstGeom prst="rect">
            <a:avLst/>
          </a:prstGeom>
        </p:spPr>
        <p:txBody>
          <a:bodyPr anchor="ctr" anchorCtr="0"/>
          <a:lstStyle>
            <a:lvl1pPr eaLnBrk="1" fontAlgn="auto" latinLnBrk="0" hangingPunct="1">
              <a:spcBef>
                <a:spcPts val="0"/>
              </a:spcBef>
              <a:spcAft>
                <a:spcPts val="0"/>
              </a:spcAft>
              <a:defRPr kumimoji="0" sz="1400">
                <a:solidFill>
                  <a:schemeClr val="tx2"/>
                </a:solidFill>
                <a:latin typeface="+mn-lt"/>
                <a:cs typeface="+mn-cs"/>
              </a:defRPr>
            </a:lvl1pPr>
          </a:lstStyle>
          <a:p>
            <a:pPr>
              <a:defRPr/>
            </a:pPr>
            <a:endParaRPr lang="es-ES" dirty="0">
              <a:solidFill>
                <a:srgbClr val="3E3D2D"/>
              </a:solidFill>
            </a:endParaRPr>
          </a:p>
        </p:txBody>
      </p:sp>
      <p:sp>
        <p:nvSpPr>
          <p:cNvPr id="23" name="22 Marcador de número de diapositiva"/>
          <p:cNvSpPr>
            <a:spLocks noGrp="1"/>
          </p:cNvSpPr>
          <p:nvPr>
            <p:ph type="sldNum" sz="quarter" idx="4"/>
          </p:nvPr>
        </p:nvSpPr>
        <p:spPr>
          <a:xfrm>
            <a:off x="146050" y="6210300"/>
            <a:ext cx="457200" cy="457200"/>
          </a:xfrm>
          <a:prstGeom prst="ellipse">
            <a:avLst/>
          </a:prstGeom>
          <a:solidFill>
            <a:schemeClr val="accent1"/>
          </a:solidFill>
        </p:spPr>
        <p:txBody>
          <a:bodyPr wrap="none" lIns="0" tIns="0" rIns="0" bIns="0" anchor="ctr" anchorCtr="1">
            <a:noAutofit/>
          </a:bodyPr>
          <a:lstStyle>
            <a:lvl1pPr algn="ctr" eaLnBrk="1" fontAlgn="auto" latinLnBrk="0" hangingPunct="1">
              <a:spcBef>
                <a:spcPts val="0"/>
              </a:spcBef>
              <a:spcAft>
                <a:spcPts val="0"/>
              </a:spcAft>
              <a:defRPr kumimoji="0" sz="1400">
                <a:solidFill>
                  <a:srgbClr val="FFFFFF"/>
                </a:solidFill>
                <a:latin typeface="+mj-lt"/>
                <a:ea typeface="+mj-ea"/>
                <a:cs typeface="+mj-cs"/>
              </a:defRPr>
            </a:lvl1pPr>
          </a:lstStyle>
          <a:p>
            <a:pPr>
              <a:defRPr/>
            </a:pPr>
            <a:fld id="{70A922A8-7C62-422D-9AF9-9D317C5216C8}" type="slidenum">
              <a:rPr lang="es-ES"/>
              <a:pPr>
                <a:defRPr/>
              </a:pPr>
              <a:t>‹Nº›</a:t>
            </a:fld>
            <a:endParaRPr lang="es-ES" dirty="0"/>
          </a:p>
        </p:txBody>
      </p:sp>
    </p:spTree>
    <p:extLst>
      <p:ext uri="{BB962C8B-B14F-4D97-AF65-F5344CB8AC3E}">
        <p14:creationId xmlns:p14="http://schemas.microsoft.com/office/powerpoint/2010/main" val="3039784033"/>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Franklin Gothic Book" pitchFamily="34" charset="0"/>
        </a:defRPr>
      </a:lvl2pPr>
      <a:lvl3pPr algn="l" rtl="0" eaLnBrk="0" fontAlgn="base" hangingPunct="0">
        <a:spcBef>
          <a:spcPct val="0"/>
        </a:spcBef>
        <a:spcAft>
          <a:spcPct val="0"/>
        </a:spcAft>
        <a:defRPr sz="4000">
          <a:solidFill>
            <a:schemeClr val="tx2"/>
          </a:solidFill>
          <a:latin typeface="Franklin Gothic Book" pitchFamily="34" charset="0"/>
        </a:defRPr>
      </a:lvl3pPr>
      <a:lvl4pPr algn="l" rtl="0" eaLnBrk="0" fontAlgn="base" hangingPunct="0">
        <a:spcBef>
          <a:spcPct val="0"/>
        </a:spcBef>
        <a:spcAft>
          <a:spcPct val="0"/>
        </a:spcAft>
        <a:defRPr sz="4000">
          <a:solidFill>
            <a:schemeClr val="tx2"/>
          </a:solidFill>
          <a:latin typeface="Franklin Gothic Book" pitchFamily="34" charset="0"/>
        </a:defRPr>
      </a:lvl4pPr>
      <a:lvl5pPr algn="l" rtl="0" eaLnBrk="0" fontAlgn="base" hangingPunct="0">
        <a:spcBef>
          <a:spcPct val="0"/>
        </a:spcBef>
        <a:spcAft>
          <a:spcPct val="0"/>
        </a:spcAft>
        <a:defRPr sz="4000">
          <a:solidFill>
            <a:schemeClr val="tx2"/>
          </a:solidFill>
          <a:latin typeface="Franklin Gothic Book" pitchFamily="34" charset="0"/>
        </a:defRPr>
      </a:lvl5pPr>
      <a:lvl6pPr marL="457200" algn="l" rtl="0" fontAlgn="base">
        <a:spcBef>
          <a:spcPct val="0"/>
        </a:spcBef>
        <a:spcAft>
          <a:spcPct val="0"/>
        </a:spcAft>
        <a:defRPr sz="4000">
          <a:solidFill>
            <a:schemeClr val="tx2"/>
          </a:solidFill>
          <a:latin typeface="Franklin Gothic Book" pitchFamily="34" charset="0"/>
        </a:defRPr>
      </a:lvl6pPr>
      <a:lvl7pPr marL="914400" algn="l" rtl="0" fontAlgn="base">
        <a:spcBef>
          <a:spcPct val="0"/>
        </a:spcBef>
        <a:spcAft>
          <a:spcPct val="0"/>
        </a:spcAft>
        <a:defRPr sz="4000">
          <a:solidFill>
            <a:schemeClr val="tx2"/>
          </a:solidFill>
          <a:latin typeface="Franklin Gothic Book" pitchFamily="34" charset="0"/>
        </a:defRPr>
      </a:lvl7pPr>
      <a:lvl8pPr marL="1371600" algn="l" rtl="0" fontAlgn="base">
        <a:spcBef>
          <a:spcPct val="0"/>
        </a:spcBef>
        <a:spcAft>
          <a:spcPct val="0"/>
        </a:spcAft>
        <a:defRPr sz="4000">
          <a:solidFill>
            <a:schemeClr val="tx2"/>
          </a:solidFill>
          <a:latin typeface="Franklin Gothic Book" pitchFamily="34" charset="0"/>
        </a:defRPr>
      </a:lvl8pPr>
      <a:lvl9pPr marL="1828800" algn="l" rtl="0" fontAlgn="base">
        <a:spcBef>
          <a:spcPct val="0"/>
        </a:spcBef>
        <a:spcAft>
          <a:spcPct val="0"/>
        </a:spcAft>
        <a:defRPr sz="4000">
          <a:solidFill>
            <a:schemeClr val="tx2"/>
          </a:solidFill>
          <a:latin typeface="Franklin Gothic Book" pitchFamily="34" charset="0"/>
        </a:defRPr>
      </a:lvl9pPr>
    </p:titleStyle>
    <p:bodyStyle>
      <a:lvl1pPr marL="273050" indent="-273050" algn="l" rtl="0" eaLnBrk="0" fontAlgn="base" hangingPunct="0">
        <a:spcBef>
          <a:spcPts val="575"/>
        </a:spcBef>
        <a:spcAft>
          <a:spcPct val="0"/>
        </a:spcAft>
        <a:buClr>
          <a:schemeClr val="accent1"/>
        </a:buClr>
        <a:buSzPct val="85000"/>
        <a:buFont typeface="Wingdings 2" pitchFamily="18" charset="2"/>
        <a:buChar char=""/>
        <a:defRPr sz="2600" kern="1200">
          <a:solidFill>
            <a:schemeClr val="tx1"/>
          </a:solidFill>
          <a:latin typeface="+mn-lt"/>
          <a:ea typeface="+mn-ea"/>
          <a:cs typeface="+mn-cs"/>
        </a:defRPr>
      </a:lvl1pPr>
      <a:lvl2pPr marL="547688" indent="-228600" algn="l" rtl="0" eaLnBrk="0" fontAlgn="base" hangingPunct="0">
        <a:spcBef>
          <a:spcPts val="375"/>
        </a:spcBef>
        <a:spcAft>
          <a:spcPct val="0"/>
        </a:spcAft>
        <a:buClr>
          <a:schemeClr val="accent2"/>
        </a:buClr>
        <a:buSzPct val="85000"/>
        <a:buFont typeface="Wingdings 2" pitchFamily="18" charset="2"/>
        <a:buChar char=""/>
        <a:defRPr sz="2400" kern="1200">
          <a:solidFill>
            <a:schemeClr val="tx1"/>
          </a:solidFill>
          <a:latin typeface="+mn-lt"/>
          <a:ea typeface="+mn-ea"/>
          <a:cs typeface="+mn-cs"/>
        </a:defRPr>
      </a:lvl2pPr>
      <a:lvl3pPr marL="822325" indent="-228600" algn="l" rtl="0" eaLnBrk="0" fontAlgn="base" hangingPunct="0">
        <a:spcBef>
          <a:spcPts val="375"/>
        </a:spcBef>
        <a:spcAft>
          <a:spcPct val="0"/>
        </a:spcAft>
        <a:buClr>
          <a:srgbClr val="E6B1AB"/>
        </a:buClr>
        <a:buSzPct val="85000"/>
        <a:buFont typeface="Wingdings 2" pitchFamily="18" charset="2"/>
        <a:buChar char=""/>
        <a:defRPr sz="2000" kern="1200">
          <a:solidFill>
            <a:schemeClr val="tx1"/>
          </a:solidFill>
          <a:latin typeface="+mn-lt"/>
          <a:ea typeface="+mn-ea"/>
          <a:cs typeface="+mn-cs"/>
        </a:defRPr>
      </a:lvl3pPr>
      <a:lvl4pPr marL="1096963" indent="-228600" algn="l" rtl="0" eaLnBrk="0" fontAlgn="base" hangingPunct="0">
        <a:spcBef>
          <a:spcPts val="375"/>
        </a:spcBef>
        <a:spcAft>
          <a:spcPct val="0"/>
        </a:spcAft>
        <a:buClr>
          <a:srgbClr val="A28E6A"/>
        </a:buClr>
        <a:buSzPct val="80000"/>
        <a:buFont typeface="Wingdings 2" pitchFamily="18" charset="2"/>
        <a:buChar char=""/>
        <a:defRPr sz="2000" kern="1200">
          <a:solidFill>
            <a:schemeClr val="tx1"/>
          </a:solidFill>
          <a:latin typeface="+mn-lt"/>
          <a:ea typeface="+mn-ea"/>
          <a:cs typeface="+mn-cs"/>
        </a:defRPr>
      </a:lvl4pPr>
      <a:lvl5pPr marL="1371600" indent="-228600" algn="l" rtl="0" eaLnBrk="0" fontAlgn="base" hangingPunct="0">
        <a:spcBef>
          <a:spcPts val="375"/>
        </a:spcBef>
        <a:spcAft>
          <a:spcPct val="0"/>
        </a:spcAft>
        <a:buClr>
          <a:srgbClr val="A28E6A"/>
        </a:buClr>
        <a:buChar char="o"/>
        <a:defRPr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575F6D"/>
                </a:solidFill>
              </a:rPr>
              <a:pPr/>
              <a:t>3/1/2018</a:t>
            </a:fld>
            <a:endParaRPr lang="en-US" dirty="0">
              <a:solidFill>
                <a:srgbClr val="575F6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575F6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189562697"/>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5.xml"/><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9.xml"/><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29.xml"/></Relationships>
</file>

<file path=ppt/slides/_rels/slide5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29.xml"/></Relationships>
</file>

<file path=ppt/slides/_rels/slide5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2.xml"/><Relationship Id="rId1" Type="http://schemas.openxmlformats.org/officeDocument/2006/relationships/slideLayout" Target="../slideLayouts/slideLayout29.xml"/></Relationships>
</file>

<file path=ppt/slides/_rels/slide6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3.xml"/><Relationship Id="rId1" Type="http://schemas.openxmlformats.org/officeDocument/2006/relationships/slideLayout" Target="../slideLayouts/slideLayout29.xml"/></Relationships>
</file>

<file path=ppt/slides/_rels/slide6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29.xml"/></Relationships>
</file>

<file path=ppt/slides/_rels/slide6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5.xml"/><Relationship Id="rId1" Type="http://schemas.openxmlformats.org/officeDocument/2006/relationships/slideLayout" Target="../slideLayouts/slideLayout29.xml"/></Relationships>
</file>

<file path=ppt/slides/_rels/slide6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6.xml"/><Relationship Id="rId1" Type="http://schemas.openxmlformats.org/officeDocument/2006/relationships/slideLayout" Target="../slideLayouts/slideLayout29.xml"/></Relationships>
</file>

<file path=ppt/slides/_rels/slide6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7.xml"/><Relationship Id="rId1" Type="http://schemas.openxmlformats.org/officeDocument/2006/relationships/slideLayout" Target="../slideLayouts/slideLayout29.xml"/></Relationships>
</file>

<file path=ppt/slides/_rels/slide6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8.xml"/><Relationship Id="rId1" Type="http://schemas.openxmlformats.org/officeDocument/2006/relationships/slideLayout" Target="../slideLayouts/slideLayout29.xml"/></Relationships>
</file>

<file path=ppt/slides/_rels/slide6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9.xml"/><Relationship Id="rId1" Type="http://schemas.openxmlformats.org/officeDocument/2006/relationships/slideLayout" Target="../slideLayouts/slideLayout29.xml"/></Relationships>
</file>

<file path=ppt/slides/_rels/slide6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0.xml"/><Relationship Id="rId1" Type="http://schemas.openxmlformats.org/officeDocument/2006/relationships/slideLayout" Target="../slideLayouts/slideLayout29.xml"/></Relationships>
</file>

<file path=ppt/slides/_rels/slide6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1.xml"/><Relationship Id="rId1" Type="http://schemas.openxmlformats.org/officeDocument/2006/relationships/slideLayout" Target="../slideLayouts/slideLayout29.xml"/></Relationships>
</file>

<file path=ppt/slides/_rels/slide69.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9.xml"/></Relationships>
</file>

<file path=ppt/slides/_rels/slide7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9.xml"/></Relationships>
</file>

<file path=ppt/slides/_rels/slide71.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9.xml"/></Relationships>
</file>

<file path=ppt/slides/_rels/slide7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2.xml"/><Relationship Id="rId1" Type="http://schemas.openxmlformats.org/officeDocument/2006/relationships/slideLayout" Target="../slideLayouts/slideLayout29.xml"/></Relationships>
</file>

<file path=ppt/slides/_rels/slide7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3.xml"/><Relationship Id="rId1" Type="http://schemas.openxmlformats.org/officeDocument/2006/relationships/slideLayout" Target="../slideLayouts/slideLayout29.xml"/></Relationships>
</file>

<file path=ppt/slides/_rels/slide74.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9.xml"/></Relationships>
</file>

<file path=ppt/slides/_rels/slide7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4.xml"/><Relationship Id="rId1" Type="http://schemas.openxmlformats.org/officeDocument/2006/relationships/slideLayout" Target="../slideLayouts/slideLayout29.xml"/></Relationships>
</file>

<file path=ppt/slides/_rels/slide7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5.xml"/><Relationship Id="rId1" Type="http://schemas.openxmlformats.org/officeDocument/2006/relationships/slideLayout" Target="../slideLayouts/slideLayout29.xml"/></Relationships>
</file>

<file path=ppt/slides/_rels/slide7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6.xml"/><Relationship Id="rId1" Type="http://schemas.openxmlformats.org/officeDocument/2006/relationships/slideLayout" Target="../slideLayouts/slideLayout29.xml"/></Relationships>
</file>

<file path=ppt/slides/_rels/slide7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7.xml"/><Relationship Id="rId1" Type="http://schemas.openxmlformats.org/officeDocument/2006/relationships/slideLayout" Target="../slideLayouts/slideLayout29.xml"/></Relationships>
</file>

<file path=ppt/slides/_rels/slide7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8.xml"/><Relationship Id="rId1" Type="http://schemas.openxmlformats.org/officeDocument/2006/relationships/slideLayout" Target="../slideLayouts/slideLayout29.xml"/></Relationships>
</file>

<file path=ppt/slides/_rels/slide80.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9.xml"/><Relationship Id="rId1" Type="http://schemas.openxmlformats.org/officeDocument/2006/relationships/slideLayout" Target="../slideLayouts/slideLayout29.xml"/></Relationships>
</file>

<file path=ppt/slides/_rels/slide8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0.xml"/><Relationship Id="rId1" Type="http://schemas.openxmlformats.org/officeDocument/2006/relationships/slideLayout" Target="../slideLayouts/slideLayout29.xml"/></Relationships>
</file>

<file path=ppt/slides/_rels/slide82.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1.xml"/><Relationship Id="rId1" Type="http://schemas.openxmlformats.org/officeDocument/2006/relationships/slideLayout" Target="../slideLayouts/slideLayout29.xml"/></Relationships>
</file>

<file path=ppt/slides/_rels/slide8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2.xml"/><Relationship Id="rId1" Type="http://schemas.openxmlformats.org/officeDocument/2006/relationships/slideLayout" Target="../slideLayouts/slideLayout29.xml"/></Relationships>
</file>

<file path=ppt/slides/_rels/slide8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3.xml"/><Relationship Id="rId1" Type="http://schemas.openxmlformats.org/officeDocument/2006/relationships/slideLayout" Target="../slideLayouts/slideLayout29.xml"/></Relationships>
</file>

<file path=ppt/slides/_rels/slide85.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4.xml"/><Relationship Id="rId1" Type="http://schemas.openxmlformats.org/officeDocument/2006/relationships/slideLayout" Target="../slideLayouts/slideLayout29.xml"/></Relationships>
</file>

<file path=ppt/slides/_rels/slide86.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5.xml"/><Relationship Id="rId1" Type="http://schemas.openxmlformats.org/officeDocument/2006/relationships/slideLayout" Target="../slideLayouts/slideLayout29.xml"/></Relationships>
</file>

<file path=ppt/slides/_rels/slide8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6.xml"/><Relationship Id="rId1" Type="http://schemas.openxmlformats.org/officeDocument/2006/relationships/slideLayout" Target="../slideLayouts/slideLayout29.xml"/></Relationships>
</file>

<file path=ppt/slides/_rels/slide88.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7.xml"/><Relationship Id="rId1" Type="http://schemas.openxmlformats.org/officeDocument/2006/relationships/slideLayout" Target="../slideLayouts/slideLayout29.xml"/></Relationships>
</file>

<file path=ppt/slides/_rels/slide89.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8.xml"/><Relationship Id="rId1" Type="http://schemas.openxmlformats.org/officeDocument/2006/relationships/slideLayout" Target="../slideLayouts/slideLayout29.xml"/></Relationships>
</file>

<file path=ppt/slides/_rels/slide90.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9.xml"/><Relationship Id="rId1" Type="http://schemas.openxmlformats.org/officeDocument/2006/relationships/slideLayout" Target="../slideLayouts/slideLayout29.xml"/></Relationships>
</file>

<file path=ppt/slides/_rels/slide91.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0.xml"/><Relationship Id="rId1" Type="http://schemas.openxmlformats.org/officeDocument/2006/relationships/slideLayout" Target="../slideLayouts/slideLayout29.xml"/></Relationships>
</file>

<file path=ppt/slides/_rels/slide92.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1.xml"/><Relationship Id="rId1" Type="http://schemas.openxmlformats.org/officeDocument/2006/relationships/slideLayout" Target="../slideLayouts/slideLayout29.xml"/></Relationships>
</file>

<file path=ppt/slides/_rels/slide93.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2.xml"/><Relationship Id="rId1" Type="http://schemas.openxmlformats.org/officeDocument/2006/relationships/slideLayout" Target="../slideLayouts/slideLayout29.xml"/></Relationships>
</file>

<file path=ppt/slides/_rels/slide94.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3.xml"/><Relationship Id="rId1" Type="http://schemas.openxmlformats.org/officeDocument/2006/relationships/slideLayout" Target="../slideLayouts/slideLayout29.xml"/></Relationships>
</file>

<file path=ppt/slides/_rels/slide95.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4.xml"/><Relationship Id="rId1" Type="http://schemas.openxmlformats.org/officeDocument/2006/relationships/slideLayout" Target="../slideLayouts/slideLayout29.xml"/></Relationships>
</file>

<file path=ppt/slides/_rels/slide96.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5.xml"/><Relationship Id="rId1" Type="http://schemas.openxmlformats.org/officeDocument/2006/relationships/slideLayout" Target="../slideLayouts/slideLayout29.xml"/></Relationships>
</file>

<file path=ppt/slides/_rels/slide97.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6.xml"/><Relationship Id="rId1" Type="http://schemas.openxmlformats.org/officeDocument/2006/relationships/slideLayout" Target="../slideLayouts/slideLayout29.xml"/></Relationships>
</file>

<file path=ppt/slides/_rels/slide98.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7.xml"/><Relationship Id="rId1" Type="http://schemas.openxmlformats.org/officeDocument/2006/relationships/slideLayout" Target="../slideLayouts/slideLayout29.xml"/></Relationships>
</file>

<file path=ppt/slides/_rels/slide99.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8.xml"/><Relationship Id="rId1" Type="http://schemas.openxmlformats.org/officeDocument/2006/relationships/slideLayout" Target="../slideLayouts/slideLayout29.xml"/></Relationships>
</file>

<file path=ppt/slides/_rels/slide100.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9.xml"/><Relationship Id="rId1" Type="http://schemas.openxmlformats.org/officeDocument/2006/relationships/slideLayout" Target="../slideLayouts/slideLayout29.xml"/></Relationships>
</file>

<file path=ppt/slides/_rels/slide101.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0.xml"/><Relationship Id="rId1" Type="http://schemas.openxmlformats.org/officeDocument/2006/relationships/slideLayout" Target="../slideLayouts/slideLayout29.xml"/></Relationships>
</file>

<file path=ppt/slides/_rels/slide102.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1.xml"/><Relationship Id="rId1" Type="http://schemas.openxmlformats.org/officeDocument/2006/relationships/slideLayout" Target="../slideLayouts/slideLayout29.xml"/></Relationships>
</file>

<file path=ppt/slides/_rels/slide103.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2.xml"/><Relationship Id="rId1" Type="http://schemas.openxmlformats.org/officeDocument/2006/relationships/slideLayout" Target="../slideLayouts/slideLayout29.xml"/></Relationships>
</file>

<file path=ppt/slides/_rels/slide104.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3.xml"/><Relationship Id="rId1" Type="http://schemas.openxmlformats.org/officeDocument/2006/relationships/slideLayout" Target="../slideLayouts/slideLayout29.xml"/></Relationships>
</file>

<file path=ppt/slides/_rels/slide105.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4.xml"/><Relationship Id="rId1" Type="http://schemas.openxmlformats.org/officeDocument/2006/relationships/slideLayout" Target="../slideLayouts/slideLayout29.xml"/></Relationships>
</file>

<file path=ppt/slides/_rels/slide106.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5.xml"/><Relationship Id="rId1" Type="http://schemas.openxmlformats.org/officeDocument/2006/relationships/slideLayout" Target="../slideLayouts/slideLayout29.xml"/></Relationships>
</file>

<file path=ppt/slides/_rels/slide107.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6.xml"/><Relationship Id="rId1" Type="http://schemas.openxmlformats.org/officeDocument/2006/relationships/slideLayout" Target="../slideLayouts/slideLayout29.xml"/><Relationship Id="rId6" Type="http://schemas.openxmlformats.org/officeDocument/2006/relationships/image" Target="../media/image86.jpg"/><Relationship Id="rId5" Type="http://schemas.openxmlformats.org/officeDocument/2006/relationships/image" Target="../media/image85.jpg"/><Relationship Id="rId4" Type="http://schemas.openxmlformats.org/officeDocument/2006/relationships/image" Target="../media/image84.jpg"/></Relationships>
</file>

<file path=ppt/slides/_rels/slide108.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7.xml"/><Relationship Id="rId1" Type="http://schemas.openxmlformats.org/officeDocument/2006/relationships/slideLayout" Target="../slideLayouts/slideLayout29.xml"/></Relationships>
</file>

<file path=ppt/slides/_rels/slide109.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29.xml"/></Relationships>
</file>

<file path=ppt/slides/_rels/slide110.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8.xml"/><Relationship Id="rId1" Type="http://schemas.openxmlformats.org/officeDocument/2006/relationships/slideLayout" Target="../slideLayouts/slideLayout29.xml"/></Relationships>
</file>

<file path=ppt/slides/_rels/slide111.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9.xml"/><Relationship Id="rId1" Type="http://schemas.openxmlformats.org/officeDocument/2006/relationships/slideLayout" Target="../slideLayouts/slideLayout29.xml"/></Relationships>
</file>

<file path=ppt/slides/_rels/slide112.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0.xml"/><Relationship Id="rId1" Type="http://schemas.openxmlformats.org/officeDocument/2006/relationships/slideLayout" Target="../slideLayouts/slideLayout29.xml"/></Relationships>
</file>

<file path=ppt/slides/_rels/slide113.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1.xml"/><Relationship Id="rId1" Type="http://schemas.openxmlformats.org/officeDocument/2006/relationships/slideLayout" Target="../slideLayouts/slideLayout29.xml"/></Relationships>
</file>

<file path=ppt/slides/_rels/slide114.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2.xml"/><Relationship Id="rId1" Type="http://schemas.openxmlformats.org/officeDocument/2006/relationships/slideLayout" Target="../slideLayouts/slideLayout29.xml"/></Relationships>
</file>

<file path=ppt/slides/_rels/slide115.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29.xml"/></Relationships>
</file>

<file path=ppt/slides/_rels/slide116.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3.xml"/><Relationship Id="rId1" Type="http://schemas.openxmlformats.org/officeDocument/2006/relationships/slideLayout" Target="../slideLayouts/slideLayout29.xml"/><Relationship Id="rId5" Type="http://schemas.openxmlformats.org/officeDocument/2006/relationships/image" Target="../media/image97.jpg"/><Relationship Id="rId4" Type="http://schemas.openxmlformats.org/officeDocument/2006/relationships/image" Target="../media/image96.jpg"/></Relationships>
</file>

<file path=ppt/slides/_rels/slide117.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4.xml"/><Relationship Id="rId1" Type="http://schemas.openxmlformats.org/officeDocument/2006/relationships/slideLayout" Target="../slideLayouts/slideLayout29.xml"/></Relationships>
</file>

<file path=ppt/slides/_rels/slide118.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5.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172200" cy="1944216"/>
          </a:xfrm>
        </p:spPr>
        <p:txBody>
          <a:bodyPr>
            <a:normAutofit/>
          </a:bodyPr>
          <a:lstStyle/>
          <a:p>
            <a:r>
              <a:rPr lang="es-ES" sz="4000" dirty="0"/>
              <a:t>Jardines en la india</a:t>
            </a:r>
          </a:p>
        </p:txBody>
      </p:sp>
      <p:sp>
        <p:nvSpPr>
          <p:cNvPr id="3" name="2 Subtítulo"/>
          <p:cNvSpPr>
            <a:spLocks noGrp="1"/>
          </p:cNvSpPr>
          <p:nvPr>
            <p:ph type="subTitle" idx="1"/>
          </p:nvPr>
        </p:nvSpPr>
        <p:spPr>
          <a:xfrm>
            <a:off x="2411760" y="5003322"/>
            <a:ext cx="5616624" cy="1371600"/>
          </a:xfrm>
        </p:spPr>
        <p:txBody>
          <a:bodyPr>
            <a:normAutofit/>
          </a:bodyPr>
          <a:lstStyle/>
          <a:p>
            <a:r>
              <a:rPr lang="es-ES" dirty="0"/>
              <a:t>Selección de textos y fotografías por</a:t>
            </a:r>
          </a:p>
          <a:p>
            <a:r>
              <a:rPr lang="es-ES" sz="2800" dirty="0"/>
              <a:t>JOSE ELIAS BONELLS. </a:t>
            </a:r>
          </a:p>
        </p:txBody>
      </p:sp>
    </p:spTree>
    <p:extLst>
      <p:ext uri="{BB962C8B-B14F-4D97-AF65-F5344CB8AC3E}">
        <p14:creationId xmlns:p14="http://schemas.microsoft.com/office/powerpoint/2010/main" val="41288087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1 Título"/>
          <p:cNvSpPr>
            <a:spLocks noGrp="1"/>
          </p:cNvSpPr>
          <p:nvPr>
            <p:ph type="title"/>
          </p:nvPr>
        </p:nvSpPr>
        <p:spPr/>
        <p:txBody>
          <a:bodyPr/>
          <a:lstStyle/>
          <a:p>
            <a:pPr eaLnBrk="1" hangingPunct="1"/>
            <a:r>
              <a:rPr lang="es-ES" altLang="es-ES" dirty="0"/>
              <a:t>Lalbagh Botanical Gardens</a:t>
            </a:r>
          </a:p>
        </p:txBody>
      </p:sp>
      <p:sp>
        <p:nvSpPr>
          <p:cNvPr id="107523" name="2 Marcador de contenido"/>
          <p:cNvSpPr>
            <a:spLocks noGrp="1"/>
          </p:cNvSpPr>
          <p:nvPr>
            <p:ph sz="quarter" idx="1"/>
          </p:nvPr>
        </p:nvSpPr>
        <p:spPr/>
        <p:txBody>
          <a:bodyPr/>
          <a:lstStyle/>
          <a:p>
            <a:pPr eaLnBrk="1" hangingPunct="1"/>
            <a:r>
              <a:rPr lang="es-ES" altLang="es-ES" dirty="0"/>
              <a:t> </a:t>
            </a:r>
            <a:r>
              <a:rPr lang="es-ES" altLang="es-ES" b="1" dirty="0"/>
              <a:t>Lal Bagh Botanical Garden,</a:t>
            </a:r>
            <a:r>
              <a:rPr lang="es-ES" altLang="es-ES" dirty="0"/>
              <a:t> traducido literalmente al inglés como: " Red Jardín ", es un conocido jardín botánico en Bangalore , India fue comisionado el jardín por el gobernante de Mysore , Hyder Ali . </a:t>
            </a:r>
          </a:p>
          <a:p>
            <a:pPr eaLnBrk="1" hangingPunct="1"/>
            <a:r>
              <a:rPr lang="es-ES" altLang="es-ES" dirty="0"/>
              <a:t>Tiene una famosa casa de cristal que alberga una exposición de flores al año. </a:t>
            </a:r>
          </a:p>
          <a:p>
            <a:pPr eaLnBrk="1" hangingPunct="1"/>
            <a:r>
              <a:rPr lang="es-ES" altLang="es-ES" dirty="0"/>
              <a:t>También cuenta con un acuario y un lago, y es una de las atracciones turísticas de Bangalore . </a:t>
            </a:r>
            <a:endParaRPr lang="es-ES" altLang="es-ES" baseline="30000" dirty="0"/>
          </a:p>
          <a:p>
            <a:pPr eaLnBrk="1" hangingPunct="1"/>
            <a:r>
              <a:rPr lang="es-ES" altLang="es-ES" dirty="0"/>
              <a:t>Hyder Ali encargó la construcción de este jardín en 1760, pero su hijo Tipu Sultan , completó</a:t>
            </a:r>
          </a:p>
        </p:txBody>
      </p:sp>
    </p:spTree>
    <p:extLst>
      <p:ext uri="{BB962C8B-B14F-4D97-AF65-F5344CB8AC3E}">
        <p14:creationId xmlns:p14="http://schemas.microsoft.com/office/powerpoint/2010/main" val="6656703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2 Marcador de contenido"/>
          <p:cNvSpPr>
            <a:spLocks noGrp="1"/>
          </p:cNvSpPr>
          <p:nvPr>
            <p:ph sz="quarter" idx="1"/>
          </p:nvPr>
        </p:nvSpPr>
        <p:spPr>
          <a:xfrm>
            <a:off x="914400" y="333375"/>
            <a:ext cx="7041976" cy="5686425"/>
          </a:xfrm>
        </p:spPr>
        <p:txBody>
          <a:bodyPr>
            <a:normAutofit lnSpcReduction="10000"/>
          </a:bodyPr>
          <a:lstStyle/>
          <a:p>
            <a:pPr eaLnBrk="1" hangingPunct="1"/>
            <a:r>
              <a:rPr lang="es-ES" altLang="es-ES" dirty="0"/>
              <a:t>Hyder Ali decidió crear este jardín en las líneas de los jardines de Mughal que fueron ganando popularidad en su época.</a:t>
            </a:r>
          </a:p>
          <a:p>
            <a:pPr eaLnBrk="1" hangingPunct="1"/>
            <a:r>
              <a:rPr lang="es-ES" altLang="es-ES" dirty="0"/>
              <a:t>Hyder Ali establecidos estos famosos jardines botánicos y su hijo añadió la riqueza hortícola de ellos mediante la importación de árboles y plantas de varios países.</a:t>
            </a:r>
          </a:p>
          <a:p>
            <a:pPr eaLnBrk="1" hangingPunct="1"/>
            <a:r>
              <a:rPr lang="es-ES" altLang="es-ES" dirty="0"/>
              <a:t>Hyder Ali desplegado personas de Thigala Comunidad que eran muy buenos en la jardinería.</a:t>
            </a:r>
          </a:p>
          <a:p>
            <a:pPr eaLnBrk="1" hangingPunct="1"/>
            <a:r>
              <a:rPr lang="es-ES" altLang="es-ES" dirty="0"/>
              <a:t>Los jardines de Lal Bagh fueron comisionados por el siglo XVIII y en los últimos años ha adquirido la India el primer césped y la colección más grande del subcontinente de plantas raras. </a:t>
            </a:r>
          </a:p>
        </p:txBody>
      </p:sp>
    </p:spTree>
    <p:extLst>
      <p:ext uri="{BB962C8B-B14F-4D97-AF65-F5344CB8AC3E}">
        <p14:creationId xmlns:p14="http://schemas.microsoft.com/office/powerpoint/2010/main" val="8026966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250"/>
            <a:ext cx="7258000" cy="5543550"/>
          </a:xfrm>
        </p:spPr>
        <p:txBody>
          <a:bodyPr>
            <a:normAutofit fontScale="92500"/>
          </a:bodyPr>
          <a:lstStyle/>
          <a:p>
            <a:pPr marL="274320" indent="-274320" eaLnBrk="1" fontAlgn="auto" hangingPunct="1">
              <a:spcBef>
                <a:spcPts val="580"/>
              </a:spcBef>
              <a:spcAft>
                <a:spcPts val="0"/>
              </a:spcAft>
              <a:buFont typeface="Wingdings 2"/>
              <a:buChar char=""/>
              <a:defRPr/>
            </a:pPr>
            <a:r>
              <a:rPr lang="es-ES" dirty="0"/>
              <a:t>En 1874, Lalbagh tenía un área de 180.000 m </a:t>
            </a:r>
            <a:r>
              <a:rPr lang="es-ES" baseline="30000" dirty="0"/>
              <a:t>2.</a:t>
            </a:r>
            <a:r>
              <a:rPr lang="es-ES" dirty="0"/>
              <a:t> </a:t>
            </a:r>
          </a:p>
          <a:p>
            <a:pPr marL="274320" indent="-274320" eaLnBrk="1" fontAlgn="auto" hangingPunct="1">
              <a:spcBef>
                <a:spcPts val="580"/>
              </a:spcBef>
              <a:spcAft>
                <a:spcPts val="0"/>
              </a:spcAft>
              <a:buFont typeface="Wingdings 2"/>
              <a:buChar char=""/>
              <a:defRPr/>
            </a:pPr>
            <a:r>
              <a:rPr lang="es-ES" dirty="0"/>
              <a:t>En 1889, 30 hectáreas se han añadido a la parte oriental, seguido de 13 acres en 1891, incluyendo la roca con la torre  Kempegowda  y 94 hectáreas más en 1894 en el lado de Pascua justo debajo de la roca llevándola a un total de 760.000 m </a:t>
            </a:r>
            <a:r>
              <a:rPr lang="es-ES" baseline="30000" dirty="0"/>
              <a:t>2</a:t>
            </a:r>
            <a:r>
              <a:rPr lang="es-ES" dirty="0"/>
              <a:t> . </a:t>
            </a:r>
            <a:endParaRPr lang="es-ES" baseline="30000" dirty="0"/>
          </a:p>
          <a:p>
            <a:pPr marL="274320" indent="-274320" eaLnBrk="1" fontAlgn="auto" hangingPunct="1">
              <a:spcBef>
                <a:spcPts val="580"/>
              </a:spcBef>
              <a:spcAft>
                <a:spcPts val="0"/>
              </a:spcAft>
              <a:buFont typeface="Wingdings 2"/>
              <a:buChar char=""/>
              <a:defRPr/>
            </a:pPr>
            <a:r>
              <a:rPr lang="es-ES" dirty="0"/>
              <a:t>La primera piedra de la Casa de Cristal, siguiendo el modelo de Londres Crystal Palace fue establecido el 30 de noviembre de 1898 por el príncipe Alberto Víctor , y fue construido por James Cameron, el Superintendente de Lalbagh. </a:t>
            </a:r>
            <a:endParaRPr lang="es-ES" baseline="30000" dirty="0"/>
          </a:p>
          <a:p>
            <a:pPr marL="274320" indent="-274320" eaLnBrk="1" fontAlgn="auto" hangingPunct="1">
              <a:spcBef>
                <a:spcPts val="580"/>
              </a:spcBef>
              <a:spcAft>
                <a:spcPts val="0"/>
              </a:spcAft>
              <a:buFont typeface="Wingdings 2"/>
              <a:buChar char=""/>
              <a:defRPr/>
            </a:pPr>
            <a:r>
              <a:rPr lang="es-ES" dirty="0"/>
              <a:t>El jardín rodea una de las torres erigidas por el fundador de Bangalore , Kempe Gowda .. El parque cuenta con algunas especies raras de plantas traídas de Persia , Afganistán y Francia.</a:t>
            </a:r>
          </a:p>
        </p:txBody>
      </p:sp>
    </p:spTree>
    <p:extLst>
      <p:ext uri="{BB962C8B-B14F-4D97-AF65-F5344CB8AC3E}">
        <p14:creationId xmlns:p14="http://schemas.microsoft.com/office/powerpoint/2010/main" val="18173993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827088" y="404813"/>
            <a:ext cx="7201296" cy="5614987"/>
          </a:xfrm>
        </p:spPr>
        <p:txBody>
          <a:bodyPr>
            <a:normAutofit/>
          </a:bodyPr>
          <a:lstStyle/>
          <a:p>
            <a:pPr marL="274320" indent="-274320" eaLnBrk="1" fontAlgn="auto" hangingPunct="1">
              <a:spcBef>
                <a:spcPts val="580"/>
              </a:spcBef>
              <a:spcAft>
                <a:spcPts val="0"/>
              </a:spcAft>
              <a:buFont typeface="Wingdings 2"/>
              <a:buChar char=""/>
              <a:defRPr/>
            </a:pPr>
            <a:r>
              <a:rPr lang="es-ES" dirty="0"/>
              <a:t>Con un intrincado sistema de riego para el riego, el jardín está diseñado estéticamente, con césped, flores, estanques de loto y fuentes. </a:t>
            </a:r>
          </a:p>
          <a:p>
            <a:pPr marL="274320" indent="-274320" eaLnBrk="1" fontAlgn="auto" hangingPunct="1">
              <a:spcBef>
                <a:spcPts val="580"/>
              </a:spcBef>
              <a:spcAft>
                <a:spcPts val="0"/>
              </a:spcAft>
              <a:buFont typeface="Wingdings 2"/>
              <a:buChar char=""/>
              <a:defRPr/>
            </a:pPr>
            <a:r>
              <a:rPr lang="es-ES" dirty="0"/>
              <a:t>La mayoría de los árboles viejos siglos están marcados para su fácil identificación. </a:t>
            </a:r>
            <a:endParaRPr lang="es-ES" baseline="30000" dirty="0"/>
          </a:p>
          <a:p>
            <a:pPr marL="274320" indent="-274320" eaLnBrk="1" fontAlgn="auto" hangingPunct="1">
              <a:spcBef>
                <a:spcPts val="580"/>
              </a:spcBef>
              <a:spcAft>
                <a:spcPts val="0"/>
              </a:spcAft>
              <a:buFont typeface="Wingdings 2"/>
              <a:buChar char=""/>
              <a:defRPr/>
            </a:pPr>
            <a:r>
              <a:rPr lang="es-ES" dirty="0"/>
              <a:t>La Lal Bagh Rock, una de las formaciones rocosas más antiguas en la tierra, que se remonta a 3000 millones de años, es otro de los atractivos que trae la gente. </a:t>
            </a:r>
          </a:p>
          <a:p>
            <a:pPr marL="274320" indent="-274320" eaLnBrk="1" fontAlgn="auto" hangingPunct="1">
              <a:spcBef>
                <a:spcPts val="580"/>
              </a:spcBef>
              <a:spcAft>
                <a:spcPts val="0"/>
              </a:spcAft>
              <a:buFont typeface="Wingdings 2"/>
              <a:buChar char=""/>
              <a:defRPr/>
            </a:pPr>
            <a:r>
              <a:rPr lang="es-ES" dirty="0"/>
              <a:t>Los jardines de Lal Bagh se basan en el diseño de los jardines de Mughal que una vez que se situó en Sira , a una distancia de 120 kilómetros de Bangalore en el NH4 principal en Tumkur distrito en Karnataka.</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36080182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2 Marcador de contenido"/>
          <p:cNvSpPr>
            <a:spLocks noGrp="1"/>
          </p:cNvSpPr>
          <p:nvPr>
            <p:ph sz="quarter" idx="1"/>
          </p:nvPr>
        </p:nvSpPr>
        <p:spPr>
          <a:xfrm>
            <a:off x="914400" y="404813"/>
            <a:ext cx="7113984" cy="5614987"/>
          </a:xfrm>
        </p:spPr>
        <p:txBody>
          <a:bodyPr/>
          <a:lstStyle/>
          <a:p>
            <a:pPr eaLnBrk="1" hangingPunct="1"/>
            <a:r>
              <a:rPr lang="es-ES" altLang="es-ES" dirty="0"/>
              <a:t>Esto esta ampliamente respaldado por ASI ( Archaeological Survey of India ) y otros registros históricos.</a:t>
            </a:r>
          </a:p>
          <a:p>
            <a:pPr eaLnBrk="1" hangingPunct="1"/>
            <a:r>
              <a:rPr lang="es-ES" altLang="es-ES" dirty="0"/>
              <a:t>En ese momento, Sira fue el cuartel general de la importancia estratégica al sur de Mughal "suba" (provincia) del Deccan antes de que el Imperio Británico.  </a:t>
            </a:r>
          </a:p>
          <a:p>
            <a:pPr eaLnBrk="1" hangingPunct="1"/>
            <a:endParaRPr lang="es-ES" altLang="es-ES" dirty="0"/>
          </a:p>
        </p:txBody>
      </p:sp>
    </p:spTree>
    <p:extLst>
      <p:ext uri="{BB962C8B-B14F-4D97-AF65-F5344CB8AC3E}">
        <p14:creationId xmlns:p14="http://schemas.microsoft.com/office/powerpoint/2010/main" val="2791082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Lalbagh.-_Bangalo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2436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Lalbagh.-founta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03042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3 Imagen" descr="Bangalore-Botanical-Garden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36051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Bangalore.-Bombaax_LalBag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66981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Bangalore-Botanical-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57361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Bangalores-botanic-garden.-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237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Bangalore Botanical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08242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Bangalore Botanical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15625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Bangalore botonical-garde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49164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Lalbagh Garden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08168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Lalbagh Botanical Garde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16282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Lalbagh Botanical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31167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Lalbagh Botanical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21557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Bangalores-botanic-garden.-2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06815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Lalbagh.-Glass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38020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Lalbagh.-lotus temp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89813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Lalbagh city-ima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419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Lalbagh Botanical Gardens.-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45569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2 Imagen" descr="Lalbagh Botanical Gard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09946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http://www.indovacation.net/images/Lal-Bag-(Bangalor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1919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4.bp.blogspot.com/-Tym-KdwNHlw/UCYTCqveyXI/AAAAAAAAGp4/SuKKG2rDaOQ/s1600/23-e-thikana-lalbagh-flower-show-2012-august.jpg"/>
          <p:cNvPicPr>
            <a:picLocks noChangeAspect="1" noChangeArrowheads="1"/>
          </p:cNvPicPr>
          <p:nvPr/>
        </p:nvPicPr>
        <p:blipFill rotWithShape="1">
          <a:blip r:embed="rId3">
            <a:extLst>
              <a:ext uri="{28A0092B-C50C-407E-A947-70E740481C1C}">
                <a14:useLocalDpi xmlns:a14="http://schemas.microsoft.com/office/drawing/2010/main" val="0"/>
              </a:ext>
            </a:extLst>
          </a:blip>
          <a:srcRect b="5425"/>
          <a:stretch/>
        </p:blipFill>
        <p:spPr bwMode="auto">
          <a:xfrm>
            <a:off x="0" y="76200"/>
            <a:ext cx="9144000" cy="6781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9222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5882"/>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620285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98862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5973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108460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887166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158322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469238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861379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965860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963373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Oody Botanical Garden</a:t>
            </a:r>
          </a:p>
        </p:txBody>
      </p:sp>
      <p:sp>
        <p:nvSpPr>
          <p:cNvPr id="3" name="2 Marcador de contenido"/>
          <p:cNvSpPr>
            <a:spLocks noGrp="1"/>
          </p:cNvSpPr>
          <p:nvPr>
            <p:ph sz="quarter" idx="1"/>
          </p:nvPr>
        </p:nvSpPr>
        <p:spPr>
          <a:xfrm>
            <a:off x="323528" y="1600200"/>
            <a:ext cx="7632848" cy="4873752"/>
          </a:xfrm>
        </p:spPr>
        <p:txBody>
          <a:bodyPr/>
          <a:lstStyle/>
          <a:p>
            <a:r>
              <a:rPr lang="es-ES" dirty="0"/>
              <a:t>El Jardín Botánico de Gobierno es un jardín botánico en Udhagamandalam ( Ooty ), Tamil Nadu estado, la India expuso en 1848.</a:t>
            </a:r>
          </a:p>
          <a:p>
            <a:r>
              <a:rPr lang="es-ES" dirty="0"/>
              <a:t> Los jardines, divididos en varias secciones, cubren un área de alrededor de 22 hectáreas, y se encuentran en las laderas más bajas del pico Doddabetta . </a:t>
            </a:r>
          </a:p>
          <a:p>
            <a:r>
              <a:rPr lang="es-ES" dirty="0"/>
              <a:t> El jardín cuenta con un diseño de terrazas. </a:t>
            </a:r>
          </a:p>
          <a:p>
            <a:r>
              <a:rPr lang="es-ES" dirty="0"/>
              <a:t>Es mantenido por el Departamento de Horticultura Tamil Nadu.</a:t>
            </a:r>
          </a:p>
          <a:p>
            <a:r>
              <a:rPr lang="es-ES" dirty="0"/>
              <a:t>Asciende las laderas de la colina a una altitud de 2250-2500 metros sobre el nivel medio del mar. </a:t>
            </a:r>
          </a:p>
          <a:p>
            <a:endParaRPr lang="es-ES" dirty="0"/>
          </a:p>
        </p:txBody>
      </p:sp>
    </p:spTree>
    <p:extLst>
      <p:ext uri="{BB962C8B-B14F-4D97-AF65-F5344CB8AC3E}">
        <p14:creationId xmlns:p14="http://schemas.microsoft.com/office/powerpoint/2010/main" val="38567135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pPr marL="0" indent="0">
              <a:buNone/>
            </a:pPr>
            <a:endParaRPr lang="es-ES" dirty="0"/>
          </a:p>
          <a:p>
            <a:r>
              <a:rPr lang="es-ES" dirty="0"/>
              <a:t>El jardín goza de un clima templado, con una precipitación media de 140 cm, la mayoría de los cuales se recibieron durante el suroeste del monzón, con noches heladas de noviembre a febrero.</a:t>
            </a:r>
          </a:p>
          <a:p>
            <a:r>
              <a:rPr lang="es-ES" dirty="0"/>
              <a:t> Las temperaturas máximas y mínimas son 28 ° C y 0 ° C respectivamente.</a:t>
            </a:r>
          </a:p>
          <a:p>
            <a:r>
              <a:rPr lang="es-ES" dirty="0"/>
              <a:t>El Jardín Botánico de Gobierno, Udhagamandalm se estableció en 1848. Su arquitecto fue William Graham McIvor. </a:t>
            </a:r>
          </a:p>
          <a:p>
            <a:r>
              <a:rPr lang="es-ES" dirty="0"/>
              <a:t>El Marqués de Tweedale preparó el diseño inicial a finales de los años 1840. Los jardines fueron establecidos por una suscripción de 3 rupias por mes entre los residentes europeos con el fin de suministrar los vehículos, a un costo razonable.</a:t>
            </a:r>
          </a:p>
          <a:p>
            <a:endParaRPr lang="es-ES" dirty="0"/>
          </a:p>
        </p:txBody>
      </p:sp>
    </p:spTree>
    <p:extLst>
      <p:ext uri="{BB962C8B-B14F-4D97-AF65-F5344CB8AC3E}">
        <p14:creationId xmlns:p14="http://schemas.microsoft.com/office/powerpoint/2010/main" val="19944011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643192" cy="6141296"/>
          </a:xfrm>
        </p:spPr>
        <p:txBody>
          <a:bodyPr/>
          <a:lstStyle/>
          <a:p>
            <a:r>
              <a:rPr lang="es-ES" dirty="0"/>
              <a:t>Durante el tiempo que Ootacamund estaba bajo control británico, gran cultivo de hortalizas para el mercado fue llevado a cabo por los colonos europeos y otros.</a:t>
            </a:r>
          </a:p>
          <a:p>
            <a:r>
              <a:rPr lang="es-ES" dirty="0"/>
              <a:t>El Capitán Molyneux del segundo Regimiento Europeo logró el cultivo de hortalizas. </a:t>
            </a:r>
          </a:p>
          <a:p>
            <a:r>
              <a:rPr lang="es-ES" dirty="0"/>
              <a:t>Los suscriptores reciben gratuitamente verduras. Pero este arreglo no funcionó ya principios de 1847, un fondo se elevó a través de donaciones y suscripciones, con miras a la formación de una sociedad de horticultura y un jardín público .</a:t>
            </a:r>
          </a:p>
          <a:p>
            <a:r>
              <a:rPr lang="es-ES" dirty="0"/>
              <a:t>Había muy pocos horticultores en ese momento. Semillas y plantones no estaban disponibles a nivel local, pero estaban disponibles en las selvas cercanas. </a:t>
            </a:r>
          </a:p>
        </p:txBody>
      </p:sp>
    </p:spTree>
    <p:extLst>
      <p:ext uri="{BB962C8B-B14F-4D97-AF65-F5344CB8AC3E}">
        <p14:creationId xmlns:p14="http://schemas.microsoft.com/office/powerpoint/2010/main" val="2829829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715200" cy="6141296"/>
          </a:xfrm>
        </p:spPr>
        <p:txBody>
          <a:bodyPr>
            <a:normAutofit lnSpcReduction="10000"/>
          </a:bodyPr>
          <a:lstStyle/>
          <a:p>
            <a:r>
              <a:rPr lang="es-ES" dirty="0"/>
              <a:t>Se propone la creación de un jardín público. Para ello, se seleccionó una madera entre Lushington Hall (el actual Colegio Hebrón ) y propiedad del general Sewell (el actual Raj Bhavan ). </a:t>
            </a:r>
          </a:p>
          <a:p>
            <a:r>
              <a:rPr lang="es-ES" dirty="0"/>
              <a:t>Poco después de la formación de la sociedad, el comité solicitó la ayuda estatal para la prestación de un jardinero y los fondos científicos y prácticos para cumplir con su salario. </a:t>
            </a:r>
          </a:p>
          <a:p>
            <a:r>
              <a:rPr lang="es-ES" dirty="0"/>
              <a:t>Esta sugerencia fue aceptada y Mr.WGMcIvor de los Royal Botanic Gardens, Kew fue enviado a Ootacamund por la East India Company. </a:t>
            </a:r>
          </a:p>
          <a:p>
            <a:r>
              <a:rPr lang="es-ES" dirty="0"/>
              <a:t>Él llegó en marzo de 1848, convirtió la parte superior, que era un bosque, y la parte más baja, que era un pantano, en un hermoso jardín.</a:t>
            </a:r>
          </a:p>
          <a:p>
            <a:r>
              <a:rPr lang="es-ES" dirty="0"/>
              <a:t> Se presentó un informe a finales de 1848 a la East India Company en Londres.</a:t>
            </a:r>
          </a:p>
          <a:p>
            <a:pPr marL="0" indent="0">
              <a:buNone/>
            </a:pPr>
            <a:endParaRPr lang="es-ES" dirty="0"/>
          </a:p>
        </p:txBody>
      </p:sp>
    </p:spTree>
    <p:extLst>
      <p:ext uri="{BB962C8B-B14F-4D97-AF65-F5344CB8AC3E}">
        <p14:creationId xmlns:p14="http://schemas.microsoft.com/office/powerpoint/2010/main" val="38159520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 Él tomó diez años para completar el diseño del jardín.</a:t>
            </a:r>
          </a:p>
          <a:p>
            <a:r>
              <a:rPr lang="es-ES" dirty="0"/>
              <a:t>Los jardines cuentan con alrededor de un millar de especies , tanto exóticas y autóctonas , de las plantas , arbustos , helechos , árboles , hierbas y bonsai plantas.</a:t>
            </a:r>
          </a:p>
          <a:p>
            <a:r>
              <a:rPr lang="es-ES" dirty="0"/>
              <a:t>] En el centro de los jardines se encuentran un tronco fósil estimado en 20 millones de años. </a:t>
            </a:r>
          </a:p>
          <a:p>
            <a:r>
              <a:rPr lang="es-ES" dirty="0"/>
              <a:t>Los jardines se componen de varios jardines con plantas con flores, estanques con lirios, camas de flores y helechos establecidos en un estilo italiano, varias parcelas de plantas con flores, una gran variedad de plantas medicinales.</a:t>
            </a:r>
          </a:p>
          <a:p>
            <a:endParaRPr lang="es-ES" dirty="0"/>
          </a:p>
        </p:txBody>
      </p:sp>
    </p:spTree>
    <p:extLst>
      <p:ext uri="{BB962C8B-B14F-4D97-AF65-F5344CB8AC3E}">
        <p14:creationId xmlns:p14="http://schemas.microsoft.com/office/powerpoint/2010/main" val="5554922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Los actuales jardines botánicos están divididos en 6 secciones, a saber Lower Garden, New Garden, italiano jardín, jardín de invierno, Fuente Terraza y Viveros. </a:t>
            </a:r>
          </a:p>
          <a:p>
            <a:r>
              <a:rPr lang="es-ES" b="1" dirty="0"/>
              <a:t>Lower Garden </a:t>
            </a:r>
          </a:p>
          <a:p>
            <a:r>
              <a:rPr lang="es-ES" dirty="0"/>
              <a:t>El jardín inferior comprende la entrada y los jardines bajos. </a:t>
            </a:r>
          </a:p>
          <a:p>
            <a:r>
              <a:rPr lang="es-ES" dirty="0"/>
              <a:t>La entrada del jardín conduce a un amplio césped verde y exuberante de Kikiyu grass (Pennisetum clandestinum) que es conocida por su vigor elástico. </a:t>
            </a:r>
          </a:p>
          <a:p>
            <a:r>
              <a:rPr lang="es-ES" dirty="0"/>
              <a:t>Una casa helecho con 127 especies de helechos se encuentra a la izquierda por la carretera que conduce a Raj Bhavan en medio de otra extensión de césped y las históricas casetas . </a:t>
            </a:r>
          </a:p>
        </p:txBody>
      </p:sp>
    </p:spTree>
    <p:extLst>
      <p:ext uri="{BB962C8B-B14F-4D97-AF65-F5344CB8AC3E}">
        <p14:creationId xmlns:p14="http://schemas.microsoft.com/office/powerpoint/2010/main" val="41978974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Las principales atracciones de esta sección son el diseño de la alfombra-bet del mapa de la Unión India presenta con plantas selectivas y el tronco fósil de 20 millones de años, erigido en un pedestal.</a:t>
            </a:r>
          </a:p>
          <a:p>
            <a:r>
              <a:rPr lang="es-ES" dirty="0"/>
              <a:t>Las especies arbóreas de interés botánico como Hymnosporum flavum, Cordylline australlis, Cedrus deodara , Cupessus funebris , Araucaria bidwillii , Cupressus macrocarpa , Cryptomeria japonica , Eucalyptus maculata, Eucalyptus citriodora , Salix babylonica , Salix heterophylla, Podocarpus taxifolia , Dracena lanuginosa, Pinus patula , Rododendro arboreum , Quercus Montana , Quercus cerris , Quercus serrata, Quercus grilffithi, Quercus illex, Magnolia grandiflora , etc, se pueden ver al lado del césped. </a:t>
            </a:r>
          </a:p>
          <a:p>
            <a:endParaRPr lang="es-ES" dirty="0"/>
          </a:p>
        </p:txBody>
      </p:sp>
    </p:spTree>
    <p:extLst>
      <p:ext uri="{BB962C8B-B14F-4D97-AF65-F5344CB8AC3E}">
        <p14:creationId xmlns:p14="http://schemas.microsoft.com/office/powerpoint/2010/main" val="35554769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El nuevo jardín desarrollado recientemente, comprende la zona entre el jardín frontal y el estanque en forma de media luna en el quiosco de música. Esta sección consta de:</a:t>
            </a:r>
          </a:p>
          <a:p>
            <a:r>
              <a:rPr lang="es-ES" dirty="0"/>
              <a:t>Un jardín de rosas con trescientas variedades de rosas híbridas de té , Floribunda y Polyanthas variedades de rosas.</a:t>
            </a:r>
          </a:p>
          <a:p>
            <a:r>
              <a:rPr lang="es-ES" dirty="0"/>
              <a:t>Un gran número de flores diseñadas para ajustarse a las pistas y el contorno de esta zona.</a:t>
            </a:r>
          </a:p>
          <a:p>
            <a:r>
              <a:rPr lang="es-ES" dirty="0"/>
              <a:t>Emblemas Alfombra-cama del Gobierno de Tamil Nadu y el Gobierno de la India.</a:t>
            </a:r>
          </a:p>
          <a:p>
            <a:r>
              <a:rPr lang="es-ES" dirty="0"/>
              <a:t>Estanques naturales con plantas acuáticas ..</a:t>
            </a:r>
          </a:p>
        </p:txBody>
      </p:sp>
    </p:spTree>
    <p:extLst>
      <p:ext uri="{BB962C8B-B14F-4D97-AF65-F5344CB8AC3E}">
        <p14:creationId xmlns:p14="http://schemas.microsoft.com/office/powerpoint/2010/main" val="8676603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Las especies importantes de árboles como Taxodium mucronatum , Pieris ovalifolia, Juniperus virginiana , Eucaliptus eugenoides, Pinus wallichiana , Photinia lindleyana, Pinus canariensis , Ginkgo biloba , Araucaria cunninghammi y Cupressus lawsoniana se plantaron en toda la sección.</a:t>
            </a:r>
          </a:p>
          <a:p>
            <a:r>
              <a:rPr lang="es-ES" dirty="0"/>
              <a:t>Italian Garden </a:t>
            </a:r>
          </a:p>
          <a:p>
            <a:r>
              <a:rPr lang="es-ES" dirty="0"/>
              <a:t>Este jardín fue establecido por primera vez por los prisioneros italianos de la Primera Guerra Mundial, que fueron trasladados a Ooty. Fueron colocados bajo el control de la estación militar en Ootacamund. Asteres , ageratum , bálsamo , begonia , petunia , pensamiento , phlox , cosmos , Zinnia y flores perennes, como salvia , delphinium , larkspur , y dalia son la principal atracción de este jardín. </a:t>
            </a:r>
          </a:p>
          <a:p>
            <a:endParaRPr lang="es-ES" dirty="0"/>
          </a:p>
        </p:txBody>
      </p:sp>
    </p:spTree>
    <p:extLst>
      <p:ext uri="{BB962C8B-B14F-4D97-AF65-F5344CB8AC3E}">
        <p14:creationId xmlns:p14="http://schemas.microsoft.com/office/powerpoint/2010/main" val="40858661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El paisaje informal del jardín de la entrada, se funden en las camas de moda formales establecidos en un patrón italiano, que rodea el templete octogonal situada en el centro. </a:t>
            </a:r>
          </a:p>
          <a:p>
            <a:r>
              <a:rPr lang="es-ES" dirty="0"/>
              <a:t>Esta parte del jardín se ve atractivo, con diversas variedades de plantas anuales coloridas. </a:t>
            </a:r>
          </a:p>
          <a:p>
            <a:r>
              <a:rPr lang="es-ES" dirty="0"/>
              <a:t>En primer plano, es un estanque de lirios en forma de media luna para el cultivo de diversas variedades de especies de plantas acuáticas. </a:t>
            </a:r>
          </a:p>
          <a:p>
            <a:r>
              <a:rPr lang="es-ES" dirty="0"/>
              <a:t>Las especies de árboles que crecen en esta parte del jardín son cerasoides Prunus , Saurauja nepaulensis, Grevillea hilliana , Aesculus punduana, Pinus sabineana , Cupressus torulosa , Syncarpia glomulifera , Pinus roxburghii , Albizzia julibrissin etc… </a:t>
            </a:r>
          </a:p>
        </p:txBody>
      </p:sp>
    </p:spTree>
    <p:extLst>
      <p:ext uri="{BB962C8B-B14F-4D97-AF65-F5344CB8AC3E}">
        <p14:creationId xmlns:p14="http://schemas.microsoft.com/office/powerpoint/2010/main" val="20147486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b="1" dirty="0"/>
              <a:t>El Conservatorio </a:t>
            </a:r>
          </a:p>
          <a:p>
            <a:r>
              <a:rPr lang="es-ES" dirty="0"/>
              <a:t>El conservatorio público fue construido en 1912 con el objetivo de agrupar a diversas plantas con flores. Plantas anuales y perennes de coloridos como Cineraria , Schizanthus , Calceolaria , Balsam , Cyclamen , Gloxinia , Begonia tuberosa , coleo , geranio , crisantemo , prímulas , Tydea, Achemenes etc, encontrar un lugar en este conservatorio. </a:t>
            </a:r>
          </a:p>
          <a:p>
            <a:r>
              <a:rPr lang="es-ES" dirty="0"/>
              <a:t>El jardín del pantano se encuentra hacia el este de este conservatorio y forma un complemento para proporcionar un buen sitio para plantas de pantano como el amante de sauce llorón , Hedychium , Arum , Hortensia , etc….</a:t>
            </a:r>
          </a:p>
          <a:p>
            <a:endParaRPr lang="es-ES" dirty="0"/>
          </a:p>
        </p:txBody>
      </p:sp>
    </p:spTree>
    <p:extLst>
      <p:ext uri="{BB962C8B-B14F-4D97-AF65-F5344CB8AC3E}">
        <p14:creationId xmlns:p14="http://schemas.microsoft.com/office/powerpoint/2010/main" val="26977894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b="1" dirty="0"/>
              <a:t>Los Viveros </a:t>
            </a:r>
          </a:p>
          <a:p>
            <a:r>
              <a:rPr lang="es-ES" dirty="0"/>
              <a:t>Los viveros que tienen alrededor de 300 metros sobre el césped inferiores, consisten en ocho invernaderos y una serie de terrazas para la introducción y cría de plantas exóticas. </a:t>
            </a:r>
          </a:p>
          <a:p>
            <a:r>
              <a:rPr lang="es-ES" dirty="0"/>
              <a:t>Los invernaderos se utilizan para el cultivo de las begonias , helechos , Cactus , plantas suculentas , orquídeas y bulbosas plantas para proporcionar un suministro continuo de plantas en macetas para ser agrupados periódicamente en los conservatorios. Las terrazas son utilizadas para el cultivo de plantas para las flores cortadas, las semillas y también a efectos de prueba.</a:t>
            </a:r>
          </a:p>
        </p:txBody>
      </p:sp>
    </p:spTree>
    <p:extLst>
      <p:ext uri="{BB962C8B-B14F-4D97-AF65-F5344CB8AC3E}">
        <p14:creationId xmlns:p14="http://schemas.microsoft.com/office/powerpoint/2010/main" val="1542464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323528" y="260648"/>
            <a:ext cx="7848872" cy="6213304"/>
          </a:xfrm>
        </p:spPr>
        <p:txBody>
          <a:bodyPr>
            <a:normAutofit lnSpcReduction="10000"/>
          </a:bodyPr>
          <a:lstStyle/>
          <a:p>
            <a:r>
              <a:rPr lang="es-ES" b="1" dirty="0"/>
              <a:t>El Flower Show </a:t>
            </a:r>
          </a:p>
          <a:p>
            <a:r>
              <a:rPr lang="es-ES" dirty="0"/>
              <a:t>La primera Feria de Flores se organizó en el año 1896 por el Presidente del Nilgiris Agri-Horticultural Society, Mr.JHTremenhere, el entonces Administrador de Nilgiris.</a:t>
            </a:r>
          </a:p>
          <a:p>
            <a:r>
              <a:rPr lang="es-ES" dirty="0"/>
              <a:t> El Gobierno se  ha hecho cargo de la exposición de flores de la sociedad Agri-hortícola Nilgiris en 1980 mediante la formación de un comité denominado Comité Nilgiris Flores y Frutos Mostrar. </a:t>
            </a:r>
          </a:p>
          <a:p>
            <a:r>
              <a:rPr lang="es-ES" dirty="0"/>
              <a:t>La exposición de flores atrae a unos 150.000 turistas cada año procedentes de todo el mundo. </a:t>
            </a:r>
          </a:p>
          <a:p>
            <a:r>
              <a:rPr lang="es-ES" dirty="0"/>
              <a:t>La feria de las flores se celebra durante dos días. </a:t>
            </a:r>
          </a:p>
          <a:p>
            <a:r>
              <a:rPr lang="es-ES" dirty="0"/>
              <a:t> La inauguración de la muestra se llevó a cabo el primer día y el segundo día, los premios son distribuidos a los ganadores de las distintas competiciones que se celebran en el marco de la exposición de flores.</a:t>
            </a:r>
          </a:p>
        </p:txBody>
      </p:sp>
    </p:spTree>
    <p:extLst>
      <p:ext uri="{BB962C8B-B14F-4D97-AF65-F5344CB8AC3E}">
        <p14:creationId xmlns:p14="http://schemas.microsoft.com/office/powerpoint/2010/main" val="175170255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normAutofit/>
          </a:bodyPr>
          <a:lstStyle/>
          <a:p>
            <a:r>
              <a:rPr lang="es-ES" dirty="0"/>
              <a:t>Cerca de 250 expositores participan en diferentes categorías en el día de la exposición de flores. Varios departamentos gubernamentales y agencias voluntarias también muestran sus actividades en beneficio de los amantes de las flores y los turistas.</a:t>
            </a:r>
          </a:p>
          <a:p>
            <a:r>
              <a:rPr lang="es-ES" dirty="0"/>
              <a:t>Más de 50 variedades de plantas en maceta, 150 variedades de flores cortadas, varios tipos de verduras tropicales y templadas y frutas tropicales y templadas son exhibidas por los competidores. Las decoraciones florales, indios y japoneses arreglos florales , tallado de verduras , Flor Rangoli , Bonsai , etc, son las principales atracciones durante los días de la exposición. </a:t>
            </a:r>
          </a:p>
        </p:txBody>
      </p:sp>
    </p:spTree>
    <p:extLst>
      <p:ext uri="{BB962C8B-B14F-4D97-AF65-F5344CB8AC3E}">
        <p14:creationId xmlns:p14="http://schemas.microsoft.com/office/powerpoint/2010/main" val="41726859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787208" cy="6141296"/>
          </a:xfrm>
        </p:spPr>
        <p:txBody>
          <a:bodyPr/>
          <a:lstStyle/>
          <a:p>
            <a:r>
              <a:rPr lang="es-ES" dirty="0"/>
              <a:t>Los exclusivos puestos de flores de corte de grandes jardines privados y públicos son también una atracción durante los días de la exposición.</a:t>
            </a:r>
          </a:p>
          <a:p>
            <a:r>
              <a:rPr lang="es-ES" dirty="0"/>
              <a:t> 250 copas y premios en efectivo se otorgan a los mejores competidores y expositores.</a:t>
            </a:r>
          </a:p>
          <a:p>
            <a:r>
              <a:rPr lang="es-ES" dirty="0"/>
              <a:t>Un concurso de jardínes también se lleva a cabo con la participación de Jardines en finca, Privados Cottage Gardens, los jardines públicos y varias otras categorías de jardines, para crear una mayor conciencia entre los productores de flores. </a:t>
            </a:r>
          </a:p>
          <a:p>
            <a:r>
              <a:rPr lang="es-ES" dirty="0"/>
              <a:t> En promedio, cerca de 200 jardines  compiten en el evento. </a:t>
            </a:r>
          </a:p>
          <a:p>
            <a:r>
              <a:rPr lang="es-ES" dirty="0"/>
              <a:t>Competencia Garden se celebra antes de la exposición de flores y mejores jardines se otorgan premios y copas.</a:t>
            </a:r>
          </a:p>
          <a:p>
            <a:endParaRPr lang="es-ES" dirty="0"/>
          </a:p>
        </p:txBody>
      </p:sp>
    </p:spTree>
    <p:extLst>
      <p:ext uri="{BB962C8B-B14F-4D97-AF65-F5344CB8AC3E}">
        <p14:creationId xmlns:p14="http://schemas.microsoft.com/office/powerpoint/2010/main" val="299243116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88640"/>
            <a:ext cx="7467600" cy="6285312"/>
          </a:xfrm>
        </p:spPr>
        <p:txBody>
          <a:bodyPr>
            <a:normAutofit/>
          </a:bodyPr>
          <a:lstStyle/>
          <a:p>
            <a:r>
              <a:rPr lang="es-ES" b="1" dirty="0"/>
              <a:t>El Tronco fósil</a:t>
            </a:r>
          </a:p>
          <a:p>
            <a:r>
              <a:rPr lang="es-ES" dirty="0"/>
              <a:t>El tronco del árbol fósil que se muestra en el jardín es de 20 millones de años. </a:t>
            </a:r>
          </a:p>
          <a:p>
            <a:r>
              <a:rPr lang="es-ES" dirty="0"/>
              <a:t>Los árboles transportados por ríos y depositados en lagos interiores se transformaron con el reemplazo de la materia leñosa de sílice dan lugar a troncos de árboles fósiles . </a:t>
            </a:r>
          </a:p>
          <a:p>
            <a:r>
              <a:rPr lang="es-ES" dirty="0"/>
              <a:t>El árbol fósil fue presentado por el Servicio Geológico de la India, desde el Parque Nacional de los Fósiles, Tiruvakkarai, distrito Sur Arcot, Tamil Nadu.</a:t>
            </a:r>
          </a:p>
          <a:p>
            <a:r>
              <a:rPr lang="es-ES" b="1" dirty="0"/>
              <a:t>Arboretum</a:t>
            </a:r>
          </a:p>
          <a:p>
            <a:r>
              <a:rPr lang="es-ES" dirty="0"/>
              <a:t>Arboretum se define como colecciones de árboles y otras plantas leñosas que viven. </a:t>
            </a:r>
          </a:p>
        </p:txBody>
      </p:sp>
    </p:spTree>
    <p:extLst>
      <p:ext uri="{BB962C8B-B14F-4D97-AF65-F5344CB8AC3E}">
        <p14:creationId xmlns:p14="http://schemas.microsoft.com/office/powerpoint/2010/main" val="20978481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El área del jardín botánico es de 1.58 ha. que fue establecido en el año 1992 y mantenido por el Departamento de Horticultura con fondos del Programa de Desarrollo de la colina de la zona y está situado cerca del lago, Udhagai.</a:t>
            </a:r>
          </a:p>
          <a:p>
            <a:r>
              <a:rPr lang="es-ES" dirty="0"/>
              <a:t>Se estableció con el objetivo de conservar los árboles nativos e indígenas.</a:t>
            </a:r>
          </a:p>
          <a:p>
            <a:r>
              <a:rPr lang="es-ES" dirty="0"/>
              <a:t> El área de la cuenca micro que lleva a Ooty lago fue abandonado y la línea de alimentación de agua de alimentación a Ooty estaba contaminado con los residuos urbanos y los productos químicos agrícolas. </a:t>
            </a:r>
          </a:p>
          <a:p>
            <a:r>
              <a:rPr lang="es-ES" dirty="0"/>
              <a:t>La zona es el hábitat natural de aves tanto autóctonas y migratorias. para conservar la flora y fauna de la Nilgiri, el área se ha desarrollado en el Arboretum. </a:t>
            </a:r>
          </a:p>
        </p:txBody>
      </p:sp>
    </p:spTree>
    <p:extLst>
      <p:ext uri="{BB962C8B-B14F-4D97-AF65-F5344CB8AC3E}">
        <p14:creationId xmlns:p14="http://schemas.microsoft.com/office/powerpoint/2010/main" val="3368527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 Durante el año 2005-2006, se rehabilated por los fondos proporcionados por el Programa de Desarrollo de la colina de Área por una suma de 12,50 mil rupias por brindar Esgrima permanente, camino de alimentos y otras instalaciones de infraestructura.</a:t>
            </a:r>
          </a:p>
          <a:p>
            <a:r>
              <a:rPr lang="es-ES" dirty="0"/>
              <a:t>Varias especies autóctonas y exóticas de árboles de se cultivan y conservan en arboretum.</a:t>
            </a:r>
          </a:p>
          <a:p>
            <a:r>
              <a:rPr lang="es-ES" dirty="0"/>
              <a:t> Alrededor de 80 árboles han sido plantados en los diferentes tipos de especies de árboles plantados en arboretum .</a:t>
            </a:r>
          </a:p>
          <a:p>
            <a:r>
              <a:rPr lang="es-ES" dirty="0"/>
              <a:t>Hay Alnus nepalensis, Calistemon lanceolatus, Cupressus macrocarpa, Eugenia apiculata, Hypericum hookerianum,Podocarpus elongata , Populus deltoides, Quercus macrocarpa Salix babylonica, Taxodium mucronatum, Prunus pissardii etc…</a:t>
            </a:r>
          </a:p>
          <a:p>
            <a:endParaRPr lang="es-ES" dirty="0"/>
          </a:p>
        </p:txBody>
      </p:sp>
    </p:spTree>
    <p:extLst>
      <p:ext uri="{BB962C8B-B14F-4D97-AF65-F5344CB8AC3E}">
        <p14:creationId xmlns:p14="http://schemas.microsoft.com/office/powerpoint/2010/main" val="369798602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Con el fin de añadir algunas especies más que el Arboretum también se plantaron las siguientes especies de árboles. Celtis tetrandra, Dillenia pentagyna, Elaeocarpres ferrugineus Elaeocarpres oblongus, Evodia lunuankenda, Glochidion neilgherrense, Ligustrum perrotetti , Litsaea ligustrina, Litsaea wightiana, Meliosma arnotiana Meliosma wightii, Michelia champaca, Michelia nilagirica , el Pygeum gardneri, Syzygium amothanum, Syzygium montanum, Alnus nepalensis, Viburnum erubescens Podocarpus wallichianus, Rhodomyrtus tomentosa, Rapanea wightiana, Ternstroemia japonica, Microtropis microcarpa, Psychotria conjesta ,Photinea notoniana Cedrela toona Symplocos conchinchinensis Elaeocarpus ganitrus, Platanus orientalis, Jacaranda mimosaefolia, Magnolia grandiflora etc…..</a:t>
            </a:r>
          </a:p>
        </p:txBody>
      </p:sp>
    </p:spTree>
    <p:extLst>
      <p:ext uri="{BB962C8B-B14F-4D97-AF65-F5344CB8AC3E}">
        <p14:creationId xmlns:p14="http://schemas.microsoft.com/office/powerpoint/2010/main" val="24494354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395536" y="260648"/>
            <a:ext cx="7467600" cy="6025880"/>
          </a:xfrm>
        </p:spPr>
        <p:txBody>
          <a:bodyPr/>
          <a:lstStyle/>
          <a:p>
            <a:r>
              <a:rPr lang="es-ES" dirty="0"/>
              <a:t>El jardín también es famosa por la colina Toda llamada mund Toda. Este lugar ofrece a los visitantes una visión de la vida de las tribus originales de Ooty llamados al TODAS.</a:t>
            </a:r>
          </a:p>
          <a:p>
            <a:endParaRPr lang="es-ES" dirty="0"/>
          </a:p>
        </p:txBody>
      </p:sp>
    </p:spTree>
    <p:extLst>
      <p:ext uri="{BB962C8B-B14F-4D97-AF65-F5344CB8AC3E}">
        <p14:creationId xmlns:p14="http://schemas.microsoft.com/office/powerpoint/2010/main" val="285275590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2" name="Picture 4" descr="http://4.bp.blogspot.com/-cAQotb3UuBw/UIwR9wmbN8I/AAAAAAAAAkc/lMhlIf0bwj0/s640/DSC0249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337389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4.bp.blogspot.com/-U9m944UNPwQ/UIwRiG9ih2I/AAAAAAAAAkU/finSOfLjmuM/s640/DSC0248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731082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4.bp.blogspot.com/-yqqJQfhEncE/UIwTxbCg9LI/AAAAAAAAAlA/Bukqwhetql8/s640/DSC0254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288808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4.bp.blogspot.com/-p98FjXPH-iY/UIwSa1ZB1UI/AAAAAAAAAko/T7IU34AfWIU/s640/DSC0251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422409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4.bp.blogspot.com/-PHtLdscpV6U/UIwS6D_O0hI/AAAAAAAAAkw/iMVF14zGnVk/s640/DSC0251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509904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82771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http://3.bp.blogspot.com/-twD-wEygsPc/UIwUNkafJ6I/AAAAAAAAAlM/8vL4T-PJJVM/s640/DSC0255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445131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4.bp.blogspot.com/-oRTk2RLv-XA/UIwUq70h7QI/AAAAAAAAAlU/gVkrIyfGLtw/s640/DSC0255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80764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ttp://1.bp.blogspot.com/-UYRgYJZoqB4/UIwVJ9m9hMI/AAAAAAAAAlc/sstbqoG4mfM/s640/DSC0255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282644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4.bp.blogspot.com/-MnoiP3iZKOg/UIwVrWH6xdI/AAAAAAAAAlk/Fvzf_rCQZPk/s640/DSC0255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517978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4.bp.blogspot.com/-tTbADHYn3gc/UIwWJjUkJ6I/AAAAAAAAAlw/DCLv0nhcL6g/s640/DSC0263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980147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3.bp.blogspot.com/-AJdXl0O0VQU/UIwWoXxG4sI/AAAAAAAAAl4/XjkSHFqDu_8/s640/DSC0264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385918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ttp://1.bp.blogspot.com/-352zmaH9_0w/UIwXpR3Gu7I/AAAAAAAAAmI/WLoEZ7rZ_ZA/s640/DSC0267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649509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2.bp.blogspot.com/-IGqeu7_8mXM/UIwYHJEfu7I/AAAAAAAAAmU/b29GiPa5aAo/s640/DSC0267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097819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ttp://1.bp.blogspot.com/-Ioyh797Sn1o/UIwYn9NU4vI/AAAAAAAAAmc/H9ZZ_IefXRk/s640/DSC0267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267641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1.bp.blogspot.com/-cXrdS_WEdfM/UIwZL7K_qYI/AAAAAAAAAmk/Bi0yZNJ-qOg/s640/DSC0272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57419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http://4.bp.blogspot.com/-Wem3mv7SDjk/UIwZ03tPF9I/AAAAAAAAAms/odSxhdGeKSc/s640/DSC0276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3837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2.bp.blogspot.com/-LuEQzU30agI/UIwbcXCSYOI/AAAAAAAAAnI/MPUYftWvCHs/s640/DSC0279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840089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ttp://2.bp.blogspot.com/-e1ik14_vWYQ/UIwb9SA9zAI/AAAAAAAAAnQ/82qHCskwe8Q/s640/DSC0284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839554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ttp://3.bp.blogspot.com/-REd4tyYC1GQ/UIwca4JcZDI/AAAAAAAAAnc/rdvFopSXZy4/s640/DSC0288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39903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http://3.bp.blogspot.com/-widQiOl3HXY/UIwc50my7yI/AAAAAAAAAnk/fH94XD7--tM/s640/DSC0290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546528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2.bp.blogspot.com/-nUSlnguin0g/UIwdVfTr5iI/AAAAAAAAAns/TGelNJebIjM/s640/DSC0294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906928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9912438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8158430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059110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8550515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220071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1.bp.blogspot.com/-Z4x533bXL2c/UIwaabJ3I_I/AAAAAAAAAm4/IIwHqcNAsTk/s640/DSC0276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287681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6114787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9873973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324528" cy="6840760"/>
          </a:xfrm>
          <a:prstGeom prst="rect">
            <a:avLst/>
          </a:prstGeom>
        </p:spPr>
      </p:pic>
    </p:spTree>
    <p:extLst>
      <p:ext uri="{BB962C8B-B14F-4D97-AF65-F5344CB8AC3E}">
        <p14:creationId xmlns:p14="http://schemas.microsoft.com/office/powerpoint/2010/main" val="217507254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504"/>
          <a:stretch/>
        </p:blipFill>
        <p:spPr>
          <a:xfrm>
            <a:off x="0" y="-99392"/>
            <a:ext cx="9144000" cy="7056783"/>
          </a:xfrm>
          <a:prstGeom prst="rect">
            <a:avLst/>
          </a:prstGeom>
        </p:spPr>
      </p:pic>
    </p:spTree>
    <p:extLst>
      <p:ext uri="{BB962C8B-B14F-4D97-AF65-F5344CB8AC3E}">
        <p14:creationId xmlns:p14="http://schemas.microsoft.com/office/powerpoint/2010/main" val="92224375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957392"/>
          </a:xfrm>
          <a:prstGeom prst="rect">
            <a:avLst/>
          </a:prstGeom>
        </p:spPr>
      </p:pic>
    </p:spTree>
    <p:extLst>
      <p:ext uri="{BB962C8B-B14F-4D97-AF65-F5344CB8AC3E}">
        <p14:creationId xmlns:p14="http://schemas.microsoft.com/office/powerpoint/2010/main" val="85395635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6046115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418128012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954324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471" b="8432"/>
          <a:stretch/>
        </p:blipFill>
        <p:spPr>
          <a:xfrm>
            <a:off x="-1" y="0"/>
            <a:ext cx="9278471" cy="6858000"/>
          </a:xfrm>
          <a:prstGeom prst="rect">
            <a:avLst/>
          </a:prstGeom>
        </p:spPr>
      </p:pic>
    </p:spTree>
    <p:extLst>
      <p:ext uri="{BB962C8B-B14F-4D97-AF65-F5344CB8AC3E}">
        <p14:creationId xmlns:p14="http://schemas.microsoft.com/office/powerpoint/2010/main" val="168903756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689638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636369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952520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216"/>
          <a:stretch/>
        </p:blipFill>
        <p:spPr>
          <a:xfrm>
            <a:off x="0" y="0"/>
            <a:ext cx="9144000" cy="6857999"/>
          </a:xfrm>
          <a:prstGeom prst="rect">
            <a:avLst/>
          </a:prstGeom>
        </p:spPr>
      </p:pic>
    </p:spTree>
    <p:extLst>
      <p:ext uri="{BB962C8B-B14F-4D97-AF65-F5344CB8AC3E}">
        <p14:creationId xmlns:p14="http://schemas.microsoft.com/office/powerpoint/2010/main" val="74930979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435"/>
          <a:stretch/>
        </p:blipFill>
        <p:spPr>
          <a:xfrm>
            <a:off x="0" y="1"/>
            <a:ext cx="9144000" cy="6858000"/>
          </a:xfrm>
          <a:prstGeom prst="rect">
            <a:avLst/>
          </a:prstGeom>
        </p:spPr>
      </p:pic>
    </p:spTree>
    <p:extLst>
      <p:ext uri="{BB962C8B-B14F-4D97-AF65-F5344CB8AC3E}">
        <p14:creationId xmlns:p14="http://schemas.microsoft.com/office/powerpoint/2010/main" val="398716639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71043994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46" y="0"/>
            <a:ext cx="9130553" cy="7056784"/>
          </a:xfrm>
          <a:prstGeom prst="rect">
            <a:avLst/>
          </a:prstGeom>
        </p:spPr>
      </p:pic>
    </p:spTree>
    <p:extLst>
      <p:ext uri="{BB962C8B-B14F-4D97-AF65-F5344CB8AC3E}">
        <p14:creationId xmlns:p14="http://schemas.microsoft.com/office/powerpoint/2010/main" val="21605121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010" b="2782"/>
          <a:stretch/>
        </p:blipFill>
        <p:spPr>
          <a:xfrm>
            <a:off x="-180528" y="0"/>
            <a:ext cx="9324528" cy="6858000"/>
          </a:xfrm>
          <a:prstGeom prst="rect">
            <a:avLst/>
          </a:prstGeom>
        </p:spPr>
      </p:pic>
    </p:spTree>
    <p:extLst>
      <p:ext uri="{BB962C8B-B14F-4D97-AF65-F5344CB8AC3E}">
        <p14:creationId xmlns:p14="http://schemas.microsoft.com/office/powerpoint/2010/main" val="19229188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5792448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1881262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256738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838"/>
          <a:stretch/>
        </p:blipFill>
        <p:spPr>
          <a:xfrm>
            <a:off x="0" y="-99392"/>
            <a:ext cx="9144000" cy="7056784"/>
          </a:xfrm>
          <a:prstGeom prst="rect">
            <a:avLst/>
          </a:prstGeom>
        </p:spPr>
      </p:pic>
    </p:spTree>
    <p:extLst>
      <p:ext uri="{BB962C8B-B14F-4D97-AF65-F5344CB8AC3E}">
        <p14:creationId xmlns:p14="http://schemas.microsoft.com/office/powerpoint/2010/main" val="266255044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25" y="38100"/>
            <a:ext cx="9048750" cy="6781800"/>
          </a:xfrm>
          <a:prstGeom prst="rect">
            <a:avLst/>
          </a:prstGeom>
        </p:spPr>
      </p:pic>
    </p:spTree>
    <p:extLst>
      <p:ext uri="{BB962C8B-B14F-4D97-AF65-F5344CB8AC3E}">
        <p14:creationId xmlns:p14="http://schemas.microsoft.com/office/powerpoint/2010/main" val="326895568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88"/>
            <a:ext cx="4762500" cy="28575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819400"/>
            <a:ext cx="5610225" cy="40386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62500" y="0"/>
            <a:ext cx="4381500" cy="281940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10225" y="2819400"/>
            <a:ext cx="3533775" cy="4038600"/>
          </a:xfrm>
          <a:prstGeom prst="rect">
            <a:avLst/>
          </a:prstGeom>
        </p:spPr>
      </p:pic>
    </p:spTree>
    <p:extLst>
      <p:ext uri="{BB962C8B-B14F-4D97-AF65-F5344CB8AC3E}">
        <p14:creationId xmlns:p14="http://schemas.microsoft.com/office/powerpoint/2010/main" val="148829671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282506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r="-1295" b="10051"/>
          <a:stretch/>
        </p:blipFill>
        <p:spPr>
          <a:xfrm>
            <a:off x="285750" y="-99392"/>
            <a:ext cx="8966770" cy="6957392"/>
          </a:xfrm>
          <a:prstGeom prst="rect">
            <a:avLst/>
          </a:prstGeom>
        </p:spPr>
      </p:pic>
    </p:spTree>
    <p:extLst>
      <p:ext uri="{BB962C8B-B14F-4D97-AF65-F5344CB8AC3E}">
        <p14:creationId xmlns:p14="http://schemas.microsoft.com/office/powerpoint/2010/main" val="57796936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56321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128791"/>
          </a:xfrm>
          <a:prstGeom prst="rect">
            <a:avLst/>
          </a:prstGeom>
        </p:spPr>
      </p:pic>
    </p:spTree>
    <p:extLst>
      <p:ext uri="{BB962C8B-B14F-4D97-AF65-F5344CB8AC3E}">
        <p14:creationId xmlns:p14="http://schemas.microsoft.com/office/powerpoint/2010/main" val="322576899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81843045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184"/>
          <a:stretch/>
        </p:blipFill>
        <p:spPr>
          <a:xfrm>
            <a:off x="0" y="116632"/>
            <a:ext cx="9144000" cy="6741368"/>
          </a:xfrm>
          <a:prstGeom prst="rect">
            <a:avLst/>
          </a:prstGeom>
        </p:spPr>
      </p:pic>
    </p:spTree>
    <p:extLst>
      <p:ext uri="{BB962C8B-B14F-4D97-AF65-F5344CB8AC3E}">
        <p14:creationId xmlns:p14="http://schemas.microsoft.com/office/powerpoint/2010/main" val="119279697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91"/>
          <a:stretch/>
        </p:blipFill>
        <p:spPr>
          <a:xfrm>
            <a:off x="179512" y="0"/>
            <a:ext cx="8964488" cy="6858000"/>
          </a:xfrm>
          <a:prstGeom prst="rect">
            <a:avLst/>
          </a:prstGeom>
        </p:spPr>
      </p:pic>
    </p:spTree>
    <p:extLst>
      <p:ext uri="{BB962C8B-B14F-4D97-AF65-F5344CB8AC3E}">
        <p14:creationId xmlns:p14="http://schemas.microsoft.com/office/powerpoint/2010/main" val="54049625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r="-1323" b="7151"/>
          <a:stretch/>
        </p:blipFill>
        <p:spPr>
          <a:xfrm>
            <a:off x="0" y="-99392"/>
            <a:ext cx="9265024" cy="6957392"/>
          </a:xfrm>
          <a:prstGeom prst="rect">
            <a:avLst/>
          </a:prstGeom>
        </p:spPr>
      </p:pic>
    </p:spTree>
    <p:extLst>
      <p:ext uri="{BB962C8B-B14F-4D97-AF65-F5344CB8AC3E}">
        <p14:creationId xmlns:p14="http://schemas.microsoft.com/office/powerpoint/2010/main" val="91386114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74296" y="-17512"/>
            <a:ext cx="3965839" cy="24384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90135" y="2420888"/>
            <a:ext cx="6350000" cy="47625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796" y="116632"/>
            <a:ext cx="5143500" cy="6858000"/>
          </a:xfrm>
          <a:prstGeom prst="rect">
            <a:avLst/>
          </a:prstGeom>
        </p:spPr>
      </p:pic>
    </p:spTree>
    <p:extLst>
      <p:ext uri="{BB962C8B-B14F-4D97-AF65-F5344CB8AC3E}">
        <p14:creationId xmlns:p14="http://schemas.microsoft.com/office/powerpoint/2010/main" val="55319548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3559"/>
            <a:ext cx="9144000" cy="6690881"/>
          </a:xfrm>
          <a:prstGeom prst="rect">
            <a:avLst/>
          </a:prstGeom>
        </p:spPr>
      </p:pic>
    </p:spTree>
    <p:extLst>
      <p:ext uri="{BB962C8B-B14F-4D97-AF65-F5344CB8AC3E}">
        <p14:creationId xmlns:p14="http://schemas.microsoft.com/office/powerpoint/2010/main" val="127843458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636649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Equidad">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Equidad">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dad">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3.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442</TotalTime>
  <Words>2995</Words>
  <Application>Microsoft Office PowerPoint</Application>
  <PresentationFormat>Presentación en pantalla (4:3)</PresentationFormat>
  <Paragraphs>268</Paragraphs>
  <Slides>118</Slides>
  <Notes>85</Notes>
  <HiddenSlides>0</HiddenSlides>
  <MMClips>0</MMClips>
  <ScaleCrop>false</ScaleCrop>
  <HeadingPairs>
    <vt:vector size="6" baseType="variant">
      <vt:variant>
        <vt:lpstr>Fuentes usadas</vt:lpstr>
      </vt:variant>
      <vt:variant>
        <vt:i4>6</vt:i4>
      </vt:variant>
      <vt:variant>
        <vt:lpstr>Tema</vt:lpstr>
      </vt:variant>
      <vt:variant>
        <vt:i4>3</vt:i4>
      </vt:variant>
      <vt:variant>
        <vt:lpstr>Títulos de diapositiva</vt:lpstr>
      </vt:variant>
      <vt:variant>
        <vt:i4>118</vt:i4>
      </vt:variant>
    </vt:vector>
  </HeadingPairs>
  <TitlesOfParts>
    <vt:vector size="127" baseType="lpstr">
      <vt:lpstr>Calibri</vt:lpstr>
      <vt:lpstr>Century Schoolbook</vt:lpstr>
      <vt:lpstr>Franklin Gothic Book</vt:lpstr>
      <vt:lpstr>Perpetua</vt:lpstr>
      <vt:lpstr>Wingdings</vt:lpstr>
      <vt:lpstr>Wingdings 2</vt:lpstr>
      <vt:lpstr>Default Theme</vt:lpstr>
      <vt:lpstr>Equidad</vt:lpstr>
      <vt:lpstr>1_Default Theme</vt:lpstr>
      <vt:lpstr>Jardines en la india</vt:lpstr>
      <vt:lpstr>Lalbagh Botanical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Oody Botanical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en la india</dc:title>
  <dc:creator>Josep</dc:creator>
  <cp:lastModifiedBy>Usuario</cp:lastModifiedBy>
  <cp:revision>14</cp:revision>
  <dcterms:created xsi:type="dcterms:W3CDTF">2014-01-07T09:20:11Z</dcterms:created>
  <dcterms:modified xsi:type="dcterms:W3CDTF">2018-03-01T07:36:34Z</dcterms:modified>
</cp:coreProperties>
</file>