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1"/>
  </p:notesMasterIdLst>
  <p:sldIdLst>
    <p:sldId id="256" r:id="rId2"/>
    <p:sldId id="271" r:id="rId3"/>
    <p:sldId id="367" r:id="rId4"/>
    <p:sldId id="258" r:id="rId5"/>
    <p:sldId id="259" r:id="rId6"/>
    <p:sldId id="265" r:id="rId7"/>
    <p:sldId id="270" r:id="rId8"/>
    <p:sldId id="260" r:id="rId9"/>
    <p:sldId id="261" r:id="rId10"/>
    <p:sldId id="262" r:id="rId11"/>
    <p:sldId id="263" r:id="rId12"/>
    <p:sldId id="264" r:id="rId13"/>
    <p:sldId id="266" r:id="rId14"/>
    <p:sldId id="267" r:id="rId15"/>
    <p:sldId id="268" r:id="rId16"/>
    <p:sldId id="269" r:id="rId17"/>
    <p:sldId id="272" r:id="rId18"/>
    <p:sldId id="369" r:id="rId19"/>
    <p:sldId id="370" r:id="rId20"/>
    <p:sldId id="295" r:id="rId21"/>
    <p:sldId id="278" r:id="rId22"/>
    <p:sldId id="273" r:id="rId23"/>
    <p:sldId id="309" r:id="rId24"/>
    <p:sldId id="274" r:id="rId25"/>
    <p:sldId id="275" r:id="rId26"/>
    <p:sldId id="276" r:id="rId27"/>
    <p:sldId id="277" r:id="rId28"/>
    <p:sldId id="279" r:id="rId29"/>
    <p:sldId id="280" r:id="rId30"/>
    <p:sldId id="281" r:id="rId31"/>
    <p:sldId id="285" r:id="rId32"/>
    <p:sldId id="284" r:id="rId33"/>
    <p:sldId id="282" r:id="rId34"/>
    <p:sldId id="283" r:id="rId35"/>
    <p:sldId id="286" r:id="rId36"/>
    <p:sldId id="287" r:id="rId37"/>
    <p:sldId id="288" r:id="rId38"/>
    <p:sldId id="289" r:id="rId39"/>
    <p:sldId id="290" r:id="rId40"/>
    <p:sldId id="291" r:id="rId41"/>
    <p:sldId id="292" r:id="rId42"/>
    <p:sldId id="293" r:id="rId43"/>
    <p:sldId id="294" r:id="rId44"/>
    <p:sldId id="296" r:id="rId45"/>
    <p:sldId id="298" r:id="rId46"/>
    <p:sldId id="299" r:id="rId47"/>
    <p:sldId id="301" r:id="rId48"/>
    <p:sldId id="302" r:id="rId49"/>
    <p:sldId id="303" r:id="rId50"/>
    <p:sldId id="306" r:id="rId51"/>
    <p:sldId id="307" r:id="rId52"/>
    <p:sldId id="300" r:id="rId53"/>
    <p:sldId id="304" r:id="rId54"/>
    <p:sldId id="305" r:id="rId55"/>
    <p:sldId id="368" r:id="rId56"/>
    <p:sldId id="371" r:id="rId57"/>
    <p:sldId id="312" r:id="rId58"/>
    <p:sldId id="328" r:id="rId59"/>
    <p:sldId id="313" r:id="rId60"/>
    <p:sldId id="317" r:id="rId61"/>
    <p:sldId id="327" r:id="rId62"/>
    <p:sldId id="310" r:id="rId63"/>
    <p:sldId id="311" r:id="rId64"/>
    <p:sldId id="314" r:id="rId65"/>
    <p:sldId id="315" r:id="rId66"/>
    <p:sldId id="316" r:id="rId67"/>
    <p:sldId id="318" r:id="rId68"/>
    <p:sldId id="319" r:id="rId69"/>
    <p:sldId id="320" r:id="rId70"/>
    <p:sldId id="321" r:id="rId71"/>
    <p:sldId id="322" r:id="rId72"/>
    <p:sldId id="323" r:id="rId73"/>
    <p:sldId id="324" r:id="rId74"/>
    <p:sldId id="325" r:id="rId75"/>
    <p:sldId id="326" r:id="rId76"/>
    <p:sldId id="329" r:id="rId77"/>
    <p:sldId id="330" r:id="rId78"/>
    <p:sldId id="331" r:id="rId79"/>
    <p:sldId id="332" r:id="rId80"/>
    <p:sldId id="333" r:id="rId81"/>
    <p:sldId id="336" r:id="rId82"/>
    <p:sldId id="338" r:id="rId83"/>
    <p:sldId id="346" r:id="rId84"/>
    <p:sldId id="337" r:id="rId85"/>
    <p:sldId id="339" r:id="rId86"/>
    <p:sldId id="340" r:id="rId87"/>
    <p:sldId id="341" r:id="rId88"/>
    <p:sldId id="342" r:id="rId89"/>
    <p:sldId id="343" r:id="rId90"/>
    <p:sldId id="344" r:id="rId91"/>
    <p:sldId id="345" r:id="rId92"/>
    <p:sldId id="347" r:id="rId93"/>
    <p:sldId id="374" r:id="rId94"/>
    <p:sldId id="375" r:id="rId95"/>
    <p:sldId id="376" r:id="rId96"/>
    <p:sldId id="358" r:id="rId97"/>
    <p:sldId id="357" r:id="rId98"/>
    <p:sldId id="348" r:id="rId99"/>
    <p:sldId id="349" r:id="rId100"/>
    <p:sldId id="390" r:id="rId101"/>
    <p:sldId id="385" r:id="rId102"/>
    <p:sldId id="354" r:id="rId103"/>
    <p:sldId id="350" r:id="rId104"/>
    <p:sldId id="351" r:id="rId105"/>
    <p:sldId id="352" r:id="rId106"/>
    <p:sldId id="353" r:id="rId107"/>
    <p:sldId id="355" r:id="rId108"/>
    <p:sldId id="356" r:id="rId109"/>
    <p:sldId id="359" r:id="rId110"/>
    <p:sldId id="360" r:id="rId111"/>
    <p:sldId id="361" r:id="rId112"/>
    <p:sldId id="362" r:id="rId113"/>
    <p:sldId id="363" r:id="rId114"/>
    <p:sldId id="364" r:id="rId115"/>
    <p:sldId id="365" r:id="rId116"/>
    <p:sldId id="366" r:id="rId117"/>
    <p:sldId id="372" r:id="rId118"/>
    <p:sldId id="373" r:id="rId119"/>
    <p:sldId id="384" r:id="rId120"/>
    <p:sldId id="377" r:id="rId121"/>
    <p:sldId id="378" r:id="rId122"/>
    <p:sldId id="379" r:id="rId123"/>
    <p:sldId id="381" r:id="rId124"/>
    <p:sldId id="382" r:id="rId125"/>
    <p:sldId id="383" r:id="rId126"/>
    <p:sldId id="386" r:id="rId127"/>
    <p:sldId id="387" r:id="rId128"/>
    <p:sldId id="388" r:id="rId129"/>
    <p:sldId id="389" r:id="rId1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8D0F86-936F-431D-964F-C8A2FE6308A1}"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7E75F71-CB94-4430-B400-775CE9769455}" type="slidenum">
              <a:rPr lang="es-ES" smtClean="0"/>
              <a:t>‹Nº›</a:t>
            </a:fld>
            <a:endParaRPr lang="es-ES" dirty="0"/>
          </a:p>
        </p:txBody>
      </p:sp>
    </p:spTree>
    <p:extLst>
      <p:ext uri="{BB962C8B-B14F-4D97-AF65-F5344CB8AC3E}">
        <p14:creationId xmlns:p14="http://schemas.microsoft.com/office/powerpoint/2010/main" val="36088627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Agri Horticultural Garden</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4</a:t>
            </a:fld>
            <a:endParaRPr lang="es-ES" dirty="0"/>
          </a:p>
        </p:txBody>
      </p:sp>
    </p:spTree>
    <p:extLst>
      <p:ext uri="{BB962C8B-B14F-4D97-AF65-F5344CB8AC3E}">
        <p14:creationId xmlns:p14="http://schemas.microsoft.com/office/powerpoint/2010/main" val="11570829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Agri Horticultural Garden</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5</a:t>
            </a:fld>
            <a:endParaRPr lang="es-ES" dirty="0"/>
          </a:p>
        </p:txBody>
      </p:sp>
    </p:spTree>
    <p:extLst>
      <p:ext uri="{BB962C8B-B14F-4D97-AF65-F5344CB8AC3E}">
        <p14:creationId xmlns:p14="http://schemas.microsoft.com/office/powerpoint/2010/main" val="3549852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Agri Horticultural Garden.-Anual_Flower Show</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6</a:t>
            </a:fld>
            <a:endParaRPr lang="es-ES" dirty="0"/>
          </a:p>
        </p:txBody>
      </p:sp>
    </p:spTree>
    <p:extLst>
      <p:ext uri="{BB962C8B-B14F-4D97-AF65-F5344CB8AC3E}">
        <p14:creationId xmlns:p14="http://schemas.microsoft.com/office/powerpoint/2010/main" val="36162041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Agri Horticultural Garden</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8</a:t>
            </a:fld>
            <a:endParaRPr lang="es-ES" dirty="0"/>
          </a:p>
        </p:txBody>
      </p:sp>
    </p:spTree>
    <p:extLst>
      <p:ext uri="{BB962C8B-B14F-4D97-AF65-F5344CB8AC3E}">
        <p14:creationId xmlns:p14="http://schemas.microsoft.com/office/powerpoint/2010/main" val="10819208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Agri Horticultural Garden</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9</a:t>
            </a:fld>
            <a:endParaRPr lang="es-ES" dirty="0"/>
          </a:p>
        </p:txBody>
      </p:sp>
    </p:spTree>
    <p:extLst>
      <p:ext uri="{BB962C8B-B14F-4D97-AF65-F5344CB8AC3E}">
        <p14:creationId xmlns:p14="http://schemas.microsoft.com/office/powerpoint/2010/main" val="4376946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Agri Horticultural Garden.-Annual_Flower_Show</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10</a:t>
            </a:fld>
            <a:endParaRPr lang="es-ES" dirty="0"/>
          </a:p>
        </p:txBody>
      </p:sp>
    </p:spTree>
    <p:extLst>
      <p:ext uri="{BB962C8B-B14F-4D97-AF65-F5344CB8AC3E}">
        <p14:creationId xmlns:p14="http://schemas.microsoft.com/office/powerpoint/2010/main" val="12223092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Agri Horticultural Garden.-Annual_Flower_Show</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11</a:t>
            </a:fld>
            <a:endParaRPr lang="es-ES" dirty="0"/>
          </a:p>
        </p:txBody>
      </p:sp>
    </p:spTree>
    <p:extLst>
      <p:ext uri="{BB962C8B-B14F-4D97-AF65-F5344CB8AC3E}">
        <p14:creationId xmlns:p14="http://schemas.microsoft.com/office/powerpoint/2010/main" val="12718481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Agri Horticultural Garden.-Anual_Flower</a:t>
            </a:r>
            <a:r>
              <a:rPr lang="es-ES" baseline="0" dirty="0"/>
              <a:t> S</a:t>
            </a:r>
            <a:r>
              <a:rPr lang="es-ES" dirty="0"/>
              <a:t>how</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12</a:t>
            </a:fld>
            <a:endParaRPr lang="es-ES" dirty="0"/>
          </a:p>
        </p:txBody>
      </p:sp>
    </p:spTree>
    <p:extLst>
      <p:ext uri="{BB962C8B-B14F-4D97-AF65-F5344CB8AC3E}">
        <p14:creationId xmlns:p14="http://schemas.microsoft.com/office/powerpoint/2010/main" val="9188362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Agri-Horticultural_</a:t>
            </a:r>
            <a:r>
              <a:rPr lang="es-ES" baseline="0" dirty="0"/>
              <a:t> S</a:t>
            </a:r>
            <a:r>
              <a:rPr lang="es-ES" dirty="0"/>
              <a:t>ociety</a:t>
            </a:r>
            <a:r>
              <a:rPr lang="es-ES" baseline="0" dirty="0"/>
              <a:t> </a:t>
            </a:r>
            <a:r>
              <a:rPr lang="es-ES" dirty="0"/>
              <a:t>of</a:t>
            </a:r>
            <a:r>
              <a:rPr lang="es-ES" baseline="0" dirty="0"/>
              <a:t> I</a:t>
            </a:r>
            <a:r>
              <a:rPr lang="es-ES" dirty="0"/>
              <a:t>ndia_.-Alipore_-_Kolkata.</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13</a:t>
            </a:fld>
            <a:endParaRPr lang="es-ES" dirty="0"/>
          </a:p>
        </p:txBody>
      </p:sp>
    </p:spTree>
    <p:extLst>
      <p:ext uri="{BB962C8B-B14F-4D97-AF65-F5344CB8AC3E}">
        <p14:creationId xmlns:p14="http://schemas.microsoft.com/office/powerpoint/2010/main" val="26949142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Agri-Horticultural_ Society of India_.-Alipore_-_Kolkata.</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14</a:t>
            </a:fld>
            <a:endParaRPr lang="es-ES" dirty="0"/>
          </a:p>
        </p:txBody>
      </p:sp>
    </p:spTree>
    <p:extLst>
      <p:ext uri="{BB962C8B-B14F-4D97-AF65-F5344CB8AC3E}">
        <p14:creationId xmlns:p14="http://schemas.microsoft.com/office/powerpoint/2010/main" val="18762733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Agri-Horticultural_ Society of India_.-Alipore_-_Kolkata.</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15</a:t>
            </a:fld>
            <a:endParaRPr lang="es-ES" dirty="0"/>
          </a:p>
        </p:txBody>
      </p:sp>
    </p:spTree>
    <p:extLst>
      <p:ext uri="{BB962C8B-B14F-4D97-AF65-F5344CB8AC3E}">
        <p14:creationId xmlns:p14="http://schemas.microsoft.com/office/powerpoint/2010/main" val="32230666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Agri-Horticultural_ Society of India_.-Alipore_-_Kolkata.</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16</a:t>
            </a:fld>
            <a:endParaRPr lang="es-ES" dirty="0"/>
          </a:p>
        </p:txBody>
      </p:sp>
    </p:spTree>
    <p:extLst>
      <p:ext uri="{BB962C8B-B14F-4D97-AF65-F5344CB8AC3E}">
        <p14:creationId xmlns:p14="http://schemas.microsoft.com/office/powerpoint/2010/main" val="29468621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20</a:t>
            </a:fld>
            <a:endParaRPr lang="es-ES" dirty="0"/>
          </a:p>
        </p:txBody>
      </p:sp>
    </p:spTree>
    <p:extLst>
      <p:ext uri="{BB962C8B-B14F-4D97-AF65-F5344CB8AC3E}">
        <p14:creationId xmlns:p14="http://schemas.microsoft.com/office/powerpoint/2010/main" val="38029892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21</a:t>
            </a:fld>
            <a:endParaRPr lang="es-ES" dirty="0"/>
          </a:p>
        </p:txBody>
      </p:sp>
    </p:spTree>
    <p:extLst>
      <p:ext uri="{BB962C8B-B14F-4D97-AF65-F5344CB8AC3E}">
        <p14:creationId xmlns:p14="http://schemas.microsoft.com/office/powerpoint/2010/main" val="35853671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Botanical Gardens</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22</a:t>
            </a:fld>
            <a:endParaRPr lang="es-ES" dirty="0"/>
          </a:p>
        </p:txBody>
      </p:sp>
    </p:spTree>
    <p:extLst>
      <p:ext uri="{BB962C8B-B14F-4D97-AF65-F5344CB8AC3E}">
        <p14:creationId xmlns:p14="http://schemas.microsoft.com/office/powerpoint/2010/main" val="9357241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23</a:t>
            </a:fld>
            <a:endParaRPr lang="es-ES" dirty="0"/>
          </a:p>
        </p:txBody>
      </p:sp>
    </p:spTree>
    <p:extLst>
      <p:ext uri="{BB962C8B-B14F-4D97-AF65-F5344CB8AC3E}">
        <p14:creationId xmlns:p14="http://schemas.microsoft.com/office/powerpoint/2010/main" val="10351316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Botanical Gardens</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24</a:t>
            </a:fld>
            <a:endParaRPr lang="es-ES" dirty="0"/>
          </a:p>
        </p:txBody>
      </p:sp>
    </p:spTree>
    <p:extLst>
      <p:ext uri="{BB962C8B-B14F-4D97-AF65-F5344CB8AC3E}">
        <p14:creationId xmlns:p14="http://schemas.microsoft.com/office/powerpoint/2010/main" val="14150256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Botanical Gardens</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25</a:t>
            </a:fld>
            <a:endParaRPr lang="es-ES" dirty="0"/>
          </a:p>
        </p:txBody>
      </p:sp>
    </p:spTree>
    <p:extLst>
      <p:ext uri="{BB962C8B-B14F-4D97-AF65-F5344CB8AC3E}">
        <p14:creationId xmlns:p14="http://schemas.microsoft.com/office/powerpoint/2010/main" val="26109568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Botanical Gardens</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26</a:t>
            </a:fld>
            <a:endParaRPr lang="es-ES" dirty="0"/>
          </a:p>
        </p:txBody>
      </p:sp>
    </p:spTree>
    <p:extLst>
      <p:ext uri="{BB962C8B-B14F-4D97-AF65-F5344CB8AC3E}">
        <p14:creationId xmlns:p14="http://schemas.microsoft.com/office/powerpoint/2010/main" val="2438923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28</a:t>
            </a:fld>
            <a:endParaRPr lang="es-ES" dirty="0"/>
          </a:p>
        </p:txBody>
      </p:sp>
    </p:spTree>
    <p:extLst>
      <p:ext uri="{BB962C8B-B14F-4D97-AF65-F5344CB8AC3E}">
        <p14:creationId xmlns:p14="http://schemas.microsoft.com/office/powerpoint/2010/main" val="24339470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29</a:t>
            </a:fld>
            <a:endParaRPr lang="es-ES" dirty="0"/>
          </a:p>
        </p:txBody>
      </p:sp>
    </p:spTree>
    <p:extLst>
      <p:ext uri="{BB962C8B-B14F-4D97-AF65-F5344CB8AC3E}">
        <p14:creationId xmlns:p14="http://schemas.microsoft.com/office/powerpoint/2010/main" val="23964703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30</a:t>
            </a:fld>
            <a:endParaRPr lang="es-ES" dirty="0"/>
          </a:p>
        </p:txBody>
      </p:sp>
    </p:spTree>
    <p:extLst>
      <p:ext uri="{BB962C8B-B14F-4D97-AF65-F5344CB8AC3E}">
        <p14:creationId xmlns:p14="http://schemas.microsoft.com/office/powerpoint/2010/main" val="22944316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31</a:t>
            </a:fld>
            <a:endParaRPr lang="es-ES" dirty="0"/>
          </a:p>
        </p:txBody>
      </p:sp>
    </p:spTree>
    <p:extLst>
      <p:ext uri="{BB962C8B-B14F-4D97-AF65-F5344CB8AC3E}">
        <p14:creationId xmlns:p14="http://schemas.microsoft.com/office/powerpoint/2010/main" val="27480566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32</a:t>
            </a:fld>
            <a:endParaRPr lang="es-ES" dirty="0"/>
          </a:p>
        </p:txBody>
      </p:sp>
    </p:spTree>
    <p:extLst>
      <p:ext uri="{BB962C8B-B14F-4D97-AF65-F5344CB8AC3E}">
        <p14:creationId xmlns:p14="http://schemas.microsoft.com/office/powerpoint/2010/main" val="32577376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33</a:t>
            </a:fld>
            <a:endParaRPr lang="es-ES" dirty="0"/>
          </a:p>
        </p:txBody>
      </p:sp>
    </p:spTree>
    <p:extLst>
      <p:ext uri="{BB962C8B-B14F-4D97-AF65-F5344CB8AC3E}">
        <p14:creationId xmlns:p14="http://schemas.microsoft.com/office/powerpoint/2010/main" val="36906146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34</a:t>
            </a:fld>
            <a:endParaRPr lang="es-ES" dirty="0"/>
          </a:p>
        </p:txBody>
      </p:sp>
    </p:spTree>
    <p:extLst>
      <p:ext uri="{BB962C8B-B14F-4D97-AF65-F5344CB8AC3E}">
        <p14:creationId xmlns:p14="http://schemas.microsoft.com/office/powerpoint/2010/main" val="23473429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35</a:t>
            </a:fld>
            <a:endParaRPr lang="es-ES" dirty="0"/>
          </a:p>
        </p:txBody>
      </p:sp>
    </p:spTree>
    <p:extLst>
      <p:ext uri="{BB962C8B-B14F-4D97-AF65-F5344CB8AC3E}">
        <p14:creationId xmlns:p14="http://schemas.microsoft.com/office/powerpoint/2010/main" val="1696492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36</a:t>
            </a:fld>
            <a:endParaRPr lang="es-ES" dirty="0"/>
          </a:p>
        </p:txBody>
      </p:sp>
    </p:spTree>
    <p:extLst>
      <p:ext uri="{BB962C8B-B14F-4D97-AF65-F5344CB8AC3E}">
        <p14:creationId xmlns:p14="http://schemas.microsoft.com/office/powerpoint/2010/main" val="6122476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37</a:t>
            </a:fld>
            <a:endParaRPr lang="es-ES" dirty="0"/>
          </a:p>
        </p:txBody>
      </p:sp>
    </p:spTree>
    <p:extLst>
      <p:ext uri="{BB962C8B-B14F-4D97-AF65-F5344CB8AC3E}">
        <p14:creationId xmlns:p14="http://schemas.microsoft.com/office/powerpoint/2010/main" val="1221972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38</a:t>
            </a:fld>
            <a:endParaRPr lang="es-ES" dirty="0"/>
          </a:p>
        </p:txBody>
      </p:sp>
    </p:spTree>
    <p:extLst>
      <p:ext uri="{BB962C8B-B14F-4D97-AF65-F5344CB8AC3E}">
        <p14:creationId xmlns:p14="http://schemas.microsoft.com/office/powerpoint/2010/main" val="5198355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39</a:t>
            </a:fld>
            <a:endParaRPr lang="es-ES" dirty="0"/>
          </a:p>
        </p:txBody>
      </p:sp>
    </p:spTree>
    <p:extLst>
      <p:ext uri="{BB962C8B-B14F-4D97-AF65-F5344CB8AC3E}">
        <p14:creationId xmlns:p14="http://schemas.microsoft.com/office/powerpoint/2010/main" val="14154369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40</a:t>
            </a:fld>
            <a:endParaRPr lang="es-ES" dirty="0"/>
          </a:p>
        </p:txBody>
      </p:sp>
    </p:spTree>
    <p:extLst>
      <p:ext uri="{BB962C8B-B14F-4D97-AF65-F5344CB8AC3E}">
        <p14:creationId xmlns:p14="http://schemas.microsoft.com/office/powerpoint/2010/main" val="21952968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41</a:t>
            </a:fld>
            <a:endParaRPr lang="es-ES" dirty="0"/>
          </a:p>
        </p:txBody>
      </p:sp>
    </p:spTree>
    <p:extLst>
      <p:ext uri="{BB962C8B-B14F-4D97-AF65-F5344CB8AC3E}">
        <p14:creationId xmlns:p14="http://schemas.microsoft.com/office/powerpoint/2010/main" val="5162065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42</a:t>
            </a:fld>
            <a:endParaRPr lang="es-ES" dirty="0"/>
          </a:p>
        </p:txBody>
      </p:sp>
    </p:spTree>
    <p:extLst>
      <p:ext uri="{BB962C8B-B14F-4D97-AF65-F5344CB8AC3E}">
        <p14:creationId xmlns:p14="http://schemas.microsoft.com/office/powerpoint/2010/main" val="13637978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43</a:t>
            </a:fld>
            <a:endParaRPr lang="es-ES" dirty="0"/>
          </a:p>
        </p:txBody>
      </p:sp>
    </p:spTree>
    <p:extLst>
      <p:ext uri="{BB962C8B-B14F-4D97-AF65-F5344CB8AC3E}">
        <p14:creationId xmlns:p14="http://schemas.microsoft.com/office/powerpoint/2010/main" val="16891637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Bangalore..-Jack Fruit</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44</a:t>
            </a:fld>
            <a:endParaRPr lang="es-ES" dirty="0"/>
          </a:p>
        </p:txBody>
      </p:sp>
    </p:spTree>
    <p:extLst>
      <p:ext uri="{BB962C8B-B14F-4D97-AF65-F5344CB8AC3E}">
        <p14:creationId xmlns:p14="http://schemas.microsoft.com/office/powerpoint/2010/main" val="11258072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Bangalore..-Ixora</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45</a:t>
            </a:fld>
            <a:endParaRPr lang="es-ES" dirty="0"/>
          </a:p>
        </p:txBody>
      </p:sp>
    </p:spTree>
    <p:extLst>
      <p:ext uri="{BB962C8B-B14F-4D97-AF65-F5344CB8AC3E}">
        <p14:creationId xmlns:p14="http://schemas.microsoft.com/office/powerpoint/2010/main" val="42505357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46</a:t>
            </a:fld>
            <a:endParaRPr lang="es-ES" dirty="0"/>
          </a:p>
        </p:txBody>
      </p:sp>
    </p:spTree>
    <p:extLst>
      <p:ext uri="{BB962C8B-B14F-4D97-AF65-F5344CB8AC3E}">
        <p14:creationId xmlns:p14="http://schemas.microsoft.com/office/powerpoint/2010/main" val="12705978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47</a:t>
            </a:fld>
            <a:endParaRPr lang="es-ES" dirty="0"/>
          </a:p>
        </p:txBody>
      </p:sp>
    </p:spTree>
    <p:extLst>
      <p:ext uri="{BB962C8B-B14F-4D97-AF65-F5344CB8AC3E}">
        <p14:creationId xmlns:p14="http://schemas.microsoft.com/office/powerpoint/2010/main" val="21931357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48</a:t>
            </a:fld>
            <a:endParaRPr lang="es-ES" dirty="0"/>
          </a:p>
        </p:txBody>
      </p:sp>
    </p:spTree>
    <p:extLst>
      <p:ext uri="{BB962C8B-B14F-4D97-AF65-F5344CB8AC3E}">
        <p14:creationId xmlns:p14="http://schemas.microsoft.com/office/powerpoint/2010/main" val="259656833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49</a:t>
            </a:fld>
            <a:endParaRPr lang="es-ES" dirty="0"/>
          </a:p>
        </p:txBody>
      </p:sp>
    </p:spTree>
    <p:extLst>
      <p:ext uri="{BB962C8B-B14F-4D97-AF65-F5344CB8AC3E}">
        <p14:creationId xmlns:p14="http://schemas.microsoft.com/office/powerpoint/2010/main" val="1256028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50</a:t>
            </a:fld>
            <a:endParaRPr lang="es-ES" dirty="0"/>
          </a:p>
        </p:txBody>
      </p:sp>
    </p:spTree>
    <p:extLst>
      <p:ext uri="{BB962C8B-B14F-4D97-AF65-F5344CB8AC3E}">
        <p14:creationId xmlns:p14="http://schemas.microsoft.com/office/powerpoint/2010/main" val="66378425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51</a:t>
            </a:fld>
            <a:endParaRPr lang="es-ES" dirty="0"/>
          </a:p>
        </p:txBody>
      </p:sp>
    </p:spTree>
    <p:extLst>
      <p:ext uri="{BB962C8B-B14F-4D97-AF65-F5344CB8AC3E}">
        <p14:creationId xmlns:p14="http://schemas.microsoft.com/office/powerpoint/2010/main" val="27182282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52</a:t>
            </a:fld>
            <a:endParaRPr lang="es-ES" dirty="0"/>
          </a:p>
        </p:txBody>
      </p:sp>
    </p:spTree>
    <p:extLst>
      <p:ext uri="{BB962C8B-B14F-4D97-AF65-F5344CB8AC3E}">
        <p14:creationId xmlns:p14="http://schemas.microsoft.com/office/powerpoint/2010/main" val="2233500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53</a:t>
            </a:fld>
            <a:endParaRPr lang="es-ES" dirty="0"/>
          </a:p>
        </p:txBody>
      </p:sp>
    </p:spTree>
    <p:extLst>
      <p:ext uri="{BB962C8B-B14F-4D97-AF65-F5344CB8AC3E}">
        <p14:creationId xmlns:p14="http://schemas.microsoft.com/office/powerpoint/2010/main" val="71159832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54</a:t>
            </a:fld>
            <a:endParaRPr lang="es-ES" dirty="0"/>
          </a:p>
        </p:txBody>
      </p:sp>
    </p:spTree>
    <p:extLst>
      <p:ext uri="{BB962C8B-B14F-4D97-AF65-F5344CB8AC3E}">
        <p14:creationId xmlns:p14="http://schemas.microsoft.com/office/powerpoint/2010/main" val="99482642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57</a:t>
            </a:fld>
            <a:endParaRPr lang="es-ES" dirty="0"/>
          </a:p>
        </p:txBody>
      </p:sp>
    </p:spTree>
    <p:extLst>
      <p:ext uri="{BB962C8B-B14F-4D97-AF65-F5344CB8AC3E}">
        <p14:creationId xmlns:p14="http://schemas.microsoft.com/office/powerpoint/2010/main" val="87255267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58</a:t>
            </a:fld>
            <a:endParaRPr lang="es-ES" dirty="0"/>
          </a:p>
        </p:txBody>
      </p:sp>
    </p:spTree>
    <p:extLst>
      <p:ext uri="{BB962C8B-B14F-4D97-AF65-F5344CB8AC3E}">
        <p14:creationId xmlns:p14="http://schemas.microsoft.com/office/powerpoint/2010/main" val="97234952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59</a:t>
            </a:fld>
            <a:endParaRPr lang="es-ES" dirty="0"/>
          </a:p>
        </p:txBody>
      </p:sp>
    </p:spTree>
    <p:extLst>
      <p:ext uri="{BB962C8B-B14F-4D97-AF65-F5344CB8AC3E}">
        <p14:creationId xmlns:p14="http://schemas.microsoft.com/office/powerpoint/2010/main" val="178308595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60</a:t>
            </a:fld>
            <a:endParaRPr lang="es-ES" dirty="0"/>
          </a:p>
        </p:txBody>
      </p:sp>
    </p:spTree>
    <p:extLst>
      <p:ext uri="{BB962C8B-B14F-4D97-AF65-F5344CB8AC3E}">
        <p14:creationId xmlns:p14="http://schemas.microsoft.com/office/powerpoint/2010/main" val="122369204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61</a:t>
            </a:fld>
            <a:endParaRPr lang="es-ES" dirty="0"/>
          </a:p>
        </p:txBody>
      </p:sp>
    </p:spTree>
    <p:extLst>
      <p:ext uri="{BB962C8B-B14F-4D97-AF65-F5344CB8AC3E}">
        <p14:creationId xmlns:p14="http://schemas.microsoft.com/office/powerpoint/2010/main" val="412898498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62</a:t>
            </a:fld>
            <a:endParaRPr lang="es-ES" dirty="0"/>
          </a:p>
        </p:txBody>
      </p:sp>
    </p:spTree>
    <p:extLst>
      <p:ext uri="{BB962C8B-B14F-4D97-AF65-F5344CB8AC3E}">
        <p14:creationId xmlns:p14="http://schemas.microsoft.com/office/powerpoint/2010/main" val="99285050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Bangalore Palace Gardens</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63</a:t>
            </a:fld>
            <a:endParaRPr lang="es-ES" dirty="0"/>
          </a:p>
        </p:txBody>
      </p:sp>
    </p:spTree>
    <p:extLst>
      <p:ext uri="{BB962C8B-B14F-4D97-AF65-F5344CB8AC3E}">
        <p14:creationId xmlns:p14="http://schemas.microsoft.com/office/powerpoint/2010/main" val="393189171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64</a:t>
            </a:fld>
            <a:endParaRPr lang="es-ES" dirty="0"/>
          </a:p>
        </p:txBody>
      </p:sp>
    </p:spTree>
    <p:extLst>
      <p:ext uri="{BB962C8B-B14F-4D97-AF65-F5344CB8AC3E}">
        <p14:creationId xmlns:p14="http://schemas.microsoft.com/office/powerpoint/2010/main" val="55731271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65</a:t>
            </a:fld>
            <a:endParaRPr lang="es-ES" dirty="0"/>
          </a:p>
        </p:txBody>
      </p:sp>
    </p:spTree>
    <p:extLst>
      <p:ext uri="{BB962C8B-B14F-4D97-AF65-F5344CB8AC3E}">
        <p14:creationId xmlns:p14="http://schemas.microsoft.com/office/powerpoint/2010/main" val="22593077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66</a:t>
            </a:fld>
            <a:endParaRPr lang="es-ES" dirty="0"/>
          </a:p>
        </p:txBody>
      </p:sp>
    </p:spTree>
    <p:extLst>
      <p:ext uri="{BB962C8B-B14F-4D97-AF65-F5344CB8AC3E}">
        <p14:creationId xmlns:p14="http://schemas.microsoft.com/office/powerpoint/2010/main" val="231591671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67</a:t>
            </a:fld>
            <a:endParaRPr lang="es-ES" dirty="0"/>
          </a:p>
        </p:txBody>
      </p:sp>
    </p:spTree>
    <p:extLst>
      <p:ext uri="{BB962C8B-B14F-4D97-AF65-F5344CB8AC3E}">
        <p14:creationId xmlns:p14="http://schemas.microsoft.com/office/powerpoint/2010/main" val="13321360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68</a:t>
            </a:fld>
            <a:endParaRPr lang="es-ES" dirty="0"/>
          </a:p>
        </p:txBody>
      </p:sp>
    </p:spTree>
    <p:extLst>
      <p:ext uri="{BB962C8B-B14F-4D97-AF65-F5344CB8AC3E}">
        <p14:creationId xmlns:p14="http://schemas.microsoft.com/office/powerpoint/2010/main" val="166953060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69</a:t>
            </a:fld>
            <a:endParaRPr lang="es-ES" dirty="0"/>
          </a:p>
        </p:txBody>
      </p:sp>
    </p:spTree>
    <p:extLst>
      <p:ext uri="{BB962C8B-B14F-4D97-AF65-F5344CB8AC3E}">
        <p14:creationId xmlns:p14="http://schemas.microsoft.com/office/powerpoint/2010/main" val="46374964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70</a:t>
            </a:fld>
            <a:endParaRPr lang="es-ES" dirty="0"/>
          </a:p>
        </p:txBody>
      </p:sp>
    </p:spTree>
    <p:extLst>
      <p:ext uri="{BB962C8B-B14F-4D97-AF65-F5344CB8AC3E}">
        <p14:creationId xmlns:p14="http://schemas.microsoft.com/office/powerpoint/2010/main" val="393189572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71</a:t>
            </a:fld>
            <a:endParaRPr lang="es-ES" dirty="0"/>
          </a:p>
        </p:txBody>
      </p:sp>
    </p:spTree>
    <p:extLst>
      <p:ext uri="{BB962C8B-B14F-4D97-AF65-F5344CB8AC3E}">
        <p14:creationId xmlns:p14="http://schemas.microsoft.com/office/powerpoint/2010/main" val="29001098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72</a:t>
            </a:fld>
            <a:endParaRPr lang="es-ES" dirty="0"/>
          </a:p>
        </p:txBody>
      </p:sp>
    </p:spTree>
    <p:extLst>
      <p:ext uri="{BB962C8B-B14F-4D97-AF65-F5344CB8AC3E}">
        <p14:creationId xmlns:p14="http://schemas.microsoft.com/office/powerpoint/2010/main" val="380146547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73</a:t>
            </a:fld>
            <a:endParaRPr lang="es-ES" dirty="0"/>
          </a:p>
        </p:txBody>
      </p:sp>
    </p:spTree>
    <p:extLst>
      <p:ext uri="{BB962C8B-B14F-4D97-AF65-F5344CB8AC3E}">
        <p14:creationId xmlns:p14="http://schemas.microsoft.com/office/powerpoint/2010/main" val="287910644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74</a:t>
            </a:fld>
            <a:endParaRPr lang="es-ES" dirty="0"/>
          </a:p>
        </p:txBody>
      </p:sp>
    </p:spTree>
    <p:extLst>
      <p:ext uri="{BB962C8B-B14F-4D97-AF65-F5344CB8AC3E}">
        <p14:creationId xmlns:p14="http://schemas.microsoft.com/office/powerpoint/2010/main" val="138924391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75</a:t>
            </a:fld>
            <a:endParaRPr lang="es-ES" dirty="0"/>
          </a:p>
        </p:txBody>
      </p:sp>
    </p:spTree>
    <p:extLst>
      <p:ext uri="{BB962C8B-B14F-4D97-AF65-F5344CB8AC3E}">
        <p14:creationId xmlns:p14="http://schemas.microsoft.com/office/powerpoint/2010/main" val="226933665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76</a:t>
            </a:fld>
            <a:endParaRPr lang="es-ES" dirty="0"/>
          </a:p>
        </p:txBody>
      </p:sp>
    </p:spTree>
    <p:extLst>
      <p:ext uri="{BB962C8B-B14F-4D97-AF65-F5344CB8AC3E}">
        <p14:creationId xmlns:p14="http://schemas.microsoft.com/office/powerpoint/2010/main" val="102771636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77</a:t>
            </a:fld>
            <a:endParaRPr lang="es-ES" dirty="0"/>
          </a:p>
        </p:txBody>
      </p:sp>
    </p:spTree>
    <p:extLst>
      <p:ext uri="{BB962C8B-B14F-4D97-AF65-F5344CB8AC3E}">
        <p14:creationId xmlns:p14="http://schemas.microsoft.com/office/powerpoint/2010/main" val="266113477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78</a:t>
            </a:fld>
            <a:endParaRPr lang="es-ES" dirty="0"/>
          </a:p>
        </p:txBody>
      </p:sp>
    </p:spTree>
    <p:extLst>
      <p:ext uri="{BB962C8B-B14F-4D97-AF65-F5344CB8AC3E}">
        <p14:creationId xmlns:p14="http://schemas.microsoft.com/office/powerpoint/2010/main" val="414618154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79</a:t>
            </a:fld>
            <a:endParaRPr lang="es-ES" dirty="0"/>
          </a:p>
        </p:txBody>
      </p:sp>
    </p:spTree>
    <p:extLst>
      <p:ext uri="{BB962C8B-B14F-4D97-AF65-F5344CB8AC3E}">
        <p14:creationId xmlns:p14="http://schemas.microsoft.com/office/powerpoint/2010/main" val="132772652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80</a:t>
            </a:fld>
            <a:endParaRPr lang="es-ES" dirty="0"/>
          </a:p>
        </p:txBody>
      </p:sp>
    </p:spTree>
    <p:extLst>
      <p:ext uri="{BB962C8B-B14F-4D97-AF65-F5344CB8AC3E}">
        <p14:creationId xmlns:p14="http://schemas.microsoft.com/office/powerpoint/2010/main" val="393215018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Bangalore-Richards-park</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82</a:t>
            </a:fld>
            <a:endParaRPr lang="es-ES" dirty="0"/>
          </a:p>
        </p:txBody>
      </p:sp>
    </p:spTree>
    <p:extLst>
      <p:ext uri="{BB962C8B-B14F-4D97-AF65-F5344CB8AC3E}">
        <p14:creationId xmlns:p14="http://schemas.microsoft.com/office/powerpoint/2010/main" val="99614407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Bangalore-Richards-park</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83</a:t>
            </a:fld>
            <a:endParaRPr lang="es-ES" dirty="0"/>
          </a:p>
        </p:txBody>
      </p:sp>
    </p:spTree>
    <p:extLst>
      <p:ext uri="{BB962C8B-B14F-4D97-AF65-F5344CB8AC3E}">
        <p14:creationId xmlns:p14="http://schemas.microsoft.com/office/powerpoint/2010/main" val="320183023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Bangalore-Richards-park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84</a:t>
            </a:fld>
            <a:endParaRPr lang="es-ES" dirty="0"/>
          </a:p>
        </p:txBody>
      </p:sp>
    </p:spTree>
    <p:extLst>
      <p:ext uri="{BB962C8B-B14F-4D97-AF65-F5344CB8AC3E}">
        <p14:creationId xmlns:p14="http://schemas.microsoft.com/office/powerpoint/2010/main" val="186762539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Bangalore-Richards-park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85</a:t>
            </a:fld>
            <a:endParaRPr lang="es-ES" dirty="0"/>
          </a:p>
        </p:txBody>
      </p:sp>
    </p:spTree>
    <p:extLst>
      <p:ext uri="{BB962C8B-B14F-4D97-AF65-F5344CB8AC3E}">
        <p14:creationId xmlns:p14="http://schemas.microsoft.com/office/powerpoint/2010/main" val="220079082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Bangalore-Richards-park</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86</a:t>
            </a:fld>
            <a:endParaRPr lang="es-ES" dirty="0"/>
          </a:p>
        </p:txBody>
      </p:sp>
    </p:spTree>
    <p:extLst>
      <p:ext uri="{BB962C8B-B14F-4D97-AF65-F5344CB8AC3E}">
        <p14:creationId xmlns:p14="http://schemas.microsoft.com/office/powerpoint/2010/main" val="383218400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Bangalore-Richards-park</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87</a:t>
            </a:fld>
            <a:endParaRPr lang="es-ES" dirty="0"/>
          </a:p>
        </p:txBody>
      </p:sp>
    </p:spTree>
    <p:extLst>
      <p:ext uri="{BB962C8B-B14F-4D97-AF65-F5344CB8AC3E}">
        <p14:creationId xmlns:p14="http://schemas.microsoft.com/office/powerpoint/2010/main" val="427843882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Bangalore-Richards-park</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88</a:t>
            </a:fld>
            <a:endParaRPr lang="es-ES" dirty="0"/>
          </a:p>
        </p:txBody>
      </p:sp>
    </p:spTree>
    <p:extLst>
      <p:ext uri="{BB962C8B-B14F-4D97-AF65-F5344CB8AC3E}">
        <p14:creationId xmlns:p14="http://schemas.microsoft.com/office/powerpoint/2010/main" val="177250829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Bangalore-Richards-park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89</a:t>
            </a:fld>
            <a:endParaRPr lang="es-ES" dirty="0"/>
          </a:p>
        </p:txBody>
      </p:sp>
    </p:spTree>
    <p:extLst>
      <p:ext uri="{BB962C8B-B14F-4D97-AF65-F5344CB8AC3E}">
        <p14:creationId xmlns:p14="http://schemas.microsoft.com/office/powerpoint/2010/main" val="284638835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Bangalore-Richards-park</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90</a:t>
            </a:fld>
            <a:endParaRPr lang="es-ES" dirty="0"/>
          </a:p>
        </p:txBody>
      </p:sp>
    </p:spTree>
    <p:extLst>
      <p:ext uri="{BB962C8B-B14F-4D97-AF65-F5344CB8AC3E}">
        <p14:creationId xmlns:p14="http://schemas.microsoft.com/office/powerpoint/2010/main" val="326653035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Bangalore-Richards-park</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91</a:t>
            </a:fld>
            <a:endParaRPr lang="es-ES" dirty="0"/>
          </a:p>
        </p:txBody>
      </p:sp>
    </p:spTree>
    <p:extLst>
      <p:ext uri="{BB962C8B-B14F-4D97-AF65-F5344CB8AC3E}">
        <p14:creationId xmlns:p14="http://schemas.microsoft.com/office/powerpoint/2010/main" val="334357390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Park.-.-Central Library</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96</a:t>
            </a:fld>
            <a:endParaRPr lang="es-ES" dirty="0"/>
          </a:p>
        </p:txBody>
      </p:sp>
    </p:spTree>
    <p:extLst>
      <p:ext uri="{BB962C8B-B14F-4D97-AF65-F5344CB8AC3E}">
        <p14:creationId xmlns:p14="http://schemas.microsoft.com/office/powerpoint/2010/main" val="14289286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Park.-Central Lybrari</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97</a:t>
            </a:fld>
            <a:endParaRPr lang="es-ES" dirty="0"/>
          </a:p>
        </p:txBody>
      </p:sp>
    </p:spTree>
    <p:extLst>
      <p:ext uri="{BB962C8B-B14F-4D97-AF65-F5344CB8AC3E}">
        <p14:creationId xmlns:p14="http://schemas.microsoft.com/office/powerpoint/2010/main" val="270312304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98</a:t>
            </a:fld>
            <a:endParaRPr lang="es-ES" dirty="0"/>
          </a:p>
        </p:txBody>
      </p:sp>
    </p:spTree>
    <p:extLst>
      <p:ext uri="{BB962C8B-B14F-4D97-AF65-F5344CB8AC3E}">
        <p14:creationId xmlns:p14="http://schemas.microsoft.com/office/powerpoint/2010/main" val="195458425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99</a:t>
            </a:fld>
            <a:endParaRPr lang="es-ES" dirty="0"/>
          </a:p>
        </p:txBody>
      </p:sp>
    </p:spTree>
    <p:extLst>
      <p:ext uri="{BB962C8B-B14F-4D97-AF65-F5344CB8AC3E}">
        <p14:creationId xmlns:p14="http://schemas.microsoft.com/office/powerpoint/2010/main" val="373844557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Cubbon Park.</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101</a:t>
            </a:fld>
            <a:endParaRPr lang="es-ES" dirty="0"/>
          </a:p>
        </p:txBody>
      </p:sp>
    </p:spTree>
    <p:extLst>
      <p:ext uri="{BB962C8B-B14F-4D97-AF65-F5344CB8AC3E}">
        <p14:creationId xmlns:p14="http://schemas.microsoft.com/office/powerpoint/2010/main" val="139301540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102</a:t>
            </a:fld>
            <a:endParaRPr lang="es-ES" dirty="0"/>
          </a:p>
        </p:txBody>
      </p:sp>
    </p:spTree>
    <p:extLst>
      <p:ext uri="{BB962C8B-B14F-4D97-AF65-F5344CB8AC3E}">
        <p14:creationId xmlns:p14="http://schemas.microsoft.com/office/powerpoint/2010/main" val="71097062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Park.-Acalypha</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103</a:t>
            </a:fld>
            <a:endParaRPr lang="es-ES" dirty="0"/>
          </a:p>
        </p:txBody>
      </p:sp>
    </p:spTree>
    <p:extLst>
      <p:ext uri="{BB962C8B-B14F-4D97-AF65-F5344CB8AC3E}">
        <p14:creationId xmlns:p14="http://schemas.microsoft.com/office/powerpoint/2010/main" val="399215888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104</a:t>
            </a:fld>
            <a:endParaRPr lang="es-ES" dirty="0"/>
          </a:p>
        </p:txBody>
      </p:sp>
    </p:spTree>
    <p:extLst>
      <p:ext uri="{BB962C8B-B14F-4D97-AF65-F5344CB8AC3E}">
        <p14:creationId xmlns:p14="http://schemas.microsoft.com/office/powerpoint/2010/main" val="251421748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105</a:t>
            </a:fld>
            <a:endParaRPr lang="es-ES" dirty="0"/>
          </a:p>
        </p:txBody>
      </p:sp>
    </p:spTree>
    <p:extLst>
      <p:ext uri="{BB962C8B-B14F-4D97-AF65-F5344CB8AC3E}">
        <p14:creationId xmlns:p14="http://schemas.microsoft.com/office/powerpoint/2010/main" val="42994078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106</a:t>
            </a:fld>
            <a:endParaRPr lang="es-ES" dirty="0"/>
          </a:p>
        </p:txBody>
      </p:sp>
    </p:spTree>
    <p:extLst>
      <p:ext uri="{BB962C8B-B14F-4D97-AF65-F5344CB8AC3E}">
        <p14:creationId xmlns:p14="http://schemas.microsoft.com/office/powerpoint/2010/main" val="55433412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107</a:t>
            </a:fld>
            <a:endParaRPr lang="es-ES" dirty="0"/>
          </a:p>
        </p:txBody>
      </p:sp>
    </p:spTree>
    <p:extLst>
      <p:ext uri="{BB962C8B-B14F-4D97-AF65-F5344CB8AC3E}">
        <p14:creationId xmlns:p14="http://schemas.microsoft.com/office/powerpoint/2010/main" val="279096926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108</a:t>
            </a:fld>
            <a:endParaRPr lang="es-ES" dirty="0"/>
          </a:p>
        </p:txBody>
      </p:sp>
    </p:spTree>
    <p:extLst>
      <p:ext uri="{BB962C8B-B14F-4D97-AF65-F5344CB8AC3E}">
        <p14:creationId xmlns:p14="http://schemas.microsoft.com/office/powerpoint/2010/main" val="319781036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109</a:t>
            </a:fld>
            <a:endParaRPr lang="es-ES" dirty="0"/>
          </a:p>
        </p:txBody>
      </p:sp>
    </p:spTree>
    <p:extLst>
      <p:ext uri="{BB962C8B-B14F-4D97-AF65-F5344CB8AC3E}">
        <p14:creationId xmlns:p14="http://schemas.microsoft.com/office/powerpoint/2010/main" val="167612401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110</a:t>
            </a:fld>
            <a:endParaRPr lang="es-ES" dirty="0"/>
          </a:p>
        </p:txBody>
      </p:sp>
    </p:spTree>
    <p:extLst>
      <p:ext uri="{BB962C8B-B14F-4D97-AF65-F5344CB8AC3E}">
        <p14:creationId xmlns:p14="http://schemas.microsoft.com/office/powerpoint/2010/main" val="272281698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111</a:t>
            </a:fld>
            <a:endParaRPr lang="es-ES" dirty="0"/>
          </a:p>
        </p:txBody>
      </p:sp>
    </p:spTree>
    <p:extLst>
      <p:ext uri="{BB962C8B-B14F-4D97-AF65-F5344CB8AC3E}">
        <p14:creationId xmlns:p14="http://schemas.microsoft.com/office/powerpoint/2010/main" val="131488644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112</a:t>
            </a:fld>
            <a:endParaRPr lang="es-ES" dirty="0"/>
          </a:p>
        </p:txBody>
      </p:sp>
    </p:spTree>
    <p:extLst>
      <p:ext uri="{BB962C8B-B14F-4D97-AF65-F5344CB8AC3E}">
        <p14:creationId xmlns:p14="http://schemas.microsoft.com/office/powerpoint/2010/main" val="9818510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Park.-Thunbergia grandiflora var.alba</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113</a:t>
            </a:fld>
            <a:endParaRPr lang="es-ES" dirty="0"/>
          </a:p>
        </p:txBody>
      </p:sp>
    </p:spTree>
    <p:extLst>
      <p:ext uri="{BB962C8B-B14F-4D97-AF65-F5344CB8AC3E}">
        <p14:creationId xmlns:p14="http://schemas.microsoft.com/office/powerpoint/2010/main" val="358846054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114</a:t>
            </a:fld>
            <a:endParaRPr lang="es-ES" dirty="0"/>
          </a:p>
        </p:txBody>
      </p:sp>
    </p:spTree>
    <p:extLst>
      <p:ext uri="{BB962C8B-B14F-4D97-AF65-F5344CB8AC3E}">
        <p14:creationId xmlns:p14="http://schemas.microsoft.com/office/powerpoint/2010/main" val="283490458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115</a:t>
            </a:fld>
            <a:endParaRPr lang="es-ES" dirty="0"/>
          </a:p>
        </p:txBody>
      </p:sp>
    </p:spTree>
    <p:extLst>
      <p:ext uri="{BB962C8B-B14F-4D97-AF65-F5344CB8AC3E}">
        <p14:creationId xmlns:p14="http://schemas.microsoft.com/office/powerpoint/2010/main" val="231063292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116</a:t>
            </a:fld>
            <a:endParaRPr lang="es-ES" dirty="0"/>
          </a:p>
        </p:txBody>
      </p:sp>
    </p:spTree>
    <p:extLst>
      <p:ext uri="{BB962C8B-B14F-4D97-AF65-F5344CB8AC3E}">
        <p14:creationId xmlns:p14="http://schemas.microsoft.com/office/powerpoint/2010/main" val="417547346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117</a:t>
            </a:fld>
            <a:endParaRPr lang="es-ES" dirty="0"/>
          </a:p>
        </p:txBody>
      </p:sp>
    </p:spTree>
    <p:extLst>
      <p:ext uri="{BB962C8B-B14F-4D97-AF65-F5344CB8AC3E}">
        <p14:creationId xmlns:p14="http://schemas.microsoft.com/office/powerpoint/2010/main" val="349897972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Cubbon Park.-Tabebuia</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118</a:t>
            </a:fld>
            <a:endParaRPr lang="es-ES" dirty="0"/>
          </a:p>
        </p:txBody>
      </p:sp>
    </p:spTree>
    <p:extLst>
      <p:ext uri="{BB962C8B-B14F-4D97-AF65-F5344CB8AC3E}">
        <p14:creationId xmlns:p14="http://schemas.microsoft.com/office/powerpoint/2010/main" val="100284996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Cubbon Park..-Tabebuia crysantha</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119</a:t>
            </a:fld>
            <a:endParaRPr lang="es-ES" dirty="0"/>
          </a:p>
        </p:txBody>
      </p:sp>
    </p:spTree>
    <p:extLst>
      <p:ext uri="{BB962C8B-B14F-4D97-AF65-F5344CB8AC3E}">
        <p14:creationId xmlns:p14="http://schemas.microsoft.com/office/powerpoint/2010/main" val="245800040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Cubbon Park.-Bambues</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120</a:t>
            </a:fld>
            <a:endParaRPr lang="es-ES" dirty="0"/>
          </a:p>
        </p:txBody>
      </p:sp>
    </p:spTree>
    <p:extLst>
      <p:ext uri="{BB962C8B-B14F-4D97-AF65-F5344CB8AC3E}">
        <p14:creationId xmlns:p14="http://schemas.microsoft.com/office/powerpoint/2010/main" val="140108214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Cubbon Park.-Tabebuia impetiginosa</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121</a:t>
            </a:fld>
            <a:endParaRPr lang="es-ES" dirty="0"/>
          </a:p>
        </p:txBody>
      </p:sp>
    </p:spTree>
    <p:extLst>
      <p:ext uri="{BB962C8B-B14F-4D97-AF65-F5344CB8AC3E}">
        <p14:creationId xmlns:p14="http://schemas.microsoft.com/office/powerpoint/2010/main" val="261465961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Cubbon Park.-Tabebuia impetiginosa</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122</a:t>
            </a:fld>
            <a:endParaRPr lang="es-ES" dirty="0"/>
          </a:p>
        </p:txBody>
      </p:sp>
    </p:spTree>
    <p:extLst>
      <p:ext uri="{BB962C8B-B14F-4D97-AF65-F5344CB8AC3E}">
        <p14:creationId xmlns:p14="http://schemas.microsoft.com/office/powerpoint/2010/main" val="123457292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Cubbon Park.</a:t>
            </a:r>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123</a:t>
            </a:fld>
            <a:endParaRPr lang="es-ES" dirty="0"/>
          </a:p>
        </p:txBody>
      </p:sp>
    </p:spTree>
    <p:extLst>
      <p:ext uri="{BB962C8B-B14F-4D97-AF65-F5344CB8AC3E}">
        <p14:creationId xmlns:p14="http://schemas.microsoft.com/office/powerpoint/2010/main" val="160010285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Cubbon Park..-Araucaria columnaris</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124</a:t>
            </a:fld>
            <a:endParaRPr lang="es-ES" dirty="0"/>
          </a:p>
        </p:txBody>
      </p:sp>
    </p:spTree>
    <p:extLst>
      <p:ext uri="{BB962C8B-B14F-4D97-AF65-F5344CB8AC3E}">
        <p14:creationId xmlns:p14="http://schemas.microsoft.com/office/powerpoint/2010/main" val="243054388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Cubbon Park.</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125</a:t>
            </a:fld>
            <a:endParaRPr lang="es-ES" dirty="0"/>
          </a:p>
        </p:txBody>
      </p:sp>
    </p:spTree>
    <p:extLst>
      <p:ext uri="{BB962C8B-B14F-4D97-AF65-F5344CB8AC3E}">
        <p14:creationId xmlns:p14="http://schemas.microsoft.com/office/powerpoint/2010/main" val="82389707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Cubbon Park.</a:t>
            </a:r>
          </a:p>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126</a:t>
            </a:fld>
            <a:endParaRPr lang="es-ES" dirty="0"/>
          </a:p>
        </p:txBody>
      </p:sp>
    </p:spTree>
    <p:extLst>
      <p:ext uri="{BB962C8B-B14F-4D97-AF65-F5344CB8AC3E}">
        <p14:creationId xmlns:p14="http://schemas.microsoft.com/office/powerpoint/2010/main" val="193548004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127</a:t>
            </a:fld>
            <a:endParaRPr lang="es-ES" dirty="0"/>
          </a:p>
        </p:txBody>
      </p:sp>
    </p:spTree>
    <p:extLst>
      <p:ext uri="{BB962C8B-B14F-4D97-AF65-F5344CB8AC3E}">
        <p14:creationId xmlns:p14="http://schemas.microsoft.com/office/powerpoint/2010/main" val="367366578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C7E75F71-CB94-4430-B400-775CE9769455}" type="slidenum">
              <a:rPr lang="es-ES" smtClean="0"/>
              <a:t>128</a:t>
            </a:fld>
            <a:endParaRPr lang="es-ES" dirty="0"/>
          </a:p>
        </p:txBody>
      </p:sp>
    </p:spTree>
    <p:extLst>
      <p:ext uri="{BB962C8B-B14F-4D97-AF65-F5344CB8AC3E}">
        <p14:creationId xmlns:p14="http://schemas.microsoft.com/office/powerpoint/2010/main" val="974194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50.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69.jpg"/></Relationships>
</file>

<file path=ppt/slides/_rels/slide75.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11.xml"/><Relationship Id="rId1" Type="http://schemas.openxmlformats.org/officeDocument/2006/relationships/slideLayout" Target="../slideLayouts/slideLayout7.xml"/><Relationship Id="rId6" Type="http://schemas.openxmlformats.org/officeDocument/2006/relationships/image" Target="../media/image120.jpg"/><Relationship Id="rId5" Type="http://schemas.openxmlformats.org/officeDocument/2006/relationships/image" Target="../media/image119.jpg"/><Relationship Id="rId4" Type="http://schemas.openxmlformats.org/officeDocument/2006/relationships/image" Target="../media/image118.png"/></Relationships>
</file>

<file path=ppt/slides/_rels/slide128.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12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195736" y="1196752"/>
            <a:ext cx="6336704" cy="2808312"/>
          </a:xfrm>
        </p:spPr>
        <p:txBody>
          <a:bodyPr>
            <a:normAutofit/>
          </a:bodyPr>
          <a:lstStyle/>
          <a:p>
            <a:r>
              <a:rPr lang="es-ES" sz="3200" dirty="0"/>
              <a:t>ASIA.-LA VUELTA AL MUNDO EN 885 JARDINES</a:t>
            </a:r>
            <a:r>
              <a:rPr lang="es-ES" sz="4000" dirty="0"/>
              <a:t>.-Jardines en la INDIA</a:t>
            </a:r>
          </a:p>
        </p:txBody>
      </p:sp>
      <p:sp>
        <p:nvSpPr>
          <p:cNvPr id="3" name="2 Subtítulo"/>
          <p:cNvSpPr>
            <a:spLocks noGrp="1"/>
          </p:cNvSpPr>
          <p:nvPr>
            <p:ph type="subTitle" idx="1"/>
          </p:nvPr>
        </p:nvSpPr>
        <p:spPr>
          <a:xfrm>
            <a:off x="2555776" y="5003322"/>
            <a:ext cx="5256584" cy="1371600"/>
          </a:xfrm>
        </p:spPr>
        <p:txBody>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18677788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Agri Horticultural Garden</a:t>
            </a:r>
          </a:p>
        </p:txBody>
      </p:sp>
      <p:sp>
        <p:nvSpPr>
          <p:cNvPr id="3" name="2 Marcador de contenido"/>
          <p:cNvSpPr>
            <a:spLocks noGrp="1"/>
          </p:cNvSpPr>
          <p:nvPr>
            <p:ph sz="quarter" idx="1"/>
          </p:nvPr>
        </p:nvSpPr>
        <p:spPr/>
        <p:txBody>
          <a:bodyPr>
            <a:normAutofit lnSpcReduction="10000"/>
          </a:bodyPr>
          <a:lstStyle/>
          <a:p>
            <a:r>
              <a:rPr lang="es-ES" dirty="0"/>
              <a:t>La Sociedad de Horticultura Agricultura de la India fue fundada en 1820 por William Carey en el Alipore Road, Kolkata . </a:t>
            </a:r>
          </a:p>
          <a:p>
            <a:r>
              <a:rPr lang="es-ES" dirty="0"/>
              <a:t>Cuenta con un jardín de flores , invernaderos , un laboratorio de investigación y una biblioteca . Alberga una gran colección de plantas y flores . Cuenta con una importante colección de variedades botánicas, incluidos Cannas de los cuales tiene una larga y distinguida tradición, con instalaciones para los jardineros y los amantes de las plantas / flores. </a:t>
            </a:r>
          </a:p>
          <a:p>
            <a:r>
              <a:rPr lang="es-ES" dirty="0"/>
              <a:t>Cursos de jardinería y cultivo de ciertas especies se ofrecen al público en general, de vez en cuando. </a:t>
            </a:r>
          </a:p>
        </p:txBody>
      </p:sp>
    </p:spTree>
    <p:extLst>
      <p:ext uri="{BB962C8B-B14F-4D97-AF65-F5344CB8AC3E}">
        <p14:creationId xmlns:p14="http://schemas.microsoft.com/office/powerpoint/2010/main" val="22457988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Una gran variedad de helechos y plantas medicinales se cultivan en los jardines de la Sociedad. </a:t>
            </a:r>
          </a:p>
          <a:p>
            <a:r>
              <a:rPr lang="es-ES" dirty="0"/>
              <a:t>Miles de frutas y flores se cultivan y también se pueden comprar en el vivero. </a:t>
            </a:r>
          </a:p>
          <a:p>
            <a:r>
              <a:rPr lang="es-ES" dirty="0"/>
              <a:t>Organiza programas anuales de flores en invierno e imparte formación en horticultura , que es una importante atracción de temporada. </a:t>
            </a:r>
          </a:p>
          <a:p>
            <a:r>
              <a:rPr lang="es-ES" dirty="0"/>
              <a:t>En 1894 el Sr. Percy Lancaster fue nombrado Secretario de la Sociedad, y fundó la famosa Alipore Canna Collection. </a:t>
            </a:r>
          </a:p>
          <a:p>
            <a:r>
              <a:rPr lang="es-ES" dirty="0"/>
              <a:t>Su obra fue continuada por su hijo, el señor Sydney Percy-Lancaster hasta su jubilación en 1960. </a:t>
            </a:r>
          </a:p>
          <a:p>
            <a:endParaRPr lang="es-ES" dirty="0"/>
          </a:p>
        </p:txBody>
      </p:sp>
    </p:spTree>
    <p:extLst>
      <p:ext uri="{BB962C8B-B14F-4D97-AF65-F5344CB8AC3E}">
        <p14:creationId xmlns:p14="http://schemas.microsoft.com/office/powerpoint/2010/main" val="3208553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t="8627"/>
          <a:stretch/>
        </p:blipFill>
        <p:spPr>
          <a:xfrm>
            <a:off x="-108520" y="0"/>
            <a:ext cx="9252520" cy="6857999"/>
          </a:xfrm>
          <a:prstGeom prst="rect">
            <a:avLst/>
          </a:prstGeom>
        </p:spPr>
      </p:pic>
    </p:spTree>
    <p:extLst>
      <p:ext uri="{BB962C8B-B14F-4D97-AF65-F5344CB8AC3E}">
        <p14:creationId xmlns:p14="http://schemas.microsoft.com/office/powerpoint/2010/main" val="40958913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13437806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72168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83014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5747810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73740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6484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1095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2059802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51483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28942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39940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14444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Lalbagh Botanic Garden.- Bangalore.</a:t>
            </a:r>
          </a:p>
        </p:txBody>
      </p:sp>
      <p:sp>
        <p:nvSpPr>
          <p:cNvPr id="3" name="2 Marcador de contenido"/>
          <p:cNvSpPr>
            <a:spLocks noGrp="1"/>
          </p:cNvSpPr>
          <p:nvPr>
            <p:ph sz="quarter" idx="1"/>
          </p:nvPr>
        </p:nvSpPr>
        <p:spPr/>
        <p:txBody>
          <a:bodyPr/>
          <a:lstStyle/>
          <a:p>
            <a:r>
              <a:rPr lang="es-ES" dirty="0"/>
              <a:t>Lal Bagh o Lal Bagh Botanical Gardens, es decir, El Jardín Inglés en la Red, es un conocido jardín botánico en el sur de Bangalore , India . </a:t>
            </a:r>
          </a:p>
          <a:p>
            <a:r>
              <a:rPr lang="es-ES" dirty="0"/>
              <a:t>El jardín fue encargado originalmente por Hyder Ali , el gobernante de Mysore , y luego terminado por su hijo Tipu Sultán .</a:t>
            </a:r>
          </a:p>
          <a:p>
            <a:r>
              <a:rPr lang="es-ES" dirty="0"/>
              <a:t> Tiene una famosa casa de cristal que alberga un espectáculo anual de flores. Lal Bagh alberga la colección más grande de la India plantas tropicales , cuenta con un acuario y un lago, y es uno de los principales lugares de interés turístico en Bangalore.</a:t>
            </a:r>
          </a:p>
        </p:txBody>
      </p:sp>
    </p:spTree>
    <p:extLst>
      <p:ext uri="{BB962C8B-B14F-4D97-AF65-F5344CB8AC3E}">
        <p14:creationId xmlns:p14="http://schemas.microsoft.com/office/powerpoint/2010/main" val="35958182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Hyder Ali encargó la construcción de este jardín en 1760, pero su hijo Tipu Sultán , completó. </a:t>
            </a:r>
          </a:p>
          <a:p>
            <a:r>
              <a:rPr lang="es-ES" dirty="0"/>
              <a:t>Hyder Ali decidió crear este jardín en las líneas de la jardines de Mughal que fueron ganando popularidad en su época. </a:t>
            </a:r>
          </a:p>
          <a:p>
            <a:r>
              <a:rPr lang="es-ES" dirty="0"/>
              <a:t>Hyder Ali expuso estos famosos jardines botánicos y su hijo agregó riqueza hortícola a ellos mediante la importación de árboles y plantas de varios países. </a:t>
            </a:r>
          </a:p>
          <a:p>
            <a:r>
              <a:rPr lang="es-ES" dirty="0"/>
              <a:t>Hyder Ali despliega la gente de la comunidad Thigala que estaban muy bien en la jardinería. La Lal Bagh Gardens fueron encargados el siglo XVIII y con los años se adquirieron primero césped del reloj de la India y la mayor colección del subcontinente de plantas raras. </a:t>
            </a:r>
          </a:p>
        </p:txBody>
      </p:sp>
    </p:spTree>
    <p:extLst>
      <p:ext uri="{BB962C8B-B14F-4D97-AF65-F5344CB8AC3E}">
        <p14:creationId xmlns:p14="http://schemas.microsoft.com/office/powerpoint/2010/main" val="28848648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Como parte del desarrollo continuo de la Bangalore Metro Rail, el Bangalore Metro Rail Corporation Ltd ha adquirido una parte de Lal Bagh de unos 1.135 m 2, donde la tala de árboles se lleva a cabo.</a:t>
            </a:r>
          </a:p>
          <a:p>
            <a:r>
              <a:rPr lang="es-ES" dirty="0"/>
              <a:t> El 13 y 14 de abril de 2009, a 500 metros de muro de Lalbagh se descomponen y una serie de árboles de eucalipto fueron cortados. </a:t>
            </a:r>
          </a:p>
          <a:p>
            <a:r>
              <a:rPr lang="es-ES" dirty="0"/>
              <a:t>Protestad ciudadanas  comenzaron casi de inmediato y han continuado sobre una base semanal. Las protestas se están haciendo contra la tala ilegal y la adquisición de tierras por parte del gobierno sin prestar atención a los actos que ponen en marcha para proteger zonas verdes de Bangalore y los espacios públicos del parque. </a:t>
            </a:r>
          </a:p>
          <a:p>
            <a:endParaRPr lang="es-ES" dirty="0"/>
          </a:p>
        </p:txBody>
      </p:sp>
    </p:spTree>
    <p:extLst>
      <p:ext uri="{BB962C8B-B14F-4D97-AF65-F5344CB8AC3E}">
        <p14:creationId xmlns:p14="http://schemas.microsoft.com/office/powerpoint/2010/main" val="4446429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497898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860220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75253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82718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73222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12" y="0"/>
            <a:ext cx="9121588" cy="7101408"/>
          </a:xfrm>
          <a:prstGeom prst="rect">
            <a:avLst/>
          </a:prstGeom>
        </p:spPr>
      </p:pic>
    </p:spTree>
    <p:extLst>
      <p:ext uri="{BB962C8B-B14F-4D97-AF65-F5344CB8AC3E}">
        <p14:creationId xmlns:p14="http://schemas.microsoft.com/office/powerpoint/2010/main" val="65080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Tree>
    <p:extLst>
      <p:ext uri="{BB962C8B-B14F-4D97-AF65-F5344CB8AC3E}">
        <p14:creationId xmlns:p14="http://schemas.microsoft.com/office/powerpoint/2010/main" val="9261882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748278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30641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13510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40187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58" y="116632"/>
            <a:ext cx="9133541" cy="6957392"/>
          </a:xfrm>
          <a:prstGeom prst="rect">
            <a:avLst/>
          </a:prstGeom>
        </p:spPr>
      </p:pic>
    </p:spTree>
    <p:extLst>
      <p:ext uri="{BB962C8B-B14F-4D97-AF65-F5344CB8AC3E}">
        <p14:creationId xmlns:p14="http://schemas.microsoft.com/office/powerpoint/2010/main" val="38703425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327824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15318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235"/>
          <a:stretch/>
        </p:blipFill>
        <p:spPr>
          <a:xfrm>
            <a:off x="0" y="0"/>
            <a:ext cx="9144000" cy="6858000"/>
          </a:xfrm>
          <a:prstGeom prst="rect">
            <a:avLst/>
          </a:prstGeom>
        </p:spPr>
      </p:pic>
    </p:spTree>
    <p:extLst>
      <p:ext uri="{BB962C8B-B14F-4D97-AF65-F5344CB8AC3E}">
        <p14:creationId xmlns:p14="http://schemas.microsoft.com/office/powerpoint/2010/main" val="29666991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9167632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3788"/>
            <a:ext cx="9133541" cy="6858000"/>
          </a:xfrm>
          <a:prstGeom prst="rect">
            <a:avLst/>
          </a:prstGeom>
        </p:spPr>
      </p:pic>
    </p:spTree>
    <p:extLst>
      <p:ext uri="{BB962C8B-B14F-4D97-AF65-F5344CB8AC3E}">
        <p14:creationId xmlns:p14="http://schemas.microsoft.com/office/powerpoint/2010/main" val="28926748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41053859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936" t="3847" r="2019" b="5611"/>
          <a:stretch/>
        </p:blipFill>
        <p:spPr>
          <a:xfrm>
            <a:off x="0" y="0"/>
            <a:ext cx="9144000" cy="7029400"/>
          </a:xfrm>
          <a:prstGeom prst="rect">
            <a:avLst/>
          </a:prstGeom>
        </p:spPr>
      </p:pic>
    </p:spTree>
    <p:extLst>
      <p:ext uri="{BB962C8B-B14F-4D97-AF65-F5344CB8AC3E}">
        <p14:creationId xmlns:p14="http://schemas.microsoft.com/office/powerpoint/2010/main" val="18052363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9252520" cy="6957392"/>
          </a:xfrm>
          <a:prstGeom prst="rect">
            <a:avLst/>
          </a:prstGeom>
        </p:spPr>
      </p:pic>
    </p:spTree>
    <p:extLst>
      <p:ext uri="{BB962C8B-B14F-4D97-AF65-F5344CB8AC3E}">
        <p14:creationId xmlns:p14="http://schemas.microsoft.com/office/powerpoint/2010/main" val="15973064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68630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452" t="2715" r="2595" b="2405"/>
          <a:stretch/>
        </p:blipFill>
        <p:spPr>
          <a:xfrm>
            <a:off x="0" y="0"/>
            <a:ext cx="9144000" cy="6857999"/>
          </a:xfrm>
          <a:prstGeom prst="rect">
            <a:avLst/>
          </a:prstGeom>
        </p:spPr>
      </p:pic>
    </p:spTree>
    <p:extLst>
      <p:ext uri="{BB962C8B-B14F-4D97-AF65-F5344CB8AC3E}">
        <p14:creationId xmlns:p14="http://schemas.microsoft.com/office/powerpoint/2010/main" val="13133741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17178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6811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00305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0758867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804"/>
          <a:stretch/>
        </p:blipFill>
        <p:spPr>
          <a:xfrm>
            <a:off x="0" y="0"/>
            <a:ext cx="9144000" cy="6858000"/>
          </a:xfrm>
          <a:prstGeom prst="rect">
            <a:avLst/>
          </a:prstGeom>
        </p:spPr>
      </p:pic>
    </p:spTree>
    <p:extLst>
      <p:ext uri="{BB962C8B-B14F-4D97-AF65-F5344CB8AC3E}">
        <p14:creationId xmlns:p14="http://schemas.microsoft.com/office/powerpoint/2010/main" val="32918810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30588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15626783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13738747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84645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1827"/>
            <a:ext cx="9144000" cy="6905565"/>
          </a:xfrm>
          <a:prstGeom prst="rect">
            <a:avLst/>
          </a:prstGeom>
        </p:spPr>
      </p:pic>
    </p:spTree>
    <p:extLst>
      <p:ext uri="{BB962C8B-B14F-4D97-AF65-F5344CB8AC3E}">
        <p14:creationId xmlns:p14="http://schemas.microsoft.com/office/powerpoint/2010/main" val="38270743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182361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4412798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54911" cy="6857999"/>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54911" y="0"/>
            <a:ext cx="4489089" cy="6858000"/>
          </a:xfrm>
          <a:prstGeom prst="rect">
            <a:avLst/>
          </a:prstGeom>
        </p:spPr>
      </p:pic>
    </p:spTree>
    <p:extLst>
      <p:ext uri="{BB962C8B-B14F-4D97-AF65-F5344CB8AC3E}">
        <p14:creationId xmlns:p14="http://schemas.microsoft.com/office/powerpoint/2010/main" val="85546309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Bangalore Palace Gardens</a:t>
            </a:r>
          </a:p>
        </p:txBody>
      </p:sp>
      <p:sp>
        <p:nvSpPr>
          <p:cNvPr id="3" name="2 Marcador de contenido"/>
          <p:cNvSpPr>
            <a:spLocks noGrp="1"/>
          </p:cNvSpPr>
          <p:nvPr>
            <p:ph sz="quarter" idx="1"/>
          </p:nvPr>
        </p:nvSpPr>
        <p:spPr/>
        <p:txBody>
          <a:bodyPr>
            <a:normAutofit/>
          </a:bodyPr>
          <a:lstStyle/>
          <a:p>
            <a:r>
              <a:rPr lang="es-ES" dirty="0"/>
              <a:t>Palacio de Bangalore, un palacio situado en Bangalore , India , fue construido por el Rev. Garrett, quien fue el primer director de la Escuela Superior Central en Bangalore, ahora conocida como Universidad Central. </a:t>
            </a:r>
          </a:p>
          <a:p>
            <a:r>
              <a:rPr lang="es-ES" dirty="0"/>
              <a:t>La construcción del palacio se inició en 1862 y terminó en 1944. En 1884, fue comprado por el Maharaja de Mysore . </a:t>
            </a:r>
          </a:p>
          <a:p>
            <a:r>
              <a:rPr lang="es-ES" dirty="0"/>
              <a:t> Ahora propiedad de la corriente descendiente de la familia real de Mysore, Srikanta Datta Narsimharaja Wadiyar , el palacio ha sido recientemente reformado. </a:t>
            </a:r>
          </a:p>
          <a:p>
            <a:endParaRPr lang="es-ES" dirty="0"/>
          </a:p>
        </p:txBody>
      </p:sp>
    </p:spTree>
    <p:extLst>
      <p:ext uri="{BB962C8B-B14F-4D97-AF65-F5344CB8AC3E}">
        <p14:creationId xmlns:p14="http://schemas.microsoft.com/office/powerpoint/2010/main" val="38401414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Se cree erróneamente que ser una réplica del castillo de Windsor en Inglaterra. </a:t>
            </a:r>
          </a:p>
        </p:txBody>
      </p:sp>
    </p:spTree>
    <p:extLst>
      <p:ext uri="{BB962C8B-B14F-4D97-AF65-F5344CB8AC3E}">
        <p14:creationId xmlns:p14="http://schemas.microsoft.com/office/powerpoint/2010/main" val="31264412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71460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4824"/>
            <a:ext cx="9144000" cy="6813176"/>
          </a:xfrm>
          <a:prstGeom prst="rect">
            <a:avLst/>
          </a:prstGeom>
        </p:spPr>
      </p:pic>
    </p:spTree>
    <p:extLst>
      <p:ext uri="{BB962C8B-B14F-4D97-AF65-F5344CB8AC3E}">
        <p14:creationId xmlns:p14="http://schemas.microsoft.com/office/powerpoint/2010/main" val="3120424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11691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191904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3137"/>
          <a:stretch/>
        </p:blipFill>
        <p:spPr>
          <a:xfrm>
            <a:off x="0" y="0"/>
            <a:ext cx="9144000" cy="6858000"/>
          </a:xfrm>
          <a:prstGeom prst="rect">
            <a:avLst/>
          </a:prstGeom>
        </p:spPr>
      </p:pic>
    </p:spTree>
    <p:extLst>
      <p:ext uri="{BB962C8B-B14F-4D97-AF65-F5344CB8AC3E}">
        <p14:creationId xmlns:p14="http://schemas.microsoft.com/office/powerpoint/2010/main" val="33566162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53494064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24181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899"/>
          <a:stretch/>
        </p:blipFill>
        <p:spPr>
          <a:xfrm>
            <a:off x="-180528" y="0"/>
            <a:ext cx="9433048" cy="6858000"/>
          </a:xfrm>
          <a:prstGeom prst="rect">
            <a:avLst/>
          </a:prstGeom>
        </p:spPr>
      </p:pic>
    </p:spTree>
    <p:extLst>
      <p:ext uri="{BB962C8B-B14F-4D97-AF65-F5344CB8AC3E}">
        <p14:creationId xmlns:p14="http://schemas.microsoft.com/office/powerpoint/2010/main" val="223159600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617" t="2157" r="1617" b="6470"/>
          <a:stretch/>
        </p:blipFill>
        <p:spPr>
          <a:xfrm>
            <a:off x="0" y="0"/>
            <a:ext cx="9144000" cy="6858000"/>
          </a:xfrm>
          <a:prstGeom prst="rect">
            <a:avLst/>
          </a:prstGeom>
        </p:spPr>
      </p:pic>
    </p:spTree>
    <p:extLst>
      <p:ext uri="{BB962C8B-B14F-4D97-AF65-F5344CB8AC3E}">
        <p14:creationId xmlns:p14="http://schemas.microsoft.com/office/powerpoint/2010/main" val="68921993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191" t="5491" r="1743" b="2549"/>
          <a:stretch/>
        </p:blipFill>
        <p:spPr>
          <a:xfrm>
            <a:off x="0" y="0"/>
            <a:ext cx="9144000" cy="6858000"/>
          </a:xfrm>
          <a:prstGeom prst="rect">
            <a:avLst/>
          </a:prstGeom>
        </p:spPr>
      </p:pic>
    </p:spTree>
    <p:extLst>
      <p:ext uri="{BB962C8B-B14F-4D97-AF65-F5344CB8AC3E}">
        <p14:creationId xmlns:p14="http://schemas.microsoft.com/office/powerpoint/2010/main" val="246177166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7" y="0"/>
            <a:ext cx="9140325" cy="6858000"/>
          </a:xfrm>
          <a:prstGeom prst="rect">
            <a:avLst/>
          </a:prstGeom>
        </p:spPr>
      </p:pic>
    </p:spTree>
    <p:extLst>
      <p:ext uri="{BB962C8B-B14F-4D97-AF65-F5344CB8AC3E}">
        <p14:creationId xmlns:p14="http://schemas.microsoft.com/office/powerpoint/2010/main" val="427482058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845085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1465964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372943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56519928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114828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125291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152"/>
            <a:ext cx="5145568"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4008" y="25152"/>
            <a:ext cx="4492642" cy="6858000"/>
          </a:xfrm>
          <a:prstGeom prst="rect">
            <a:avLst/>
          </a:prstGeom>
        </p:spPr>
      </p:pic>
    </p:spTree>
    <p:extLst>
      <p:ext uri="{BB962C8B-B14F-4D97-AF65-F5344CB8AC3E}">
        <p14:creationId xmlns:p14="http://schemas.microsoft.com/office/powerpoint/2010/main" val="191698556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7" y="0"/>
            <a:ext cx="9140325" cy="6858000"/>
          </a:xfrm>
          <a:prstGeom prst="rect">
            <a:avLst/>
          </a:prstGeom>
        </p:spPr>
      </p:pic>
    </p:spTree>
    <p:extLst>
      <p:ext uri="{BB962C8B-B14F-4D97-AF65-F5344CB8AC3E}">
        <p14:creationId xmlns:p14="http://schemas.microsoft.com/office/powerpoint/2010/main" val="336131202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69132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7" y="0"/>
            <a:ext cx="9140325" cy="6858000"/>
          </a:xfrm>
          <a:prstGeom prst="rect">
            <a:avLst/>
          </a:prstGeom>
        </p:spPr>
      </p:pic>
    </p:spTree>
    <p:extLst>
      <p:ext uri="{BB962C8B-B14F-4D97-AF65-F5344CB8AC3E}">
        <p14:creationId xmlns:p14="http://schemas.microsoft.com/office/powerpoint/2010/main" val="319765587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103491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25515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205611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Bangalore-Richards-park</a:t>
            </a:r>
            <a:br>
              <a:rPr lang="es-ES" dirty="0"/>
            </a:br>
            <a:endParaRPr lang="es-ES" dirty="0"/>
          </a:p>
        </p:txBody>
      </p:sp>
      <p:sp>
        <p:nvSpPr>
          <p:cNvPr id="3" name="2 Marcador de contenido"/>
          <p:cNvSpPr>
            <a:spLocks noGrp="1"/>
          </p:cNvSpPr>
          <p:nvPr>
            <p:ph sz="quarter" idx="1"/>
          </p:nvPr>
        </p:nvSpPr>
        <p:spPr/>
        <p:txBody>
          <a:bodyPr/>
          <a:lstStyle/>
          <a:p>
            <a:r>
              <a:rPr lang="es-ES" dirty="0"/>
              <a:t>Uno de los parques más antiguos de Frazer Town </a:t>
            </a:r>
          </a:p>
          <a:p>
            <a:r>
              <a:rPr lang="es-ES" dirty="0"/>
              <a:t>Un pequeño parque  acogedor, siempre hay un ambiente alegre en Richards Park. Puede encontrar una cancha improvisada de bádminton justo afuera de la puerta de embarque, donde las personas muestran sus mejores habilidades de baddy. Es el lugar perfecto para dar un agradable paseo o acurrucarse en los bancos con un buen libro. </a:t>
            </a:r>
          </a:p>
        </p:txBody>
      </p:sp>
    </p:spTree>
    <p:extLst>
      <p:ext uri="{BB962C8B-B14F-4D97-AF65-F5344CB8AC3E}">
        <p14:creationId xmlns:p14="http://schemas.microsoft.com/office/powerpoint/2010/main" val="6584846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941"/>
          <a:stretch/>
        </p:blipFill>
        <p:spPr>
          <a:xfrm>
            <a:off x="0" y="0"/>
            <a:ext cx="9144000" cy="6857999"/>
          </a:xfrm>
          <a:prstGeom prst="rect">
            <a:avLst/>
          </a:prstGeom>
        </p:spPr>
      </p:pic>
    </p:spTree>
    <p:extLst>
      <p:ext uri="{BB962C8B-B14F-4D97-AF65-F5344CB8AC3E}">
        <p14:creationId xmlns:p14="http://schemas.microsoft.com/office/powerpoint/2010/main" val="240976707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5416812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364" y="0"/>
            <a:ext cx="9101271" cy="6858000"/>
          </a:xfrm>
          <a:prstGeom prst="rect">
            <a:avLst/>
          </a:prstGeom>
        </p:spPr>
      </p:pic>
    </p:spTree>
    <p:extLst>
      <p:ext uri="{BB962C8B-B14F-4D97-AF65-F5344CB8AC3E}">
        <p14:creationId xmlns:p14="http://schemas.microsoft.com/office/powerpoint/2010/main" val="55839703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3798"/>
          <a:stretch/>
        </p:blipFill>
        <p:spPr>
          <a:xfrm>
            <a:off x="0" y="0"/>
            <a:ext cx="9144000" cy="6857999"/>
          </a:xfrm>
          <a:prstGeom prst="rect">
            <a:avLst/>
          </a:prstGeom>
        </p:spPr>
      </p:pic>
    </p:spTree>
    <p:extLst>
      <p:ext uri="{BB962C8B-B14F-4D97-AF65-F5344CB8AC3E}">
        <p14:creationId xmlns:p14="http://schemas.microsoft.com/office/powerpoint/2010/main" val="272022691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589" b="13143"/>
          <a:stretch/>
        </p:blipFill>
        <p:spPr>
          <a:xfrm>
            <a:off x="0" y="-99392"/>
            <a:ext cx="9399494" cy="6957392"/>
          </a:xfrm>
          <a:prstGeom prst="rect">
            <a:avLst/>
          </a:prstGeom>
        </p:spPr>
      </p:pic>
    </p:spTree>
    <p:extLst>
      <p:ext uri="{BB962C8B-B14F-4D97-AF65-F5344CB8AC3E}">
        <p14:creationId xmlns:p14="http://schemas.microsoft.com/office/powerpoint/2010/main" val="103948123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453" b="12941"/>
          <a:stretch/>
        </p:blipFill>
        <p:spPr>
          <a:xfrm>
            <a:off x="-108521" y="0"/>
            <a:ext cx="9386991" cy="6857999"/>
          </a:xfrm>
          <a:prstGeom prst="rect">
            <a:avLst/>
          </a:prstGeom>
        </p:spPr>
      </p:pic>
    </p:spTree>
    <p:extLst>
      <p:ext uri="{BB962C8B-B14F-4D97-AF65-F5344CB8AC3E}">
        <p14:creationId xmlns:p14="http://schemas.microsoft.com/office/powerpoint/2010/main" val="214727636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765" b="13978"/>
          <a:stretch/>
        </p:blipFill>
        <p:spPr>
          <a:xfrm>
            <a:off x="-1" y="-22990"/>
            <a:ext cx="9305365" cy="6880990"/>
          </a:xfrm>
          <a:prstGeom prst="rect">
            <a:avLst/>
          </a:prstGeom>
        </p:spPr>
      </p:pic>
    </p:spTree>
    <p:extLst>
      <p:ext uri="{BB962C8B-B14F-4D97-AF65-F5344CB8AC3E}">
        <p14:creationId xmlns:p14="http://schemas.microsoft.com/office/powerpoint/2010/main" val="279677061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176" b="12941"/>
          <a:stretch/>
        </p:blipFill>
        <p:spPr>
          <a:xfrm>
            <a:off x="0" y="0"/>
            <a:ext cx="9251576" cy="6857999"/>
          </a:xfrm>
          <a:prstGeom prst="rect">
            <a:avLst/>
          </a:prstGeom>
        </p:spPr>
      </p:pic>
    </p:spTree>
    <p:extLst>
      <p:ext uri="{BB962C8B-B14F-4D97-AF65-F5344CB8AC3E}">
        <p14:creationId xmlns:p14="http://schemas.microsoft.com/office/powerpoint/2010/main" val="328699151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2206" b="12941"/>
          <a:stretch/>
        </p:blipFill>
        <p:spPr>
          <a:xfrm>
            <a:off x="0" y="0"/>
            <a:ext cx="9345706" cy="6857999"/>
          </a:xfrm>
          <a:prstGeom prst="rect">
            <a:avLst/>
          </a:prstGeom>
        </p:spPr>
      </p:pic>
    </p:spTree>
    <p:extLst>
      <p:ext uri="{BB962C8B-B14F-4D97-AF65-F5344CB8AC3E}">
        <p14:creationId xmlns:p14="http://schemas.microsoft.com/office/powerpoint/2010/main" val="328177949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176" b="13333"/>
          <a:stretch/>
        </p:blipFill>
        <p:spPr>
          <a:xfrm>
            <a:off x="0" y="0"/>
            <a:ext cx="9251576" cy="6857999"/>
          </a:xfrm>
          <a:prstGeom prst="rect">
            <a:avLst/>
          </a:prstGeom>
        </p:spPr>
      </p:pic>
    </p:spTree>
    <p:extLst>
      <p:ext uri="{BB962C8B-B14F-4D97-AF65-F5344CB8AC3E}">
        <p14:creationId xmlns:p14="http://schemas.microsoft.com/office/powerpoint/2010/main" val="211380595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Cubbon Park.-</a:t>
            </a:r>
          </a:p>
        </p:txBody>
      </p:sp>
      <p:sp>
        <p:nvSpPr>
          <p:cNvPr id="3" name="2 Marcador de contenido"/>
          <p:cNvSpPr>
            <a:spLocks noGrp="1"/>
          </p:cNvSpPr>
          <p:nvPr>
            <p:ph sz="quarter" idx="1"/>
          </p:nvPr>
        </p:nvSpPr>
        <p:spPr/>
        <p:txBody>
          <a:bodyPr>
            <a:normAutofit/>
          </a:bodyPr>
          <a:lstStyle/>
          <a:p>
            <a:r>
              <a:rPr lang="es-ES" dirty="0"/>
              <a:t>Cubbon Park  es el área de un punto de referencia "pulmón" de Bangalore de la ciudad, en el corazón de la ciudad en el área de Administración Central. Originalmente creado en 1870, cuando el general Richard Sankey fue el ingeniero jefe británico de entonces del estado de Mysore , que cubre (0,40 km 2) y posterior expansión ha tenido lugar y la zona informó Ahora es de unos(1.2 kilómetro 2).  Tiene una rica historia registrada de la abundante flora y fauna plantaciones junto con numerosos edificios y estatuas de personajes famosos impresionantes y estéticamente situado, en su recinto.</a:t>
            </a:r>
          </a:p>
        </p:txBody>
      </p:sp>
    </p:spTree>
    <p:extLst>
      <p:ext uri="{BB962C8B-B14F-4D97-AF65-F5344CB8AC3E}">
        <p14:creationId xmlns:p14="http://schemas.microsoft.com/office/powerpoint/2010/main" val="22026875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457200" y="404664"/>
            <a:ext cx="7467600" cy="6069288"/>
          </a:xfrm>
        </p:spPr>
        <p:txBody>
          <a:bodyPr>
            <a:normAutofit fontScale="92500" lnSpcReduction="10000"/>
          </a:bodyPr>
          <a:lstStyle/>
          <a:p>
            <a:r>
              <a:rPr lang="es-ES" dirty="0"/>
              <a:t>Este parque público fue nombrado por primera vez como " Park "de Meade de Sir John Meade, el Comisionado interino de Mysore en 1870 y, posteriormente rebautizado como Parque Cubbon después del comisionado más antiguo de la época, Sir Marcos Cubbon . </a:t>
            </a:r>
          </a:p>
          <a:p>
            <a:r>
              <a:rPr lang="es-ES" dirty="0"/>
              <a:t>Para conmemorar las Bodas de Plata de la regla de Sri Krishnaraja Wodeyar en el Estado de Mysore, en el año 1927, el parque fue nuevamente rebautizado como "Sri Chamarajendra Park.", En memoria del siglo regla 19 del estado de Sri Chamarajendra Wodeyar (1868 - 94) durante cuyo gobierno el parque entró en existencia. </a:t>
            </a:r>
          </a:p>
          <a:p>
            <a:r>
              <a:rPr lang="es-ES" dirty="0"/>
              <a:t>El paisaje en el parque integra creativamente afloramientos de roca natural con matorrales de árboles, bambúes grandes, con extensión de césped y macizos de flores y de los monumentos dentro de sus límites, regulados por el Departamento de Horticultura del Gobierno de Karnataka .</a:t>
            </a:r>
          </a:p>
        </p:txBody>
      </p:sp>
    </p:spTree>
    <p:extLst>
      <p:ext uri="{BB962C8B-B14F-4D97-AF65-F5344CB8AC3E}">
        <p14:creationId xmlns:p14="http://schemas.microsoft.com/office/powerpoint/2010/main" val="327181093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23528" y="404664"/>
            <a:ext cx="7776864" cy="6069288"/>
          </a:xfrm>
        </p:spPr>
        <p:txBody>
          <a:bodyPr/>
          <a:lstStyle/>
          <a:p>
            <a:r>
              <a:rPr lang="es-ES" dirty="0"/>
              <a:t>El área predominantemente verde del parque tiene muchos caminos transitables, y los senderos bien establecidos que recorren el parque son frecuentados por los senderistas de la madrugada y los naturalistas que estudian las plantas en el entorno natural tranquilo. </a:t>
            </a:r>
          </a:p>
          <a:p>
            <a:r>
              <a:rPr lang="es-ES" dirty="0"/>
              <a:t>Los turistas que visitan este parque en la ciudad de Bangalore han apodado la propia ciudad como "Ciudad Jardín".  </a:t>
            </a:r>
          </a:p>
          <a:p>
            <a:r>
              <a:rPr lang="es-ES" dirty="0"/>
              <a:t>La importancia del Parque con el medio ambiente de la ciudad es el más indicado por dos arquitectos urbanos que han ganado el concurso nacional de diseño de "Parque de la Libertad." </a:t>
            </a:r>
          </a:p>
          <a:p>
            <a:endParaRPr lang="es-ES" dirty="0"/>
          </a:p>
        </p:txBody>
      </p:sp>
    </p:spTree>
    <p:extLst>
      <p:ext uri="{BB962C8B-B14F-4D97-AF65-F5344CB8AC3E}">
        <p14:creationId xmlns:p14="http://schemas.microsoft.com/office/powerpoint/2010/main" val="295534268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lnSpcReduction="10000"/>
          </a:bodyPr>
          <a:lstStyle/>
          <a:p>
            <a:r>
              <a:rPr lang="es-ES" dirty="0"/>
              <a:t>Especies botánicas autóctonas y exóticas que se encuentran en el parque son unos 68 géneros y 96 especies, con un total de alrededor de 6.000 plantas / árboles. </a:t>
            </a:r>
          </a:p>
          <a:p>
            <a:r>
              <a:rPr lang="es-ES" dirty="0"/>
              <a:t>Las especies autóctonas que se encuentran en el parque son:  Artocarpus , Cassia fistula , Ficus , Polyalthias etc, y especies exóticas como Araucarias , bambú , Castanospermum australe , Grevillea robusta , Millettia , Peltophorum , Schinus molle , Swietenia mahagoni , Tabebuia . sp, etc… </a:t>
            </a:r>
          </a:p>
          <a:p>
            <a:r>
              <a:rPr lang="es-ES" dirty="0"/>
              <a:t>Entre los arboles exóticos  ornamentales y flores que bordean las carreteras del parque son la Grevillea robusta (roble plata)-los primeros robles introducidos en Bangalore desde Australia y el Delonix o gulmohar árbol (flores de color rojo brillante con pétalos largos) a lo largo de el camino Cubbon en el parque, que es un árbol ornamental tropical  cultivado en todo el mundo.</a:t>
            </a:r>
          </a:p>
          <a:p>
            <a:endParaRPr lang="es-ES" dirty="0"/>
          </a:p>
        </p:txBody>
      </p:sp>
    </p:spTree>
    <p:extLst>
      <p:ext uri="{BB962C8B-B14F-4D97-AF65-F5344CB8AC3E}">
        <p14:creationId xmlns:p14="http://schemas.microsoft.com/office/powerpoint/2010/main" val="28309963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008675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925506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16337379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154482022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32757499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402390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34793427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713257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93187"/>
          </a:xfrm>
          <a:prstGeom prst="rect">
            <a:avLst/>
          </a:prstGeom>
        </p:spPr>
      </p:pic>
    </p:spTree>
    <p:extLst>
      <p:ext uri="{BB962C8B-B14F-4D97-AF65-F5344CB8AC3E}">
        <p14:creationId xmlns:p14="http://schemas.microsoft.com/office/powerpoint/2010/main" val="369272933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259914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957392"/>
          </a:xfrm>
          <a:prstGeom prst="rect">
            <a:avLst/>
          </a:prstGeom>
        </p:spPr>
      </p:pic>
    </p:spTree>
    <p:extLst>
      <p:ext uri="{BB962C8B-B14F-4D97-AF65-F5344CB8AC3E}">
        <p14:creationId xmlns:p14="http://schemas.microsoft.com/office/powerpoint/2010/main" val="1682135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622948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957392"/>
          </a:xfrm>
          <a:prstGeom prst="rect">
            <a:avLst/>
          </a:prstGeom>
        </p:spPr>
      </p:pic>
    </p:spTree>
    <p:extLst>
      <p:ext uri="{BB962C8B-B14F-4D97-AF65-F5344CB8AC3E}">
        <p14:creationId xmlns:p14="http://schemas.microsoft.com/office/powerpoint/2010/main" val="319410174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682506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198899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631322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80658866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15838865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657865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38222725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950992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452885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50820643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591585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442112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143927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428"/>
          <a:stretch/>
        </p:blipFill>
        <p:spPr>
          <a:xfrm>
            <a:off x="0" y="0"/>
            <a:ext cx="9144000" cy="7101408"/>
          </a:xfrm>
          <a:prstGeom prst="rect">
            <a:avLst/>
          </a:prstGeom>
        </p:spPr>
      </p:pic>
    </p:spTree>
    <p:extLst>
      <p:ext uri="{BB962C8B-B14F-4D97-AF65-F5344CB8AC3E}">
        <p14:creationId xmlns:p14="http://schemas.microsoft.com/office/powerpoint/2010/main" val="421228338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94063545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447"/>
            <a:ext cx="9324528" cy="6858000"/>
          </a:xfrm>
          <a:prstGeom prst="rect">
            <a:avLst/>
          </a:prstGeom>
        </p:spPr>
      </p:pic>
    </p:spTree>
    <p:extLst>
      <p:ext uri="{BB962C8B-B14F-4D97-AF65-F5344CB8AC3E}">
        <p14:creationId xmlns:p14="http://schemas.microsoft.com/office/powerpoint/2010/main" val="399947542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720"/>
          <a:stretch/>
        </p:blipFill>
        <p:spPr>
          <a:xfrm>
            <a:off x="0" y="2254"/>
            <a:ext cx="9144000" cy="6855746"/>
          </a:xfrm>
          <a:prstGeom prst="rect">
            <a:avLst/>
          </a:prstGeom>
        </p:spPr>
      </p:pic>
    </p:spTree>
    <p:extLst>
      <p:ext uri="{BB962C8B-B14F-4D97-AF65-F5344CB8AC3E}">
        <p14:creationId xmlns:p14="http://schemas.microsoft.com/office/powerpoint/2010/main" val="95588698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205" t="2438" r="1912" b="2104"/>
          <a:stretch/>
        </p:blipFill>
        <p:spPr>
          <a:xfrm>
            <a:off x="0" y="0"/>
            <a:ext cx="9144000" cy="6858000"/>
          </a:xfrm>
          <a:prstGeom prst="rect">
            <a:avLst/>
          </a:prstGeom>
        </p:spPr>
      </p:pic>
    </p:spTree>
    <p:extLst>
      <p:ext uri="{BB962C8B-B14F-4D97-AF65-F5344CB8AC3E}">
        <p14:creationId xmlns:p14="http://schemas.microsoft.com/office/powerpoint/2010/main" val="134945185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91680" y="1540764"/>
            <a:ext cx="1676400" cy="125882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14800" y="0"/>
            <a:ext cx="5029200" cy="335699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14800" y="3356992"/>
            <a:ext cx="5029200" cy="3501008"/>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63" y="-5190"/>
            <a:ext cx="4104837" cy="3362182"/>
          </a:xfrm>
          <a:prstGeom prst="rect">
            <a:avLst/>
          </a:prstGeom>
        </p:spPr>
      </p:pic>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63" y="3356992"/>
            <a:ext cx="4104837" cy="3501008"/>
          </a:xfrm>
          <a:prstGeom prst="rect">
            <a:avLst/>
          </a:prstGeom>
        </p:spPr>
      </p:pic>
    </p:spTree>
    <p:extLst>
      <p:ext uri="{BB962C8B-B14F-4D97-AF65-F5344CB8AC3E}">
        <p14:creationId xmlns:p14="http://schemas.microsoft.com/office/powerpoint/2010/main" val="160422076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56252165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4297514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260</TotalTime>
  <Words>1884</Words>
  <Application>Microsoft Office PowerPoint</Application>
  <PresentationFormat>Presentación en pantalla (4:3)</PresentationFormat>
  <Paragraphs>264</Paragraphs>
  <Slides>129</Slides>
  <Notes>112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129</vt:i4>
      </vt:variant>
    </vt:vector>
  </HeadingPairs>
  <TitlesOfParts>
    <vt:vector size="134" baseType="lpstr">
      <vt:lpstr>Calibri</vt:lpstr>
      <vt:lpstr>Century Schoolbook</vt:lpstr>
      <vt:lpstr>Wingdings</vt:lpstr>
      <vt:lpstr>Wingdings 2</vt:lpstr>
      <vt:lpstr>Default Theme</vt:lpstr>
      <vt:lpstr>ASIA.-LA VUELTA AL MUNDO EN 885 JARDINES.-Jardines en la INDIA</vt:lpstr>
      <vt:lpstr>Agri Horticultural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Lalbagh Botanic Garden.- Bangalore.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Bangalore Palace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Bangalore-Richards-park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Cubbon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en la INDIA</dc:title>
  <dc:creator>Josep</dc:creator>
  <cp:lastModifiedBy>Usuario</cp:lastModifiedBy>
  <cp:revision>15</cp:revision>
  <dcterms:created xsi:type="dcterms:W3CDTF">2013-10-31T11:24:26Z</dcterms:created>
  <dcterms:modified xsi:type="dcterms:W3CDTF">2018-03-01T06:24:12Z</dcterms:modified>
</cp:coreProperties>
</file>