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2"/>
  </p:notesMasterIdLst>
  <p:sldIdLst>
    <p:sldId id="257" r:id="rId2"/>
    <p:sldId id="258" r:id="rId3"/>
    <p:sldId id="403" r:id="rId4"/>
    <p:sldId id="398" r:id="rId5"/>
    <p:sldId id="399" r:id="rId6"/>
    <p:sldId id="401" r:id="rId7"/>
    <p:sldId id="400" r:id="rId8"/>
    <p:sldId id="402" r:id="rId9"/>
    <p:sldId id="259" r:id="rId10"/>
    <p:sldId id="260" r:id="rId11"/>
    <p:sldId id="261" r:id="rId12"/>
    <p:sldId id="262" r:id="rId13"/>
    <p:sldId id="263" r:id="rId14"/>
    <p:sldId id="264" r:id="rId15"/>
    <p:sldId id="265" r:id="rId16"/>
    <p:sldId id="368" r:id="rId17"/>
    <p:sldId id="369" r:id="rId18"/>
    <p:sldId id="370"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408" r:id="rId37"/>
    <p:sldId id="406" r:id="rId38"/>
    <p:sldId id="407" r:id="rId39"/>
    <p:sldId id="409" r:id="rId40"/>
    <p:sldId id="405" r:id="rId41"/>
    <p:sldId id="283" r:id="rId42"/>
    <p:sldId id="284" r:id="rId43"/>
    <p:sldId id="285" r:id="rId44"/>
    <p:sldId id="286" r:id="rId45"/>
    <p:sldId id="287" r:id="rId46"/>
    <p:sldId id="288" r:id="rId47"/>
    <p:sldId id="289"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 id="309" r:id="rId67"/>
    <p:sldId id="310" r:id="rId68"/>
    <p:sldId id="311" r:id="rId69"/>
    <p:sldId id="313" r:id="rId70"/>
    <p:sldId id="314" r:id="rId71"/>
    <p:sldId id="315" r:id="rId72"/>
    <p:sldId id="371" r:id="rId73"/>
    <p:sldId id="316" r:id="rId74"/>
    <p:sldId id="317" r:id="rId75"/>
    <p:sldId id="318" r:id="rId76"/>
    <p:sldId id="319" r:id="rId77"/>
    <p:sldId id="320" r:id="rId78"/>
    <p:sldId id="372" r:id="rId79"/>
    <p:sldId id="321" r:id="rId80"/>
    <p:sldId id="322" r:id="rId81"/>
    <p:sldId id="324" r:id="rId82"/>
    <p:sldId id="325" r:id="rId83"/>
    <p:sldId id="326" r:id="rId84"/>
    <p:sldId id="391" r:id="rId85"/>
    <p:sldId id="392" r:id="rId86"/>
    <p:sldId id="393" r:id="rId87"/>
    <p:sldId id="394" r:id="rId88"/>
    <p:sldId id="395" r:id="rId89"/>
    <p:sldId id="396" r:id="rId90"/>
    <p:sldId id="397" r:id="rId91"/>
    <p:sldId id="327" r:id="rId92"/>
    <p:sldId id="328" r:id="rId93"/>
    <p:sldId id="330" r:id="rId94"/>
    <p:sldId id="331" r:id="rId95"/>
    <p:sldId id="337" r:id="rId96"/>
    <p:sldId id="338" r:id="rId97"/>
    <p:sldId id="339" r:id="rId98"/>
    <p:sldId id="340" r:id="rId99"/>
    <p:sldId id="341" r:id="rId100"/>
    <p:sldId id="342" r:id="rId101"/>
    <p:sldId id="343" r:id="rId102"/>
    <p:sldId id="344" r:id="rId103"/>
    <p:sldId id="345" r:id="rId104"/>
    <p:sldId id="347" r:id="rId105"/>
    <p:sldId id="389" r:id="rId106"/>
    <p:sldId id="390" r:id="rId107"/>
    <p:sldId id="348" r:id="rId108"/>
    <p:sldId id="349" r:id="rId109"/>
    <p:sldId id="350" r:id="rId110"/>
    <p:sldId id="351" r:id="rId111"/>
    <p:sldId id="352" r:id="rId112"/>
    <p:sldId id="353" r:id="rId113"/>
    <p:sldId id="354" r:id="rId114"/>
    <p:sldId id="355" r:id="rId115"/>
    <p:sldId id="356" r:id="rId116"/>
    <p:sldId id="357" r:id="rId117"/>
    <p:sldId id="358" r:id="rId118"/>
    <p:sldId id="373" r:id="rId119"/>
    <p:sldId id="359" r:id="rId120"/>
    <p:sldId id="360" r:id="rId121"/>
    <p:sldId id="361" r:id="rId122"/>
    <p:sldId id="362" r:id="rId123"/>
    <p:sldId id="363" r:id="rId124"/>
    <p:sldId id="364" r:id="rId125"/>
    <p:sldId id="365" r:id="rId126"/>
    <p:sldId id="366" r:id="rId127"/>
    <p:sldId id="374" r:id="rId128"/>
    <p:sldId id="375" r:id="rId129"/>
    <p:sldId id="376" r:id="rId130"/>
    <p:sldId id="377" r:id="rId131"/>
    <p:sldId id="378" r:id="rId132"/>
    <p:sldId id="379" r:id="rId133"/>
    <p:sldId id="381" r:id="rId134"/>
    <p:sldId id="382" r:id="rId135"/>
    <p:sldId id="383" r:id="rId136"/>
    <p:sldId id="385" r:id="rId137"/>
    <p:sldId id="367" r:id="rId138"/>
    <p:sldId id="386" r:id="rId139"/>
    <p:sldId id="387" r:id="rId140"/>
    <p:sldId id="388"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A1998-7FC4-4FC0-B927-8DF4BEE705DC}"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43E396-CBC8-43DC-A374-ADEF5990D0F0}" type="slidenum">
              <a:rPr lang="es-ES" smtClean="0"/>
              <a:t>‹Nº›</a:t>
            </a:fld>
            <a:endParaRPr lang="es-ES" dirty="0"/>
          </a:p>
        </p:txBody>
      </p:sp>
    </p:spTree>
    <p:extLst>
      <p:ext uri="{BB962C8B-B14F-4D97-AF65-F5344CB8AC3E}">
        <p14:creationId xmlns:p14="http://schemas.microsoft.com/office/powerpoint/2010/main" val="2200322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a:t>
            </a:fld>
            <a:endParaRPr lang="es-ES" dirty="0"/>
          </a:p>
        </p:txBody>
      </p:sp>
    </p:spTree>
    <p:extLst>
      <p:ext uri="{BB962C8B-B14F-4D97-AF65-F5344CB8AC3E}">
        <p14:creationId xmlns:p14="http://schemas.microsoft.com/office/powerpoint/2010/main" val="403060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a:t>
            </a:fld>
            <a:endParaRPr lang="es-ES" dirty="0"/>
          </a:p>
        </p:txBody>
      </p:sp>
    </p:spTree>
    <p:extLst>
      <p:ext uri="{BB962C8B-B14F-4D97-AF65-F5344CB8AC3E}">
        <p14:creationId xmlns:p14="http://schemas.microsoft.com/office/powerpoint/2010/main" val="390457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a:t>
            </a:fld>
            <a:endParaRPr lang="es-ES" dirty="0"/>
          </a:p>
        </p:txBody>
      </p:sp>
    </p:spTree>
    <p:extLst>
      <p:ext uri="{BB962C8B-B14F-4D97-AF65-F5344CB8AC3E}">
        <p14:creationId xmlns:p14="http://schemas.microsoft.com/office/powerpoint/2010/main" val="214430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a:t>
            </a:fld>
            <a:endParaRPr lang="es-ES" dirty="0"/>
          </a:p>
        </p:txBody>
      </p:sp>
    </p:spTree>
    <p:extLst>
      <p:ext uri="{BB962C8B-B14F-4D97-AF65-F5344CB8AC3E}">
        <p14:creationId xmlns:p14="http://schemas.microsoft.com/office/powerpoint/2010/main" val="3474490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a:t>
            </a:fld>
            <a:endParaRPr lang="es-ES" dirty="0"/>
          </a:p>
        </p:txBody>
      </p:sp>
    </p:spTree>
    <p:extLst>
      <p:ext uri="{BB962C8B-B14F-4D97-AF65-F5344CB8AC3E}">
        <p14:creationId xmlns:p14="http://schemas.microsoft.com/office/powerpoint/2010/main" val="3741824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a:t>
            </a:fld>
            <a:endParaRPr lang="es-ES" dirty="0"/>
          </a:p>
        </p:txBody>
      </p:sp>
    </p:spTree>
    <p:extLst>
      <p:ext uri="{BB962C8B-B14F-4D97-AF65-F5344CB8AC3E}">
        <p14:creationId xmlns:p14="http://schemas.microsoft.com/office/powerpoint/2010/main" val="418832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a:t>
            </a:fld>
            <a:endParaRPr lang="es-ES" dirty="0"/>
          </a:p>
        </p:txBody>
      </p:sp>
    </p:spTree>
    <p:extLst>
      <p:ext uri="{BB962C8B-B14F-4D97-AF65-F5344CB8AC3E}">
        <p14:creationId xmlns:p14="http://schemas.microsoft.com/office/powerpoint/2010/main" val="4045867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a:t>
            </a:fld>
            <a:endParaRPr lang="es-ES" dirty="0"/>
          </a:p>
        </p:txBody>
      </p:sp>
    </p:spTree>
    <p:extLst>
      <p:ext uri="{BB962C8B-B14F-4D97-AF65-F5344CB8AC3E}">
        <p14:creationId xmlns:p14="http://schemas.microsoft.com/office/powerpoint/2010/main" val="76390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a:t>
            </a:fld>
            <a:endParaRPr lang="es-ES" dirty="0"/>
          </a:p>
        </p:txBody>
      </p:sp>
    </p:spTree>
    <p:extLst>
      <p:ext uri="{BB962C8B-B14F-4D97-AF65-F5344CB8AC3E}">
        <p14:creationId xmlns:p14="http://schemas.microsoft.com/office/powerpoint/2010/main" val="130302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a:t>
            </a:fld>
            <a:endParaRPr lang="es-ES" dirty="0"/>
          </a:p>
        </p:txBody>
      </p:sp>
    </p:spTree>
    <p:extLst>
      <p:ext uri="{BB962C8B-B14F-4D97-AF65-F5344CB8AC3E}">
        <p14:creationId xmlns:p14="http://schemas.microsoft.com/office/powerpoint/2010/main" val="2942961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Hotel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14</a:t>
            </a:fld>
            <a:endParaRPr lang="es-ES" dirty="0"/>
          </a:p>
        </p:txBody>
      </p:sp>
    </p:spTree>
    <p:extLst>
      <p:ext uri="{BB962C8B-B14F-4D97-AF65-F5344CB8AC3E}">
        <p14:creationId xmlns:p14="http://schemas.microsoft.com/office/powerpoint/2010/main" val="1322214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19</a:t>
            </a:fld>
            <a:endParaRPr lang="es-ES" dirty="0"/>
          </a:p>
        </p:txBody>
      </p:sp>
    </p:spTree>
    <p:extLst>
      <p:ext uri="{BB962C8B-B14F-4D97-AF65-F5344CB8AC3E}">
        <p14:creationId xmlns:p14="http://schemas.microsoft.com/office/powerpoint/2010/main" val="2103600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20</a:t>
            </a:fld>
            <a:endParaRPr lang="es-ES" dirty="0"/>
          </a:p>
        </p:txBody>
      </p:sp>
    </p:spTree>
    <p:extLst>
      <p:ext uri="{BB962C8B-B14F-4D97-AF65-F5344CB8AC3E}">
        <p14:creationId xmlns:p14="http://schemas.microsoft.com/office/powerpoint/2010/main" val="3563003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22</a:t>
            </a:fld>
            <a:endParaRPr lang="es-ES" dirty="0"/>
          </a:p>
        </p:txBody>
      </p:sp>
    </p:spTree>
    <p:extLst>
      <p:ext uri="{BB962C8B-B14F-4D97-AF65-F5344CB8AC3E}">
        <p14:creationId xmlns:p14="http://schemas.microsoft.com/office/powerpoint/2010/main" val="1640591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23</a:t>
            </a:fld>
            <a:endParaRPr lang="es-ES" dirty="0"/>
          </a:p>
        </p:txBody>
      </p:sp>
    </p:spTree>
    <p:extLst>
      <p:ext uri="{BB962C8B-B14F-4D97-AF65-F5344CB8AC3E}">
        <p14:creationId xmlns:p14="http://schemas.microsoft.com/office/powerpoint/2010/main" val="18195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24</a:t>
            </a:fld>
            <a:endParaRPr lang="es-ES" dirty="0"/>
          </a:p>
        </p:txBody>
      </p:sp>
    </p:spTree>
    <p:extLst>
      <p:ext uri="{BB962C8B-B14F-4D97-AF65-F5344CB8AC3E}">
        <p14:creationId xmlns:p14="http://schemas.microsoft.com/office/powerpoint/2010/main" val="3463203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26</a:t>
            </a:fld>
            <a:endParaRPr lang="es-ES" dirty="0"/>
          </a:p>
        </p:txBody>
      </p:sp>
    </p:spTree>
    <p:extLst>
      <p:ext uri="{BB962C8B-B14F-4D97-AF65-F5344CB8AC3E}">
        <p14:creationId xmlns:p14="http://schemas.microsoft.com/office/powerpoint/2010/main" val="3323374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27</a:t>
            </a:fld>
            <a:endParaRPr lang="es-ES" dirty="0"/>
          </a:p>
        </p:txBody>
      </p:sp>
    </p:spTree>
    <p:extLst>
      <p:ext uri="{BB962C8B-B14F-4D97-AF65-F5344CB8AC3E}">
        <p14:creationId xmlns:p14="http://schemas.microsoft.com/office/powerpoint/2010/main" val="4100189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28</a:t>
            </a:fld>
            <a:endParaRPr lang="es-ES" dirty="0"/>
          </a:p>
        </p:txBody>
      </p:sp>
    </p:spTree>
    <p:extLst>
      <p:ext uri="{BB962C8B-B14F-4D97-AF65-F5344CB8AC3E}">
        <p14:creationId xmlns:p14="http://schemas.microsoft.com/office/powerpoint/2010/main" val="3761903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29</a:t>
            </a:fld>
            <a:endParaRPr lang="es-ES" dirty="0"/>
          </a:p>
        </p:txBody>
      </p:sp>
    </p:spTree>
    <p:extLst>
      <p:ext uri="{BB962C8B-B14F-4D97-AF65-F5344CB8AC3E}">
        <p14:creationId xmlns:p14="http://schemas.microsoft.com/office/powerpoint/2010/main" val="2504661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30</a:t>
            </a:fld>
            <a:endParaRPr lang="es-ES" dirty="0"/>
          </a:p>
        </p:txBody>
      </p:sp>
    </p:spTree>
    <p:extLst>
      <p:ext uri="{BB962C8B-B14F-4D97-AF65-F5344CB8AC3E}">
        <p14:creationId xmlns:p14="http://schemas.microsoft.com/office/powerpoint/2010/main" val="3427776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31</a:t>
            </a:fld>
            <a:endParaRPr lang="es-ES" dirty="0"/>
          </a:p>
        </p:txBody>
      </p:sp>
    </p:spTree>
    <p:extLst>
      <p:ext uri="{BB962C8B-B14F-4D97-AF65-F5344CB8AC3E}">
        <p14:creationId xmlns:p14="http://schemas.microsoft.com/office/powerpoint/2010/main" val="631577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32</a:t>
            </a:fld>
            <a:endParaRPr lang="es-ES" dirty="0"/>
          </a:p>
        </p:txBody>
      </p:sp>
    </p:spTree>
    <p:extLst>
      <p:ext uri="{BB962C8B-B14F-4D97-AF65-F5344CB8AC3E}">
        <p14:creationId xmlns:p14="http://schemas.microsoft.com/office/powerpoint/2010/main" val="32562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33</a:t>
            </a:fld>
            <a:endParaRPr lang="es-ES" dirty="0"/>
          </a:p>
        </p:txBody>
      </p:sp>
    </p:spTree>
    <p:extLst>
      <p:ext uri="{BB962C8B-B14F-4D97-AF65-F5344CB8AC3E}">
        <p14:creationId xmlns:p14="http://schemas.microsoft.com/office/powerpoint/2010/main" val="3941209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34</a:t>
            </a:fld>
            <a:endParaRPr lang="es-ES" dirty="0"/>
          </a:p>
        </p:txBody>
      </p:sp>
    </p:spTree>
    <p:extLst>
      <p:ext uri="{BB962C8B-B14F-4D97-AF65-F5344CB8AC3E}">
        <p14:creationId xmlns:p14="http://schemas.microsoft.com/office/powerpoint/2010/main" val="2418982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a:t>
            </a:r>
            <a:r>
              <a:rPr lang="es-ES" baseline="0" dirty="0"/>
              <a:t> </a:t>
            </a:r>
            <a:r>
              <a:rPr lang="es-ES" dirty="0"/>
              <a:t>Fort.-Char bagh</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41</a:t>
            </a:fld>
            <a:endParaRPr lang="es-ES" dirty="0"/>
          </a:p>
        </p:txBody>
      </p:sp>
    </p:spTree>
    <p:extLst>
      <p:ext uri="{BB962C8B-B14F-4D97-AF65-F5344CB8AC3E}">
        <p14:creationId xmlns:p14="http://schemas.microsoft.com/office/powerpoint/2010/main" val="2370720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42</a:t>
            </a:fld>
            <a:endParaRPr lang="es-ES" dirty="0"/>
          </a:p>
        </p:txBody>
      </p:sp>
    </p:spTree>
    <p:extLst>
      <p:ext uri="{BB962C8B-B14F-4D97-AF65-F5344CB8AC3E}">
        <p14:creationId xmlns:p14="http://schemas.microsoft.com/office/powerpoint/2010/main" val="2586051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43</a:t>
            </a:fld>
            <a:endParaRPr lang="es-ES" dirty="0"/>
          </a:p>
        </p:txBody>
      </p:sp>
    </p:spTree>
    <p:extLst>
      <p:ext uri="{BB962C8B-B14F-4D97-AF65-F5344CB8AC3E}">
        <p14:creationId xmlns:p14="http://schemas.microsoft.com/office/powerpoint/2010/main" val="563713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44</a:t>
            </a:fld>
            <a:endParaRPr lang="es-ES" dirty="0"/>
          </a:p>
        </p:txBody>
      </p:sp>
    </p:spTree>
    <p:extLst>
      <p:ext uri="{BB962C8B-B14F-4D97-AF65-F5344CB8AC3E}">
        <p14:creationId xmlns:p14="http://schemas.microsoft.com/office/powerpoint/2010/main" val="4082210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45</a:t>
            </a:fld>
            <a:endParaRPr lang="es-ES" dirty="0"/>
          </a:p>
        </p:txBody>
      </p:sp>
    </p:spTree>
    <p:extLst>
      <p:ext uri="{BB962C8B-B14F-4D97-AF65-F5344CB8AC3E}">
        <p14:creationId xmlns:p14="http://schemas.microsoft.com/office/powerpoint/2010/main" val="3292277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46</a:t>
            </a:fld>
            <a:endParaRPr lang="es-ES" dirty="0"/>
          </a:p>
        </p:txBody>
      </p:sp>
    </p:spTree>
    <p:extLst>
      <p:ext uri="{BB962C8B-B14F-4D97-AF65-F5344CB8AC3E}">
        <p14:creationId xmlns:p14="http://schemas.microsoft.com/office/powerpoint/2010/main" val="770823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47</a:t>
            </a:fld>
            <a:endParaRPr lang="es-ES" dirty="0"/>
          </a:p>
        </p:txBody>
      </p:sp>
    </p:spTree>
    <p:extLst>
      <p:ext uri="{BB962C8B-B14F-4D97-AF65-F5344CB8AC3E}">
        <p14:creationId xmlns:p14="http://schemas.microsoft.com/office/powerpoint/2010/main" val="776272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48</a:t>
            </a:fld>
            <a:endParaRPr lang="es-ES" dirty="0"/>
          </a:p>
        </p:txBody>
      </p:sp>
    </p:spTree>
    <p:extLst>
      <p:ext uri="{BB962C8B-B14F-4D97-AF65-F5344CB8AC3E}">
        <p14:creationId xmlns:p14="http://schemas.microsoft.com/office/powerpoint/2010/main" val="2703201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49</a:t>
            </a:fld>
            <a:endParaRPr lang="es-ES" dirty="0"/>
          </a:p>
        </p:txBody>
      </p:sp>
    </p:spTree>
    <p:extLst>
      <p:ext uri="{BB962C8B-B14F-4D97-AF65-F5344CB8AC3E}">
        <p14:creationId xmlns:p14="http://schemas.microsoft.com/office/powerpoint/2010/main" val="2946680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50</a:t>
            </a:fld>
            <a:endParaRPr lang="es-ES" dirty="0"/>
          </a:p>
        </p:txBody>
      </p:sp>
    </p:spTree>
    <p:extLst>
      <p:ext uri="{BB962C8B-B14F-4D97-AF65-F5344CB8AC3E}">
        <p14:creationId xmlns:p14="http://schemas.microsoft.com/office/powerpoint/2010/main" val="5036102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51</a:t>
            </a:fld>
            <a:endParaRPr lang="es-ES" dirty="0"/>
          </a:p>
        </p:txBody>
      </p:sp>
    </p:spTree>
    <p:extLst>
      <p:ext uri="{BB962C8B-B14F-4D97-AF65-F5344CB8AC3E}">
        <p14:creationId xmlns:p14="http://schemas.microsoft.com/office/powerpoint/2010/main" val="47378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Mantar.-World Sundial</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54</a:t>
            </a:fld>
            <a:endParaRPr lang="es-ES" dirty="0"/>
          </a:p>
        </p:txBody>
      </p:sp>
    </p:spTree>
    <p:extLst>
      <p:ext uri="{BB962C8B-B14F-4D97-AF65-F5344CB8AC3E}">
        <p14:creationId xmlns:p14="http://schemas.microsoft.com/office/powerpoint/2010/main" val="15697778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55</a:t>
            </a:fld>
            <a:endParaRPr lang="es-ES" dirty="0"/>
          </a:p>
        </p:txBody>
      </p:sp>
    </p:spTree>
    <p:extLst>
      <p:ext uri="{BB962C8B-B14F-4D97-AF65-F5344CB8AC3E}">
        <p14:creationId xmlns:p14="http://schemas.microsoft.com/office/powerpoint/2010/main" val="426603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56</a:t>
            </a:fld>
            <a:endParaRPr lang="es-ES" dirty="0"/>
          </a:p>
        </p:txBody>
      </p:sp>
    </p:spTree>
    <p:extLst>
      <p:ext uri="{BB962C8B-B14F-4D97-AF65-F5344CB8AC3E}">
        <p14:creationId xmlns:p14="http://schemas.microsoft.com/office/powerpoint/2010/main" val="3802135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58</a:t>
            </a:fld>
            <a:endParaRPr lang="es-ES" dirty="0"/>
          </a:p>
        </p:txBody>
      </p:sp>
    </p:spTree>
    <p:extLst>
      <p:ext uri="{BB962C8B-B14F-4D97-AF65-F5344CB8AC3E}">
        <p14:creationId xmlns:p14="http://schemas.microsoft.com/office/powerpoint/2010/main" val="3625670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59</a:t>
            </a:fld>
            <a:endParaRPr lang="es-ES" dirty="0"/>
          </a:p>
        </p:txBody>
      </p:sp>
    </p:spTree>
    <p:extLst>
      <p:ext uri="{BB962C8B-B14F-4D97-AF65-F5344CB8AC3E}">
        <p14:creationId xmlns:p14="http://schemas.microsoft.com/office/powerpoint/2010/main" val="3195864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60</a:t>
            </a:fld>
            <a:endParaRPr lang="es-ES" dirty="0"/>
          </a:p>
        </p:txBody>
      </p:sp>
    </p:spTree>
    <p:extLst>
      <p:ext uri="{BB962C8B-B14F-4D97-AF65-F5344CB8AC3E}">
        <p14:creationId xmlns:p14="http://schemas.microsoft.com/office/powerpoint/2010/main" val="607387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61</a:t>
            </a:fld>
            <a:endParaRPr lang="es-ES" dirty="0"/>
          </a:p>
        </p:txBody>
      </p:sp>
    </p:spTree>
    <p:extLst>
      <p:ext uri="{BB962C8B-B14F-4D97-AF65-F5344CB8AC3E}">
        <p14:creationId xmlns:p14="http://schemas.microsoft.com/office/powerpoint/2010/main" val="2081127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62</a:t>
            </a:fld>
            <a:endParaRPr lang="es-ES" dirty="0"/>
          </a:p>
        </p:txBody>
      </p:sp>
    </p:spTree>
    <p:extLst>
      <p:ext uri="{BB962C8B-B14F-4D97-AF65-F5344CB8AC3E}">
        <p14:creationId xmlns:p14="http://schemas.microsoft.com/office/powerpoint/2010/main" val="25463780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63</a:t>
            </a:fld>
            <a:endParaRPr lang="es-ES" dirty="0"/>
          </a:p>
        </p:txBody>
      </p:sp>
    </p:spTree>
    <p:extLst>
      <p:ext uri="{BB962C8B-B14F-4D97-AF65-F5344CB8AC3E}">
        <p14:creationId xmlns:p14="http://schemas.microsoft.com/office/powerpoint/2010/main" val="22215746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64</a:t>
            </a:fld>
            <a:endParaRPr lang="es-ES" dirty="0"/>
          </a:p>
        </p:txBody>
      </p:sp>
    </p:spTree>
    <p:extLst>
      <p:ext uri="{BB962C8B-B14F-4D97-AF65-F5344CB8AC3E}">
        <p14:creationId xmlns:p14="http://schemas.microsoft.com/office/powerpoint/2010/main" val="3048695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66</a:t>
            </a:fld>
            <a:endParaRPr lang="es-ES" dirty="0"/>
          </a:p>
        </p:txBody>
      </p:sp>
    </p:spTree>
    <p:extLst>
      <p:ext uri="{BB962C8B-B14F-4D97-AF65-F5344CB8AC3E}">
        <p14:creationId xmlns:p14="http://schemas.microsoft.com/office/powerpoint/2010/main" val="18492578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67</a:t>
            </a:fld>
            <a:endParaRPr lang="es-ES" dirty="0"/>
          </a:p>
        </p:txBody>
      </p:sp>
    </p:spTree>
    <p:extLst>
      <p:ext uri="{BB962C8B-B14F-4D97-AF65-F5344CB8AC3E}">
        <p14:creationId xmlns:p14="http://schemas.microsoft.com/office/powerpoint/2010/main" val="2321938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68</a:t>
            </a:fld>
            <a:endParaRPr lang="es-ES" dirty="0"/>
          </a:p>
        </p:txBody>
      </p:sp>
    </p:spTree>
    <p:extLst>
      <p:ext uri="{BB962C8B-B14F-4D97-AF65-F5344CB8AC3E}">
        <p14:creationId xmlns:p14="http://schemas.microsoft.com/office/powerpoint/2010/main" val="23570260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69</a:t>
            </a:fld>
            <a:endParaRPr lang="es-ES" dirty="0"/>
          </a:p>
        </p:txBody>
      </p:sp>
    </p:spTree>
    <p:extLst>
      <p:ext uri="{BB962C8B-B14F-4D97-AF65-F5344CB8AC3E}">
        <p14:creationId xmlns:p14="http://schemas.microsoft.com/office/powerpoint/2010/main" val="22041290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70</a:t>
            </a:fld>
            <a:endParaRPr lang="es-ES" dirty="0"/>
          </a:p>
        </p:txBody>
      </p:sp>
    </p:spTree>
    <p:extLst>
      <p:ext uri="{BB962C8B-B14F-4D97-AF65-F5344CB8AC3E}">
        <p14:creationId xmlns:p14="http://schemas.microsoft.com/office/powerpoint/2010/main" val="25529654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71</a:t>
            </a:fld>
            <a:endParaRPr lang="es-ES" dirty="0"/>
          </a:p>
        </p:txBody>
      </p:sp>
    </p:spTree>
    <p:extLst>
      <p:ext uri="{BB962C8B-B14F-4D97-AF65-F5344CB8AC3E}">
        <p14:creationId xmlns:p14="http://schemas.microsoft.com/office/powerpoint/2010/main" val="1031463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78</a:t>
            </a:fld>
            <a:endParaRPr lang="es-ES" dirty="0"/>
          </a:p>
        </p:txBody>
      </p:sp>
    </p:spTree>
    <p:extLst>
      <p:ext uri="{BB962C8B-B14F-4D97-AF65-F5344CB8AC3E}">
        <p14:creationId xmlns:p14="http://schemas.microsoft.com/office/powerpoint/2010/main" val="40064971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79</a:t>
            </a:fld>
            <a:endParaRPr lang="es-ES" dirty="0"/>
          </a:p>
        </p:txBody>
      </p:sp>
    </p:spTree>
    <p:extLst>
      <p:ext uri="{BB962C8B-B14F-4D97-AF65-F5344CB8AC3E}">
        <p14:creationId xmlns:p14="http://schemas.microsoft.com/office/powerpoint/2010/main" val="27841652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80</a:t>
            </a:fld>
            <a:endParaRPr lang="es-ES" dirty="0"/>
          </a:p>
        </p:txBody>
      </p:sp>
    </p:spTree>
    <p:extLst>
      <p:ext uri="{BB962C8B-B14F-4D97-AF65-F5344CB8AC3E}">
        <p14:creationId xmlns:p14="http://schemas.microsoft.com/office/powerpoint/2010/main" val="1786266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81</a:t>
            </a:fld>
            <a:endParaRPr lang="es-ES" dirty="0"/>
          </a:p>
        </p:txBody>
      </p:sp>
    </p:spTree>
    <p:extLst>
      <p:ext uri="{BB962C8B-B14F-4D97-AF65-F5344CB8AC3E}">
        <p14:creationId xmlns:p14="http://schemas.microsoft.com/office/powerpoint/2010/main" val="14191898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88</a:t>
            </a:fld>
            <a:endParaRPr lang="es-ES" dirty="0"/>
          </a:p>
        </p:txBody>
      </p:sp>
    </p:spTree>
    <p:extLst>
      <p:ext uri="{BB962C8B-B14F-4D97-AF65-F5344CB8AC3E}">
        <p14:creationId xmlns:p14="http://schemas.microsoft.com/office/powerpoint/2010/main" val="2900078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89</a:t>
            </a:fld>
            <a:endParaRPr lang="es-ES" dirty="0"/>
          </a:p>
        </p:txBody>
      </p:sp>
    </p:spTree>
    <p:extLst>
      <p:ext uri="{BB962C8B-B14F-4D97-AF65-F5344CB8AC3E}">
        <p14:creationId xmlns:p14="http://schemas.microsoft.com/office/powerpoint/2010/main" val="26517033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Garden.-Enorme Ficus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90</a:t>
            </a:fld>
            <a:endParaRPr lang="es-ES" dirty="0"/>
          </a:p>
        </p:txBody>
      </p:sp>
    </p:spTree>
    <p:extLst>
      <p:ext uri="{BB962C8B-B14F-4D97-AF65-F5344CB8AC3E}">
        <p14:creationId xmlns:p14="http://schemas.microsoft.com/office/powerpoint/2010/main" val="13578122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91</a:t>
            </a:fld>
            <a:endParaRPr lang="es-ES" dirty="0"/>
          </a:p>
        </p:txBody>
      </p:sp>
    </p:spTree>
    <p:extLst>
      <p:ext uri="{BB962C8B-B14F-4D97-AF65-F5344CB8AC3E}">
        <p14:creationId xmlns:p14="http://schemas.microsoft.com/office/powerpoint/2010/main" val="3919423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92</a:t>
            </a:fld>
            <a:endParaRPr lang="es-ES" dirty="0"/>
          </a:p>
        </p:txBody>
      </p:sp>
    </p:spTree>
    <p:extLst>
      <p:ext uri="{BB962C8B-B14F-4D97-AF65-F5344CB8AC3E}">
        <p14:creationId xmlns:p14="http://schemas.microsoft.com/office/powerpoint/2010/main" val="1300088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93</a:t>
            </a:fld>
            <a:endParaRPr lang="es-ES" dirty="0"/>
          </a:p>
        </p:txBody>
      </p:sp>
    </p:spTree>
    <p:extLst>
      <p:ext uri="{BB962C8B-B14F-4D97-AF65-F5344CB8AC3E}">
        <p14:creationId xmlns:p14="http://schemas.microsoft.com/office/powerpoint/2010/main" val="19690153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94</a:t>
            </a:fld>
            <a:endParaRPr lang="es-ES" dirty="0"/>
          </a:p>
        </p:txBody>
      </p:sp>
    </p:spTree>
    <p:extLst>
      <p:ext uri="{BB962C8B-B14F-4D97-AF65-F5344CB8AC3E}">
        <p14:creationId xmlns:p14="http://schemas.microsoft.com/office/powerpoint/2010/main" val="18476234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95</a:t>
            </a:fld>
            <a:endParaRPr lang="es-ES" dirty="0"/>
          </a:p>
        </p:txBody>
      </p:sp>
    </p:spTree>
    <p:extLst>
      <p:ext uri="{BB962C8B-B14F-4D97-AF65-F5344CB8AC3E}">
        <p14:creationId xmlns:p14="http://schemas.microsoft.com/office/powerpoint/2010/main" val="502224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96</a:t>
            </a:fld>
            <a:endParaRPr lang="es-ES" dirty="0"/>
          </a:p>
        </p:txBody>
      </p:sp>
    </p:spTree>
    <p:extLst>
      <p:ext uri="{BB962C8B-B14F-4D97-AF65-F5344CB8AC3E}">
        <p14:creationId xmlns:p14="http://schemas.microsoft.com/office/powerpoint/2010/main" val="8101193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Garden.-Antigonum leptopus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97</a:t>
            </a:fld>
            <a:endParaRPr lang="es-ES" dirty="0"/>
          </a:p>
        </p:txBody>
      </p:sp>
    </p:spTree>
    <p:extLst>
      <p:ext uri="{BB962C8B-B14F-4D97-AF65-F5344CB8AC3E}">
        <p14:creationId xmlns:p14="http://schemas.microsoft.com/office/powerpoint/2010/main" val="883689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98</a:t>
            </a:fld>
            <a:endParaRPr lang="es-ES" dirty="0"/>
          </a:p>
        </p:txBody>
      </p:sp>
    </p:spTree>
    <p:extLst>
      <p:ext uri="{BB962C8B-B14F-4D97-AF65-F5344CB8AC3E}">
        <p14:creationId xmlns:p14="http://schemas.microsoft.com/office/powerpoint/2010/main" val="30120042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r>
              <a:rPr lang="en-US" dirty="0"/>
              <a:t>Pride of Burma.-Amherstia nobilis.-Fabacea</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99</a:t>
            </a:fld>
            <a:endParaRPr lang="es-ES" dirty="0"/>
          </a:p>
        </p:txBody>
      </p:sp>
    </p:spTree>
    <p:extLst>
      <p:ext uri="{BB962C8B-B14F-4D97-AF65-F5344CB8AC3E}">
        <p14:creationId xmlns:p14="http://schemas.microsoft.com/office/powerpoint/2010/main" val="28912666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Pride of Burma.-Amherstia nobilis.-Fabacea</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100</a:t>
            </a:fld>
            <a:endParaRPr lang="es-ES" dirty="0"/>
          </a:p>
        </p:txBody>
      </p:sp>
    </p:spTree>
    <p:extLst>
      <p:ext uri="{BB962C8B-B14F-4D97-AF65-F5344CB8AC3E}">
        <p14:creationId xmlns:p14="http://schemas.microsoft.com/office/powerpoint/2010/main" val="687263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Kolkata</a:t>
            </a:r>
            <a:r>
              <a:rPr lang="en-US" baseline="0" dirty="0"/>
              <a:t> Botanic Gardens</a:t>
            </a:r>
            <a:endParaRPr lang="en-US" dirty="0"/>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101</a:t>
            </a:fld>
            <a:endParaRPr lang="es-ES" dirty="0"/>
          </a:p>
        </p:txBody>
      </p:sp>
    </p:spTree>
    <p:extLst>
      <p:ext uri="{BB962C8B-B14F-4D97-AF65-F5344CB8AC3E}">
        <p14:creationId xmlns:p14="http://schemas.microsoft.com/office/powerpoint/2010/main" val="26968440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102</a:t>
            </a:fld>
            <a:endParaRPr lang="es-ES" dirty="0"/>
          </a:p>
        </p:txBody>
      </p:sp>
    </p:spTree>
    <p:extLst>
      <p:ext uri="{BB962C8B-B14F-4D97-AF65-F5344CB8AC3E}">
        <p14:creationId xmlns:p14="http://schemas.microsoft.com/office/powerpoint/2010/main" val="41079868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a:t>
            </a:r>
            <a:r>
              <a:rPr lang="es-ES" baseline="0" dirty="0"/>
              <a:t> Scotish Cementery</a:t>
            </a:r>
            <a:endParaRPr lang="es-ES" dirty="0"/>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103</a:t>
            </a:fld>
            <a:endParaRPr lang="es-ES" dirty="0"/>
          </a:p>
        </p:txBody>
      </p:sp>
    </p:spTree>
    <p:extLst>
      <p:ext uri="{BB962C8B-B14F-4D97-AF65-F5344CB8AC3E}">
        <p14:creationId xmlns:p14="http://schemas.microsoft.com/office/powerpoint/2010/main" val="307206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107</a:t>
            </a:fld>
            <a:endParaRPr lang="es-ES" dirty="0"/>
          </a:p>
        </p:txBody>
      </p:sp>
    </p:spTree>
    <p:extLst>
      <p:ext uri="{BB962C8B-B14F-4D97-AF65-F5344CB8AC3E}">
        <p14:creationId xmlns:p14="http://schemas.microsoft.com/office/powerpoint/2010/main" val="39744594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108</a:t>
            </a:fld>
            <a:endParaRPr lang="es-ES" dirty="0"/>
          </a:p>
        </p:txBody>
      </p:sp>
    </p:spTree>
    <p:extLst>
      <p:ext uri="{BB962C8B-B14F-4D97-AF65-F5344CB8AC3E}">
        <p14:creationId xmlns:p14="http://schemas.microsoft.com/office/powerpoint/2010/main" val="42803902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109</a:t>
            </a:fld>
            <a:endParaRPr lang="es-ES" dirty="0"/>
          </a:p>
        </p:txBody>
      </p:sp>
    </p:spTree>
    <p:extLst>
      <p:ext uri="{BB962C8B-B14F-4D97-AF65-F5344CB8AC3E}">
        <p14:creationId xmlns:p14="http://schemas.microsoft.com/office/powerpoint/2010/main" val="28126062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110</a:t>
            </a:fld>
            <a:endParaRPr lang="es-ES" dirty="0"/>
          </a:p>
        </p:txBody>
      </p:sp>
    </p:spTree>
    <p:extLst>
      <p:ext uri="{BB962C8B-B14F-4D97-AF65-F5344CB8AC3E}">
        <p14:creationId xmlns:p14="http://schemas.microsoft.com/office/powerpoint/2010/main" val="40022543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111</a:t>
            </a:fld>
            <a:endParaRPr lang="es-ES" dirty="0"/>
          </a:p>
        </p:txBody>
      </p:sp>
    </p:spTree>
    <p:extLst>
      <p:ext uri="{BB962C8B-B14F-4D97-AF65-F5344CB8AC3E}">
        <p14:creationId xmlns:p14="http://schemas.microsoft.com/office/powerpoint/2010/main" val="2680692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112</a:t>
            </a:fld>
            <a:endParaRPr lang="es-ES" dirty="0"/>
          </a:p>
        </p:txBody>
      </p:sp>
    </p:spTree>
    <p:extLst>
      <p:ext uri="{BB962C8B-B14F-4D97-AF65-F5344CB8AC3E}">
        <p14:creationId xmlns:p14="http://schemas.microsoft.com/office/powerpoint/2010/main" val="42315234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Gardens..-Birds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113</a:t>
            </a:fld>
            <a:endParaRPr lang="es-ES" dirty="0"/>
          </a:p>
        </p:txBody>
      </p:sp>
    </p:spTree>
    <p:extLst>
      <p:ext uri="{BB962C8B-B14F-4D97-AF65-F5344CB8AC3E}">
        <p14:creationId xmlns:p14="http://schemas.microsoft.com/office/powerpoint/2010/main" val="26935404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114</a:t>
            </a:fld>
            <a:endParaRPr lang="es-ES" dirty="0"/>
          </a:p>
        </p:txBody>
      </p:sp>
    </p:spTree>
    <p:extLst>
      <p:ext uri="{BB962C8B-B14F-4D97-AF65-F5344CB8AC3E}">
        <p14:creationId xmlns:p14="http://schemas.microsoft.com/office/powerpoint/2010/main" val="13264291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115</a:t>
            </a:fld>
            <a:endParaRPr lang="es-ES" dirty="0"/>
          </a:p>
        </p:txBody>
      </p:sp>
    </p:spTree>
    <p:extLst>
      <p:ext uri="{BB962C8B-B14F-4D97-AF65-F5344CB8AC3E}">
        <p14:creationId xmlns:p14="http://schemas.microsoft.com/office/powerpoint/2010/main" val="21852312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116</a:t>
            </a:fld>
            <a:endParaRPr lang="es-ES" dirty="0"/>
          </a:p>
        </p:txBody>
      </p:sp>
    </p:spTree>
    <p:extLst>
      <p:ext uri="{BB962C8B-B14F-4D97-AF65-F5344CB8AC3E}">
        <p14:creationId xmlns:p14="http://schemas.microsoft.com/office/powerpoint/2010/main" val="35630629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117</a:t>
            </a:fld>
            <a:endParaRPr lang="es-ES" dirty="0"/>
          </a:p>
        </p:txBody>
      </p:sp>
    </p:spTree>
    <p:extLst>
      <p:ext uri="{BB962C8B-B14F-4D97-AF65-F5344CB8AC3E}">
        <p14:creationId xmlns:p14="http://schemas.microsoft.com/office/powerpoint/2010/main" val="30641152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118</a:t>
            </a:fld>
            <a:endParaRPr lang="es-ES" dirty="0"/>
          </a:p>
        </p:txBody>
      </p:sp>
    </p:spTree>
    <p:extLst>
      <p:ext uri="{BB962C8B-B14F-4D97-AF65-F5344CB8AC3E}">
        <p14:creationId xmlns:p14="http://schemas.microsoft.com/office/powerpoint/2010/main" val="4574968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119</a:t>
            </a:fld>
            <a:endParaRPr lang="es-ES" dirty="0"/>
          </a:p>
        </p:txBody>
      </p:sp>
    </p:spTree>
    <p:extLst>
      <p:ext uri="{BB962C8B-B14F-4D97-AF65-F5344CB8AC3E}">
        <p14:creationId xmlns:p14="http://schemas.microsoft.com/office/powerpoint/2010/main" val="26413283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120</a:t>
            </a:fld>
            <a:endParaRPr lang="es-ES" dirty="0"/>
          </a:p>
        </p:txBody>
      </p:sp>
    </p:spTree>
    <p:extLst>
      <p:ext uri="{BB962C8B-B14F-4D97-AF65-F5344CB8AC3E}">
        <p14:creationId xmlns:p14="http://schemas.microsoft.com/office/powerpoint/2010/main" val="39838643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121</a:t>
            </a:fld>
            <a:endParaRPr lang="es-ES" dirty="0"/>
          </a:p>
        </p:txBody>
      </p:sp>
    </p:spTree>
    <p:extLst>
      <p:ext uri="{BB962C8B-B14F-4D97-AF65-F5344CB8AC3E}">
        <p14:creationId xmlns:p14="http://schemas.microsoft.com/office/powerpoint/2010/main" val="36955292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122</a:t>
            </a:fld>
            <a:endParaRPr lang="es-ES" dirty="0"/>
          </a:p>
        </p:txBody>
      </p:sp>
    </p:spTree>
    <p:extLst>
      <p:ext uri="{BB962C8B-B14F-4D97-AF65-F5344CB8AC3E}">
        <p14:creationId xmlns:p14="http://schemas.microsoft.com/office/powerpoint/2010/main" val="538211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123</a:t>
            </a:fld>
            <a:endParaRPr lang="es-ES" dirty="0"/>
          </a:p>
        </p:txBody>
      </p:sp>
    </p:spTree>
    <p:extLst>
      <p:ext uri="{BB962C8B-B14F-4D97-AF65-F5344CB8AC3E}">
        <p14:creationId xmlns:p14="http://schemas.microsoft.com/office/powerpoint/2010/main" val="31376941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124</a:t>
            </a:fld>
            <a:endParaRPr lang="es-ES" dirty="0"/>
          </a:p>
        </p:txBody>
      </p:sp>
    </p:spTree>
    <p:extLst>
      <p:ext uri="{BB962C8B-B14F-4D97-AF65-F5344CB8AC3E}">
        <p14:creationId xmlns:p14="http://schemas.microsoft.com/office/powerpoint/2010/main" val="40917495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125</a:t>
            </a:fld>
            <a:endParaRPr lang="es-ES" dirty="0"/>
          </a:p>
        </p:txBody>
      </p:sp>
    </p:spTree>
    <p:extLst>
      <p:ext uri="{BB962C8B-B14F-4D97-AF65-F5344CB8AC3E}">
        <p14:creationId xmlns:p14="http://schemas.microsoft.com/office/powerpoint/2010/main" val="16293931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126</a:t>
            </a:fld>
            <a:endParaRPr lang="es-ES" dirty="0"/>
          </a:p>
        </p:txBody>
      </p:sp>
    </p:spTree>
    <p:extLst>
      <p:ext uri="{BB962C8B-B14F-4D97-AF65-F5344CB8AC3E}">
        <p14:creationId xmlns:p14="http://schemas.microsoft.com/office/powerpoint/2010/main" val="4265728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127</a:t>
            </a:fld>
            <a:endParaRPr lang="es-ES" dirty="0"/>
          </a:p>
        </p:txBody>
      </p:sp>
    </p:spTree>
    <p:extLst>
      <p:ext uri="{BB962C8B-B14F-4D97-AF65-F5344CB8AC3E}">
        <p14:creationId xmlns:p14="http://schemas.microsoft.com/office/powerpoint/2010/main" val="9403061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128</a:t>
            </a:fld>
            <a:endParaRPr lang="es-ES" dirty="0"/>
          </a:p>
        </p:txBody>
      </p:sp>
    </p:spTree>
    <p:extLst>
      <p:ext uri="{BB962C8B-B14F-4D97-AF65-F5344CB8AC3E}">
        <p14:creationId xmlns:p14="http://schemas.microsoft.com/office/powerpoint/2010/main" val="15461059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129</a:t>
            </a:fld>
            <a:endParaRPr lang="es-ES" dirty="0"/>
          </a:p>
        </p:txBody>
      </p:sp>
    </p:spTree>
    <p:extLst>
      <p:ext uri="{BB962C8B-B14F-4D97-AF65-F5344CB8AC3E}">
        <p14:creationId xmlns:p14="http://schemas.microsoft.com/office/powerpoint/2010/main" val="28108841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130</a:t>
            </a:fld>
            <a:endParaRPr lang="es-ES" dirty="0"/>
          </a:p>
        </p:txBody>
      </p:sp>
    </p:spTree>
    <p:extLst>
      <p:ext uri="{BB962C8B-B14F-4D97-AF65-F5344CB8AC3E}">
        <p14:creationId xmlns:p14="http://schemas.microsoft.com/office/powerpoint/2010/main" val="24151860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131</a:t>
            </a:fld>
            <a:endParaRPr lang="es-ES" dirty="0"/>
          </a:p>
        </p:txBody>
      </p:sp>
    </p:spTree>
    <p:extLst>
      <p:ext uri="{BB962C8B-B14F-4D97-AF65-F5344CB8AC3E}">
        <p14:creationId xmlns:p14="http://schemas.microsoft.com/office/powerpoint/2010/main" val="8989400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132</a:t>
            </a:fld>
            <a:endParaRPr lang="es-ES" dirty="0"/>
          </a:p>
        </p:txBody>
      </p:sp>
    </p:spTree>
    <p:extLst>
      <p:ext uri="{BB962C8B-B14F-4D97-AF65-F5344CB8AC3E}">
        <p14:creationId xmlns:p14="http://schemas.microsoft.com/office/powerpoint/2010/main" val="5579619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133</a:t>
            </a:fld>
            <a:endParaRPr lang="es-ES" dirty="0"/>
          </a:p>
        </p:txBody>
      </p:sp>
    </p:spTree>
    <p:extLst>
      <p:ext uri="{BB962C8B-B14F-4D97-AF65-F5344CB8AC3E}">
        <p14:creationId xmlns:p14="http://schemas.microsoft.com/office/powerpoint/2010/main" val="35451617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134</a:t>
            </a:fld>
            <a:endParaRPr lang="es-ES" dirty="0"/>
          </a:p>
        </p:txBody>
      </p:sp>
    </p:spTree>
    <p:extLst>
      <p:ext uri="{BB962C8B-B14F-4D97-AF65-F5344CB8AC3E}">
        <p14:creationId xmlns:p14="http://schemas.microsoft.com/office/powerpoint/2010/main" val="40868000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135</a:t>
            </a:fld>
            <a:endParaRPr lang="es-ES" dirty="0"/>
          </a:p>
        </p:txBody>
      </p:sp>
    </p:spTree>
    <p:extLst>
      <p:ext uri="{BB962C8B-B14F-4D97-AF65-F5344CB8AC3E}">
        <p14:creationId xmlns:p14="http://schemas.microsoft.com/office/powerpoint/2010/main" val="587451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136</a:t>
            </a:fld>
            <a:endParaRPr lang="es-ES" dirty="0"/>
          </a:p>
        </p:txBody>
      </p:sp>
    </p:spTree>
    <p:extLst>
      <p:ext uri="{BB962C8B-B14F-4D97-AF65-F5344CB8AC3E}">
        <p14:creationId xmlns:p14="http://schemas.microsoft.com/office/powerpoint/2010/main" val="20453813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138</a:t>
            </a:fld>
            <a:endParaRPr lang="es-ES" dirty="0"/>
          </a:p>
        </p:txBody>
      </p:sp>
    </p:spTree>
    <p:extLst>
      <p:ext uri="{BB962C8B-B14F-4D97-AF65-F5344CB8AC3E}">
        <p14:creationId xmlns:p14="http://schemas.microsoft.com/office/powerpoint/2010/main" val="456001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140</a:t>
            </a:fld>
            <a:endParaRPr lang="es-ES" dirty="0"/>
          </a:p>
        </p:txBody>
      </p:sp>
    </p:spTree>
    <p:extLst>
      <p:ext uri="{BB962C8B-B14F-4D97-AF65-F5344CB8AC3E}">
        <p14:creationId xmlns:p14="http://schemas.microsoft.com/office/powerpoint/2010/main" val="200412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557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2215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8339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403051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1897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7142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389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18923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948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8133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9647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2554516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jpeg"/></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76.jpeg"/></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upload.wikimedia.org/wikipedia/commons/8/8b/Kolkata_botanical_garden_pathway.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f/ff/Indian_botanical_gardens.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90.xml.rels><?xml version="1.0" encoding="UTF-8" standalone="yes"?>
<Relationships xmlns="http://schemas.openxmlformats.org/package/2006/relationships"><Relationship Id="rId3" Type="http://schemas.openxmlformats.org/officeDocument/2006/relationships/hyperlink" Target="//upload.wikimedia.org/wikipedia/commons/9/93/Acharya_Jagadish_Chandra_Bose_Indian_Botanic_Garden_-_Howrah_2011-01-08_9728.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o6HoNK6N1nkyYM&amp;tbnid=eODHy-f-P-BmNM:&amp;ved=0CAUQjRw&amp;url=http://davesgarden.com/guides/pf/showimage/144216/&amp;ei=xaJyUqT2A-7s0gXaxYDoDA&amp;bvm=bv.55819444,d.ZGU&amp;psig=AFQjCNHAHD2HGqwp0K0I_TickGQzYU_A4w&amp;ust=1383330866028479"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196752"/>
            <a:ext cx="6840760" cy="1872208"/>
          </a:xfrm>
        </p:spPr>
        <p:txBody>
          <a:bodyPr>
            <a:normAutofit/>
          </a:bodyPr>
          <a:lstStyle/>
          <a:p>
            <a:r>
              <a:rPr lang="es-ES" sz="3600" dirty="0"/>
              <a:t>ASIA.-LA VUELTA AL MUNDO EN 885 JARDINES </a:t>
            </a:r>
            <a:br>
              <a:rPr lang="es-ES" sz="4000" dirty="0"/>
            </a:br>
            <a:r>
              <a:rPr lang="es-ES" sz="4000" dirty="0"/>
              <a:t>Jardines en la INDIA.-B</a:t>
            </a:r>
          </a:p>
        </p:txBody>
      </p:sp>
      <p:sp>
        <p:nvSpPr>
          <p:cNvPr id="3" name="2 Subtítulo"/>
          <p:cNvSpPr>
            <a:spLocks noGrp="1"/>
          </p:cNvSpPr>
          <p:nvPr>
            <p:ph type="subTitle" idx="1"/>
          </p:nvPr>
        </p:nvSpPr>
        <p:spPr>
          <a:xfrm>
            <a:off x="3851920" y="4437112"/>
            <a:ext cx="4462264"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012677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Indira Gandhi Park Musical Fountain</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a:t>Indira Gandhi Musical Fountain y el parque - que está situado justo frente al Planetario. </a:t>
            </a:r>
          </a:p>
          <a:p>
            <a:r>
              <a:rPr lang="es-ES" dirty="0"/>
              <a:t>El parque ajardinado, mantenido por el Departamento de Horticultura, se extiende sobre 17 hectáreas de terreno e incluye una zona de juegos para los niños.</a:t>
            </a:r>
          </a:p>
          <a:p>
            <a:r>
              <a:rPr lang="es-ES" dirty="0"/>
              <a:t> En la entrada al parque, hay una locomotora colocada en honor al entonces ministro de Ferrocarriles Central CK Jaffer Sharief, quien presentó la fuente musical en 1995. </a:t>
            </a:r>
          </a:p>
        </p:txBody>
      </p:sp>
    </p:spTree>
    <p:extLst>
      <p:ext uri="{BB962C8B-B14F-4D97-AF65-F5344CB8AC3E}">
        <p14:creationId xmlns:p14="http://schemas.microsoft.com/office/powerpoint/2010/main" val="244155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espectáculo musical se compone de danza rítmica sincronizada de las fuentes basadas en la tecnología multimedia con tanto hindi y kannada canciones y luces que hace que sea una delicia visual y de audio</a:t>
            </a:r>
          </a:p>
          <a:p>
            <a:endParaRPr lang="es-ES" dirty="0"/>
          </a:p>
        </p:txBody>
      </p:sp>
    </p:spTree>
    <p:extLst>
      <p:ext uri="{BB962C8B-B14F-4D97-AF65-F5344CB8AC3E}">
        <p14:creationId xmlns:p14="http://schemas.microsoft.com/office/powerpoint/2010/main" val="1749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5"/>
          </a:xfrm>
          <a:prstGeom prst="rect">
            <a:avLst/>
          </a:prstGeom>
        </p:spPr>
      </p:pic>
    </p:spTree>
    <p:extLst>
      <p:ext uri="{BB962C8B-B14F-4D97-AF65-F5344CB8AC3E}">
        <p14:creationId xmlns:p14="http://schemas.microsoft.com/office/powerpoint/2010/main" val="2744327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01805"/>
          </a:xfrm>
          <a:prstGeom prst="rect">
            <a:avLst/>
          </a:prstGeom>
        </p:spPr>
      </p:pic>
    </p:spTree>
    <p:extLst>
      <p:ext uri="{BB962C8B-B14F-4D97-AF65-F5344CB8AC3E}">
        <p14:creationId xmlns:p14="http://schemas.microsoft.com/office/powerpoint/2010/main" val="203071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72537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624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175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04576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706"/>
          <a:stretch/>
        </p:blipFill>
        <p:spPr>
          <a:xfrm>
            <a:off x="0" y="0"/>
            <a:ext cx="9144000" cy="6858000"/>
          </a:xfrm>
          <a:prstGeom prst="rect">
            <a:avLst/>
          </a:prstGeom>
        </p:spPr>
      </p:pic>
    </p:spTree>
    <p:extLst>
      <p:ext uri="{BB962C8B-B14F-4D97-AF65-F5344CB8AC3E}">
        <p14:creationId xmlns:p14="http://schemas.microsoft.com/office/powerpoint/2010/main" val="3512440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257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05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8591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7" y="0"/>
            <a:ext cx="9144000" cy="6858000"/>
          </a:xfrm>
          <a:prstGeom prst="rect">
            <a:avLst/>
          </a:prstGeom>
        </p:spPr>
      </p:pic>
    </p:spTree>
    <p:extLst>
      <p:ext uri="{BB962C8B-B14F-4D97-AF65-F5344CB8AC3E}">
        <p14:creationId xmlns:p14="http://schemas.microsoft.com/office/powerpoint/2010/main" val="281104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Humayan's Tomb </a:t>
            </a:r>
          </a:p>
        </p:txBody>
      </p:sp>
      <p:sp>
        <p:nvSpPr>
          <p:cNvPr id="3" name="2 Marcador de contenido"/>
          <p:cNvSpPr>
            <a:spLocks noGrp="1"/>
          </p:cNvSpPr>
          <p:nvPr>
            <p:ph sz="quarter" idx="1"/>
          </p:nvPr>
        </p:nvSpPr>
        <p:spPr>
          <a:xfrm>
            <a:off x="457200" y="1600200"/>
            <a:ext cx="7715200" cy="4873752"/>
          </a:xfrm>
        </p:spPr>
        <p:txBody>
          <a:bodyPr/>
          <a:lstStyle/>
          <a:p>
            <a:r>
              <a:rPr lang="es-ES" dirty="0"/>
              <a:t>La tumba de Humayun  es la tumba del emperador mogol Humayun .</a:t>
            </a:r>
          </a:p>
          <a:p>
            <a:r>
              <a:rPr lang="es-ES" dirty="0"/>
              <a:t> La tumba fue encargada por la primera esposa de Humayun Bega Begum (Haji Begum) en 1569 a 1570, y diseñada por Mirak Mirza Ghiyas, arquitecto  persa elegido por Bega Begum. </a:t>
            </a:r>
          </a:p>
          <a:p>
            <a:r>
              <a:rPr lang="es-ES" dirty="0"/>
              <a:t>Fue el primer jardín-tumba en el subcontinente indio ,  y se encuentra en Nizamuddin Oriente , Delhi , India, cerca de la Dina-panah ciudadela también conocida como Purana Qila (Fuerte Viejo) , que Humayun fundara en 1533.</a:t>
            </a:r>
          </a:p>
        </p:txBody>
      </p:sp>
    </p:spTree>
    <p:extLst>
      <p:ext uri="{BB962C8B-B14F-4D97-AF65-F5344CB8AC3E}">
        <p14:creationId xmlns:p14="http://schemas.microsoft.com/office/powerpoint/2010/main" val="2402666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Mientras que la tumba principal se llevó más de ocho años para construir, también se colocó en el centro de  (120.000 m 2) el  Char Bagh Garden (cuatro jardines), un jardín de estilo persa con la disposición cuadrangular y fue el primero de su tipo en el sur de Asia, región en una escala tan grande. El altamente geométrico y cerrado jardín de paraíso está dividido en cuatro cuadrados por caminos pavimentados (khiyabans) y dos canales bisectrices  de agua central, que reflejan los cuatro ríos que fluyen en jannat , la islámica concepción del paraíso. </a:t>
            </a:r>
          </a:p>
          <a:p>
            <a:r>
              <a:rPr lang="es-ES" dirty="0"/>
              <a:t>Cada uno de los cuatro cuadrados se divide en pequeños cuadrados con caminos, creando en 36 plazas en total, un diseño típico tardío de los jardines de Mughal . </a:t>
            </a:r>
          </a:p>
        </p:txBody>
      </p:sp>
    </p:spTree>
    <p:extLst>
      <p:ext uri="{BB962C8B-B14F-4D97-AF65-F5344CB8AC3E}">
        <p14:creationId xmlns:p14="http://schemas.microsoft.com/office/powerpoint/2010/main" val="294652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a:bodyPr>
          <a:lstStyle/>
          <a:p>
            <a:r>
              <a:rPr lang="es-ES" dirty="0"/>
              <a:t>Los canales de agua centrales parecen estar desapareciendo debajo de la estructura de la tumba y reapareciendo en el otro lado en línea recta, lo que sugiere el verso del Corán, que habla de los ríos que fluyen por debajo del 'Jardín del Paraíso ".</a:t>
            </a:r>
          </a:p>
          <a:p>
            <a:r>
              <a:rPr lang="es-ES" dirty="0"/>
              <a:t>Toda la tumba y el jardín está encerrado dentro de altos muros de ladrillos en tres lados, el cuarto lado estaba destinado a ser el río Yamuna, que se ha desplazado desde el curso fuera de la estructura. </a:t>
            </a:r>
          </a:p>
          <a:p>
            <a:r>
              <a:rPr lang="es-ES" dirty="0"/>
              <a:t>Los pasillos centrales, terminan en dos puertas: una principal en la pared sur, y una más pequeña en la pared occidental. Tiene dos entradas de dos plantas, la puerta Oeste, que utiliza actualmente, mientras que la puerta del Sur, que fue utilizado durante la era Mughal, permanece cerrada. </a:t>
            </a:r>
          </a:p>
        </p:txBody>
      </p:sp>
    </p:spTree>
    <p:extLst>
      <p:ext uri="{BB962C8B-B14F-4D97-AF65-F5344CB8AC3E}">
        <p14:creationId xmlns:p14="http://schemas.microsoft.com/office/powerpoint/2010/main" val="2501049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Alineados en el centro en la pared oriental se encuentra un baradari, literalmente, un pabellón con doce puertas, que es un edificio o una habitación con doce puertas diseñadas para permitir la libre corriente de aire a través de él, finalmente en la pared norte se encuentra un hammam , un baño cámara. </a:t>
            </a:r>
          </a:p>
          <a:p>
            <a:endParaRPr lang="es-ES" dirty="0"/>
          </a:p>
        </p:txBody>
      </p:sp>
    </p:spTree>
    <p:extLst>
      <p:ext uri="{BB962C8B-B14F-4D97-AF65-F5344CB8AC3E}">
        <p14:creationId xmlns:p14="http://schemas.microsoft.com/office/powerpoint/2010/main" val="2817452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91634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755287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157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261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99" t="3529" r="3031" b="4706"/>
          <a:stretch/>
        </p:blipFill>
        <p:spPr>
          <a:xfrm>
            <a:off x="-108520" y="0"/>
            <a:ext cx="9252520" cy="6857999"/>
          </a:xfrm>
          <a:prstGeom prst="rect">
            <a:avLst/>
          </a:prstGeom>
        </p:spPr>
      </p:pic>
    </p:spTree>
    <p:extLst>
      <p:ext uri="{BB962C8B-B14F-4D97-AF65-F5344CB8AC3E}">
        <p14:creationId xmlns:p14="http://schemas.microsoft.com/office/powerpoint/2010/main" val="3254911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925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24935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865"/>
            <a:ext cx="9144000" cy="6732270"/>
          </a:xfrm>
          <a:prstGeom prst="rect">
            <a:avLst/>
          </a:prstGeom>
        </p:spPr>
      </p:pic>
    </p:spTree>
    <p:extLst>
      <p:ext uri="{BB962C8B-B14F-4D97-AF65-F5344CB8AC3E}">
        <p14:creationId xmlns:p14="http://schemas.microsoft.com/office/powerpoint/2010/main" val="285725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407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2" t="1546" b="4907"/>
          <a:stretch/>
        </p:blipFill>
        <p:spPr>
          <a:xfrm>
            <a:off x="0" y="0"/>
            <a:ext cx="9144000" cy="6858000"/>
          </a:xfrm>
          <a:prstGeom prst="rect">
            <a:avLst/>
          </a:prstGeom>
        </p:spPr>
      </p:pic>
    </p:spTree>
    <p:extLst>
      <p:ext uri="{BB962C8B-B14F-4D97-AF65-F5344CB8AC3E}">
        <p14:creationId xmlns:p14="http://schemas.microsoft.com/office/powerpoint/2010/main" val="1021407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90"/>
            <a:ext cx="9252520" cy="6834210"/>
          </a:xfrm>
          <a:prstGeom prst="rect">
            <a:avLst/>
          </a:prstGeom>
        </p:spPr>
      </p:pic>
    </p:spTree>
    <p:extLst>
      <p:ext uri="{BB962C8B-B14F-4D97-AF65-F5344CB8AC3E}">
        <p14:creationId xmlns:p14="http://schemas.microsoft.com/office/powerpoint/2010/main" val="3704489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680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163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409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16714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42677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normAutofit fontScale="90000"/>
          </a:bodyPr>
          <a:lstStyle/>
          <a:p>
            <a:r>
              <a:rPr lang="es-ES" dirty="0"/>
              <a:t>Jaigarh Fort.-Char bagh</a:t>
            </a:r>
            <a:br>
              <a:rPr lang="es-ES" dirty="0"/>
            </a:br>
            <a:endParaRPr lang="es-ES" dirty="0"/>
          </a:p>
        </p:txBody>
      </p:sp>
      <p:sp>
        <p:nvSpPr>
          <p:cNvPr id="3" name="2 Marcador de contenido"/>
          <p:cNvSpPr>
            <a:spLocks noGrp="1"/>
          </p:cNvSpPr>
          <p:nvPr>
            <p:ph sz="quarter" idx="1"/>
          </p:nvPr>
        </p:nvSpPr>
        <p:spPr>
          <a:xfrm>
            <a:off x="457200" y="1052736"/>
            <a:ext cx="7467600" cy="5421216"/>
          </a:xfrm>
        </p:spPr>
        <p:txBody>
          <a:bodyPr>
            <a:normAutofit lnSpcReduction="10000"/>
          </a:bodyPr>
          <a:lstStyle/>
          <a:p>
            <a:endParaRPr lang="es-ES" dirty="0"/>
          </a:p>
          <a:p>
            <a:r>
              <a:rPr lang="es-ES" dirty="0"/>
              <a:t>Se trata de un pequeño jardín, íntimo en Jaigarh que se encuentra fuera de los apartamentos reales. El jardín también tiene una serie de piedras acondicionados, cada serie tiene diferentes tipos de pintura en ellos.</a:t>
            </a:r>
          </a:p>
          <a:p>
            <a:r>
              <a:rPr lang="es-ES" dirty="0"/>
              <a:t> Este jardín es uno de los lugares favoritos de Maharaja. También hay una pequeña piscina, que está centrada en el complejo y desde aquí se puede disfrutar de una magnífica vista de las montañas que lo rodean, así como de la fortaleza.</a:t>
            </a:r>
          </a:p>
          <a:p>
            <a:r>
              <a:rPr lang="es-ES" dirty="0"/>
              <a:t> Este jardín se divide en cuatro partes. Char Bagh jardín está más allá de esto, que ha presentado en el estilo de cuatro cuarteado favorecida por los mogoles. </a:t>
            </a:r>
          </a:p>
        </p:txBody>
      </p:sp>
    </p:spTree>
    <p:extLst>
      <p:ext uri="{BB962C8B-B14F-4D97-AF65-F5344CB8AC3E}">
        <p14:creationId xmlns:p14="http://schemas.microsoft.com/office/powerpoint/2010/main" val="697608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pPr marL="0" indent="0">
              <a:buNone/>
            </a:pPr>
            <a:r>
              <a:rPr lang="es-ES" dirty="0"/>
              <a:t>En Char jardín podemos disfrutar de vistas panorámicas de la ciudad rosa. La vista durante la puesta de sol es impresionante en el jardín. </a:t>
            </a:r>
          </a:p>
          <a:p>
            <a:pPr marL="0" indent="0">
              <a:buNone/>
            </a:pPr>
            <a:r>
              <a:rPr lang="es-ES" dirty="0"/>
              <a:t>Char Bagh jardín es el sello de uno de los jardines islámicos y se divide en cuatro partes y hay maneras trayectoria axial para caminar que se cruza en el centro del jardín</a:t>
            </a:r>
          </a:p>
          <a:p>
            <a:pPr marL="0" indent="0">
              <a:buNone/>
            </a:pPr>
            <a:r>
              <a:rPr lang="es-ES" dirty="0"/>
              <a:t> Este jardín se construye con el tema geométrico muy estructurado. Char Bagh es el símbolo de un territorio político en sí mismo, ya que era poderosa metáfora de la organización del paisaje.</a:t>
            </a:r>
          </a:p>
          <a:p>
            <a:pPr marL="0" indent="0">
              <a:buNone/>
            </a:pPr>
            <a:r>
              <a:rPr lang="es-ES" dirty="0"/>
              <a:t>La ciudad rosa tiene muchos jardines de exuberante vegetación. Cuando el maharajá Sawai Jai Singh II gobernó, planeó la ciudad y mantiene muchos jardines en la ciudad. </a:t>
            </a:r>
          </a:p>
        </p:txBody>
      </p:sp>
    </p:spTree>
    <p:extLst>
      <p:ext uri="{BB962C8B-B14F-4D97-AF65-F5344CB8AC3E}">
        <p14:creationId xmlns:p14="http://schemas.microsoft.com/office/powerpoint/2010/main" val="1821526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jardín tiene muchas flores, fuentes y varias galerías, pabellones y grandes árboles verdes y con sombra. El jardín está muy bien decorado con árboles y fuentes y perfectamente cuidado césped hace que se vea nada menos que el paraíso.</a:t>
            </a:r>
          </a:p>
          <a:p>
            <a:r>
              <a:rPr lang="es-ES" dirty="0"/>
              <a:t>El parque es una de las atracciones turísticas de Jaipur. Estas áreas proporcionan un mejor lugar para pasar un buen momento y estar en contacto con la naturaleza. Los gorjeos de los pájaros parece relajante para los oídos. Hay que visitar este parque durante su visita a la fortaleza. Su belleza se conserva hasta la fecha y el gran número de turistas vienen aquí a diario. Gobierno ha tomado muchas medidas para el mantenimiento de estos parques y retenido su belleza y fragancia.</a:t>
            </a:r>
          </a:p>
          <a:p>
            <a:endParaRPr lang="es-ES" dirty="0"/>
          </a:p>
        </p:txBody>
      </p:sp>
    </p:spTree>
    <p:extLst>
      <p:ext uri="{BB962C8B-B14F-4D97-AF65-F5344CB8AC3E}">
        <p14:creationId xmlns:p14="http://schemas.microsoft.com/office/powerpoint/2010/main" val="2334996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primer emperador de Mughal introdujo el concepto de Char Bagh. El concepto de Char Bagh originó originalmente de los jardines persas y el jardín de Persia simbolizan el jardín del paraíso. Los jardines en el paraíso se supone que son abundantes en la leche, el agua, la miel y el vino. Las cuatro secciones del jardín simbolizan sólo estas cuatro cosas. Los jardines no son nunca seca y cuando se tenga un cuidado especial para el agua, ya que es de suma importancia para los jardines. El jardín es atendido por las autoridades dedicadas y dedicados y se enriquece con una rica vegetación. Los británicos durante su dominio sobre la India modificó este jardín, pero aún el jardín es impresionante como lo fue en épocas anteriores. </a:t>
            </a:r>
          </a:p>
        </p:txBody>
      </p:sp>
    </p:spTree>
    <p:extLst>
      <p:ext uri="{BB962C8B-B14F-4D97-AF65-F5344CB8AC3E}">
        <p14:creationId xmlns:p14="http://schemas.microsoft.com/office/powerpoint/2010/main" val="2343532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vegetación del jardín se compone de filas de rosas olían dulce, narcisos y árboles que dan frutos. Las plantas ornamentales también están ahí, que están plantadas con el propósito de añadir belleza al jardín. Una visita a los jardines es una necesidad para calmar sus ojos en los verdes paisajes.</a:t>
            </a:r>
          </a:p>
          <a:p>
            <a:r>
              <a:rPr lang="es-ES" dirty="0"/>
              <a:t>El primer emperador de Mughal introdujo el concepto de Char Bagh. El concepto de Char Bagh originó originalmente de los jardines persas y el jardín de Persia simbolizan el jardín del paraíso. Los jardines en el paraíso se supone que son abundantes en la leche, el agua, la miel y el vino. </a:t>
            </a:r>
          </a:p>
          <a:p>
            <a:endParaRPr lang="es-ES" dirty="0"/>
          </a:p>
        </p:txBody>
      </p:sp>
    </p:spTree>
    <p:extLst>
      <p:ext uri="{BB962C8B-B14F-4D97-AF65-F5344CB8AC3E}">
        <p14:creationId xmlns:p14="http://schemas.microsoft.com/office/powerpoint/2010/main" val="2323700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Las cuatro secciones del jardín simbolizan sólo estas cuatro cosas. Los jardines no son nunca seca y cuando se tenga un cuidado especial para el agua, ya que es de suma importancia para los jardines. El jardín es atendido por las autoridades dedicadas y dedicados y se enriquece con una rica vegetación. Los británicos durante su dominio sobre la India modificó este jardín, pero aún el jardín es impresionante como lo fue en épocas anteriores. La vegetación del jardín se compone de filas de rosas olían dulce, narcisos y árboles que dan frutos. Las plantas ornamentales también están ahí, que están plantadas con el propósito de añadir belleza al jardín. Una visita a los jardines es una necesidad para calmar sus ojos en los verdes paisajes</a:t>
            </a:r>
          </a:p>
        </p:txBody>
      </p:sp>
    </p:spTree>
    <p:extLst>
      <p:ext uri="{BB962C8B-B14F-4D97-AF65-F5344CB8AC3E}">
        <p14:creationId xmlns:p14="http://schemas.microsoft.com/office/powerpoint/2010/main" val="1110108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893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687"/>
          <a:stretch/>
        </p:blipFill>
        <p:spPr>
          <a:xfrm>
            <a:off x="0" y="0"/>
            <a:ext cx="9144000" cy="6858000"/>
          </a:xfrm>
          <a:prstGeom prst="rect">
            <a:avLst/>
          </a:prstGeom>
        </p:spPr>
      </p:pic>
    </p:spTree>
    <p:extLst>
      <p:ext uri="{BB962C8B-B14F-4D97-AF65-F5344CB8AC3E}">
        <p14:creationId xmlns:p14="http://schemas.microsoft.com/office/powerpoint/2010/main" val="2429809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929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491"/>
          <a:stretch/>
        </p:blipFill>
        <p:spPr>
          <a:xfrm>
            <a:off x="-1" y="0"/>
            <a:ext cx="9238129" cy="6858000"/>
          </a:xfrm>
          <a:prstGeom prst="rect">
            <a:avLst/>
          </a:prstGeom>
        </p:spPr>
      </p:pic>
    </p:spTree>
    <p:extLst>
      <p:ext uri="{BB962C8B-B14F-4D97-AF65-F5344CB8AC3E}">
        <p14:creationId xmlns:p14="http://schemas.microsoft.com/office/powerpoint/2010/main" val="1396268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8382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353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450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1881364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737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1273408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98" b="6528"/>
          <a:stretch/>
        </p:blipFill>
        <p:spPr>
          <a:xfrm>
            <a:off x="0" y="0"/>
            <a:ext cx="9144000" cy="6858000"/>
          </a:xfrm>
          <a:prstGeom prst="rect">
            <a:avLst/>
          </a:prstGeom>
        </p:spPr>
      </p:pic>
    </p:spTree>
    <p:extLst>
      <p:ext uri="{BB962C8B-B14F-4D97-AF65-F5344CB8AC3E}">
        <p14:creationId xmlns:p14="http://schemas.microsoft.com/office/powerpoint/2010/main" val="3543966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2474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Jantar Mantar.-delhi.-india</a:t>
            </a:r>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34523078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626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5775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6913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152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9308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75437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2362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1129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772275"/>
          </a:xfrm>
          <a:prstGeom prst="rect">
            <a:avLst/>
          </a:prstGeom>
        </p:spPr>
      </p:pic>
    </p:spTree>
    <p:extLst>
      <p:ext uri="{BB962C8B-B14F-4D97-AF65-F5344CB8AC3E}">
        <p14:creationId xmlns:p14="http://schemas.microsoft.com/office/powerpoint/2010/main" val="2227582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1"/>
            <a:ext cx="9144000" cy="6957392"/>
          </a:xfrm>
          <a:prstGeom prst="rect">
            <a:avLst/>
          </a:prstGeom>
        </p:spPr>
      </p:pic>
    </p:spTree>
    <p:extLst>
      <p:ext uri="{BB962C8B-B14F-4D97-AF65-F5344CB8AC3E}">
        <p14:creationId xmlns:p14="http://schemas.microsoft.com/office/powerpoint/2010/main" val="42731399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751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1511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695056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8358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625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87353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0855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0588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Jayanti Park.-flower show.-India</a:t>
            </a:r>
          </a:p>
        </p:txBody>
      </p:sp>
      <p:sp>
        <p:nvSpPr>
          <p:cNvPr id="3" name="2 Marcador de contenido"/>
          <p:cNvSpPr>
            <a:spLocks noGrp="1"/>
          </p:cNvSpPr>
          <p:nvPr>
            <p:ph sz="quarter" idx="1"/>
          </p:nvPr>
        </p:nvSpPr>
        <p:spPr/>
        <p:txBody>
          <a:bodyPr>
            <a:normAutofit/>
          </a:bodyPr>
          <a:lstStyle/>
          <a:p>
            <a:r>
              <a:rPr lang="es-ES" dirty="0"/>
              <a:t>El Buda Jayanti Smarak Park está situado en la parte sur de la cordillera Delhi en Nueva Delhi , India . </a:t>
            </a:r>
          </a:p>
          <a:p>
            <a:r>
              <a:rPr lang="es-ES" dirty="0"/>
              <a:t>Fue creado con motivo del 2500 aniversario de Gautama Buda la iluminación 's. Un retoño del árbol de Bodhi en Sri Lanka fue plantado aquí. </a:t>
            </a:r>
          </a:p>
          <a:p>
            <a:r>
              <a:rPr lang="es-ES" dirty="0"/>
              <a:t>En una isla artificial en el parque se encuentra el pabellón con una estatua dorada  de Buda en el mismo. Fue dedicado por el 14 º Dalai Lama en octubre de 1993. </a:t>
            </a:r>
          </a:p>
          <a:p>
            <a:r>
              <a:rPr lang="es-ES" dirty="0"/>
              <a:t>Cada año, en mayo del Buda Jayanti festival se celebra aquí. </a:t>
            </a:r>
          </a:p>
          <a:p>
            <a:endParaRPr lang="es-ES" dirty="0"/>
          </a:p>
        </p:txBody>
      </p:sp>
    </p:spTree>
    <p:extLst>
      <p:ext uri="{BB962C8B-B14F-4D97-AF65-F5344CB8AC3E}">
        <p14:creationId xmlns:p14="http://schemas.microsoft.com/office/powerpoint/2010/main" val="5061485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27984" cy="3645024"/>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0"/>
            <a:ext cx="4788024" cy="3645024"/>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3645024"/>
            <a:ext cx="4788024" cy="3212976"/>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45024"/>
            <a:ext cx="4355976" cy="3212976"/>
          </a:xfrm>
          <a:prstGeom prst="rect">
            <a:avLst/>
          </a:prstGeom>
        </p:spPr>
      </p:pic>
    </p:spTree>
    <p:extLst>
      <p:ext uri="{BB962C8B-B14F-4D97-AF65-F5344CB8AC3E}">
        <p14:creationId xmlns:p14="http://schemas.microsoft.com/office/powerpoint/2010/main" val="13188936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355976" cy="335699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0"/>
            <a:ext cx="4788024" cy="3356992"/>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4355976" cy="35010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5976" y="3356992"/>
            <a:ext cx="4932040" cy="3501008"/>
          </a:xfrm>
          <a:prstGeom prst="rect">
            <a:avLst/>
          </a:prstGeom>
        </p:spPr>
      </p:pic>
    </p:spTree>
    <p:extLst>
      <p:ext uri="{BB962C8B-B14F-4D97-AF65-F5344CB8AC3E}">
        <p14:creationId xmlns:p14="http://schemas.microsoft.com/office/powerpoint/2010/main" val="17278953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371703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3717032"/>
            <a:ext cx="4644008" cy="314096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0"/>
            <a:ext cx="4788024" cy="371703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4499992" cy="3140968"/>
          </a:xfrm>
          <a:prstGeom prst="rect">
            <a:avLst/>
          </a:prstGeom>
        </p:spPr>
      </p:pic>
    </p:spTree>
    <p:extLst>
      <p:ext uri="{BB962C8B-B14F-4D97-AF65-F5344CB8AC3E}">
        <p14:creationId xmlns:p14="http://schemas.microsoft.com/office/powerpoint/2010/main" val="540004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0" y="-51402"/>
            <a:ext cx="4644009" cy="350100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3501008"/>
            <a:ext cx="4644008" cy="335699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50" y="3501008"/>
            <a:ext cx="4460141" cy="3356992"/>
          </a:xfrm>
          <a:prstGeom prst="rect">
            <a:avLst/>
          </a:prstGeom>
        </p:spPr>
      </p:pic>
    </p:spTree>
    <p:extLst>
      <p:ext uri="{BB962C8B-B14F-4D97-AF65-F5344CB8AC3E}">
        <p14:creationId xmlns:p14="http://schemas.microsoft.com/office/powerpoint/2010/main" val="16787572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spTree>
    <p:extLst>
      <p:ext uri="{BB962C8B-B14F-4D97-AF65-F5344CB8AC3E}">
        <p14:creationId xmlns:p14="http://schemas.microsoft.com/office/powerpoint/2010/main" val="19856419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3798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50109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85" y="0"/>
            <a:ext cx="9068430" cy="6858000"/>
          </a:xfrm>
          <a:prstGeom prst="rect">
            <a:avLst/>
          </a:prstGeom>
        </p:spPr>
      </p:pic>
    </p:spTree>
    <p:extLst>
      <p:ext uri="{BB962C8B-B14F-4D97-AF65-F5344CB8AC3E}">
        <p14:creationId xmlns:p14="http://schemas.microsoft.com/office/powerpoint/2010/main" val="22944485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29918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73854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Kolkata Botanic Garden</a:t>
            </a:r>
          </a:p>
        </p:txBody>
      </p:sp>
      <p:sp>
        <p:nvSpPr>
          <p:cNvPr id="3" name="2 Marcador de contenido"/>
          <p:cNvSpPr>
            <a:spLocks noGrp="1"/>
          </p:cNvSpPr>
          <p:nvPr>
            <p:ph sz="quarter" idx="1"/>
          </p:nvPr>
        </p:nvSpPr>
        <p:spPr/>
        <p:txBody>
          <a:bodyPr/>
          <a:lstStyle/>
          <a:p>
            <a:r>
              <a:rPr lang="es-ES" dirty="0"/>
              <a:t>El Jardín Botánico de Calcuta (inglés : Acharya Jagadish Chandra Bose Indian Botanic Garden anteriormente conocido como Indian Botanic Garden)</a:t>
            </a:r>
          </a:p>
          <a:p>
            <a:r>
              <a:rPr lang="es-ES" dirty="0"/>
              <a:t> Es conocido corrientemente como Calcutta Botanical Garden, y anteriormente como Royal Botanic Garden, Calcutta. ), es un jardín botánico de 109 hectáreas de extensión en Howrah en el estado indio de Bengala Occidental.</a:t>
            </a:r>
          </a:p>
        </p:txBody>
      </p:sp>
    </p:spTree>
    <p:extLst>
      <p:ext uri="{BB962C8B-B14F-4D97-AF65-F5344CB8AC3E}">
        <p14:creationId xmlns:p14="http://schemas.microsoft.com/office/powerpoint/2010/main" val="18181731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fontScale="92500"/>
          </a:bodyPr>
          <a:lstStyle/>
          <a:p>
            <a:r>
              <a:rPr lang="es-ES" dirty="0"/>
              <a:t>El jardín botánico fue fundado en 1787 por el Coronel Robert Kyd, un oficial del ejército de la British East India Company, primordialmente con el propósito de identificar nuevas plantas de valor comercial, tales como la teca, y cultivar [èspecia]]s para el comercio.</a:t>
            </a:r>
          </a:p>
          <a:p>
            <a:r>
              <a:rPr lang="es-ES" dirty="0"/>
              <a:t> El botánico Joseph Dalton Hooker dijo del jardín botánico "Entre sus grandes logros se le podían considerar la introducción de las plantas de té procedentes de China ... el establecimiento de los cultivos del té y su comercio en los Himalayas y Assam así como casi totalmente el trabajo de los superintendentes de los jardines de Calcutta y Seharunpore (Saharanpur)."</a:t>
            </a:r>
          </a:p>
          <a:p>
            <a:r>
              <a:rPr lang="es-ES" dirty="0"/>
              <a:t>El mayor cambio en la política administrativa del jardín fue introducida por el botánico William Roxburgh al poco de ser nombrado superintendente del jardín en 1793</a:t>
            </a:r>
          </a:p>
        </p:txBody>
      </p:sp>
    </p:spTree>
    <p:extLst>
      <p:ext uri="{BB962C8B-B14F-4D97-AF65-F5344CB8AC3E}">
        <p14:creationId xmlns:p14="http://schemas.microsoft.com/office/powerpoint/2010/main" val="38151091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Roxburgh trajo al jardín plantas procedentes de todo el territorio de la India y desarrolló un extenso herbario5 Durante los veinte primeros años especialmente en la superintendencia de Nathaniel Wallich, este "... contribuyó con más plantas tropicales tanto de uso agrícola como ornamental a los jardines públicos y privados de todo el mundo que cualquier otro establecimiento anterior o posterior. ... Aquí se alude al gran "Indian herbarium", reunido por el equipo del jardín botánico bajo la dirección de Dr. Wallich, y distribuido en 1829 a los principales museos de Europa.“</a:t>
            </a:r>
          </a:p>
          <a:p>
            <a:r>
              <a:rPr lang="es-ES" dirty="0"/>
              <a:t> Esta colección de especímenes de plantas desecadas formó el núcleo del "Central National Herbarium" de la "Botanical Survey of India", que comprende 2,500,000 pliegos.</a:t>
            </a:r>
          </a:p>
        </p:txBody>
      </p:sp>
    </p:spTree>
    <p:extLst>
      <p:ext uri="{BB962C8B-B14F-4D97-AF65-F5344CB8AC3E}">
        <p14:creationId xmlns:p14="http://schemas.microsoft.com/office/powerpoint/2010/main" val="11680067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99176" cy="5853264"/>
          </a:xfrm>
        </p:spPr>
        <p:txBody>
          <a:bodyPr>
            <a:normAutofit lnSpcReduction="10000"/>
          </a:bodyPr>
          <a:lstStyle/>
          <a:p>
            <a:r>
              <a:rPr lang="es-ES" dirty="0"/>
              <a:t>Actualmente en el jardín botánico exhibe una amplia variedad de plantas raras con unos 12,000 especímenes. Entre sus colecciones destacan:</a:t>
            </a:r>
          </a:p>
          <a:p>
            <a:r>
              <a:rPr lang="es-ES" dirty="0"/>
              <a:t> Plantas de interés económico,</a:t>
            </a:r>
          </a:p>
          <a:p>
            <a:r>
              <a:rPr lang="es-ES" dirty="0"/>
              <a:t> Plantas medicinales,(450 spp.).</a:t>
            </a:r>
          </a:p>
          <a:p>
            <a:r>
              <a:rPr lang="es-ES" dirty="0"/>
              <a:t> Palmas con (116 spp.), siendo uno de los mayores refugios de palmas del sureste de Asia, muchas de cuyas especies tienen un gran potencial de interés tanto agrícola económico, como de interés doméstico para las familias así como de uso hortícola. Se tiene un especial énfasis en la conservación y multiplicación en especies amenazadas y en peligro.</a:t>
            </a:r>
          </a:p>
          <a:p>
            <a:r>
              <a:rPr lang="es-ES" dirty="0"/>
              <a:t> Bambuseae (26 spp.),</a:t>
            </a:r>
          </a:p>
          <a:p>
            <a:r>
              <a:rPr lang="es-ES" dirty="0"/>
              <a:t> Orchidaceae (80 spp.),</a:t>
            </a:r>
          </a:p>
          <a:p>
            <a:endParaRPr lang="es-ES" dirty="0"/>
          </a:p>
        </p:txBody>
      </p:sp>
    </p:spTree>
    <p:extLst>
      <p:ext uri="{BB962C8B-B14F-4D97-AF65-F5344CB8AC3E}">
        <p14:creationId xmlns:p14="http://schemas.microsoft.com/office/powerpoint/2010/main" val="20704003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Jazmines (25 spp.),</a:t>
            </a:r>
          </a:p>
          <a:p>
            <a:r>
              <a:rPr lang="es-ES" dirty="0"/>
              <a:t> Lirios de agua (30 cultivares de 4 spp.),</a:t>
            </a:r>
          </a:p>
          <a:p>
            <a:r>
              <a:rPr lang="es-ES" dirty="0"/>
              <a:t> Pandanus,</a:t>
            </a:r>
          </a:p>
          <a:p>
            <a:r>
              <a:rPr lang="es-ES" dirty="0"/>
              <a:t> Bougainvillea (148 cvs.),</a:t>
            </a:r>
          </a:p>
          <a:p>
            <a:r>
              <a:rPr lang="es-ES" dirty="0"/>
              <a:t> Colección de cítricos,</a:t>
            </a:r>
          </a:p>
          <a:p>
            <a:r>
              <a:rPr lang="es-ES" dirty="0"/>
              <a:t> Plantas suculentas (100 spp.),</a:t>
            </a:r>
          </a:p>
          <a:p>
            <a:endParaRPr lang="es-ES" dirty="0"/>
          </a:p>
        </p:txBody>
      </p:sp>
    </p:spTree>
    <p:extLst>
      <p:ext uri="{BB962C8B-B14F-4D97-AF65-F5344CB8AC3E}">
        <p14:creationId xmlns:p14="http://schemas.microsoft.com/office/powerpoint/2010/main" val="22896016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Kolkata botanical garden pathwa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00" y="0"/>
            <a:ext cx="42862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Kolkata botanical garden pathwa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0"/>
            <a:ext cx="4718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1412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Indian botanical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95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3732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Acharya Jagadish Chandra Bose Indian Botanic Garden - Howrah 2011-01-08 972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5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9350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097876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5179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05709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52676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8967229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2196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5" t="1740" r="1443" b="5873"/>
          <a:stretch/>
        </p:blipFill>
        <p:spPr>
          <a:xfrm>
            <a:off x="0" y="0"/>
            <a:ext cx="9144000" cy="6858000"/>
          </a:xfrm>
          <a:prstGeom prst="rect">
            <a:avLst/>
          </a:prstGeom>
        </p:spPr>
      </p:pic>
    </p:spTree>
    <p:extLst>
      <p:ext uri="{BB962C8B-B14F-4D97-AF65-F5344CB8AC3E}">
        <p14:creationId xmlns:p14="http://schemas.microsoft.com/office/powerpoint/2010/main" val="3415693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1043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5286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s.davesgarden.com/pics/2007/03/18/palmbob/1e056e.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858"/>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3128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978745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47" t="1569" r="1617" b="1961"/>
          <a:stretch/>
        </p:blipFill>
        <p:spPr>
          <a:xfrm>
            <a:off x="0" y="0"/>
            <a:ext cx="9144000" cy="6858000"/>
          </a:xfrm>
          <a:prstGeom prst="rect">
            <a:avLst/>
          </a:prstGeom>
        </p:spPr>
      </p:pic>
    </p:spTree>
    <p:extLst>
      <p:ext uri="{BB962C8B-B14F-4D97-AF65-F5344CB8AC3E}">
        <p14:creationId xmlns:p14="http://schemas.microsoft.com/office/powerpoint/2010/main" val="15428286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9669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Lodhi Gardens.</a:t>
            </a:r>
          </a:p>
        </p:txBody>
      </p:sp>
      <p:sp>
        <p:nvSpPr>
          <p:cNvPr id="3" name="2 Marcador de contenido"/>
          <p:cNvSpPr>
            <a:spLocks noGrp="1"/>
          </p:cNvSpPr>
          <p:nvPr>
            <p:ph sz="quarter" idx="1"/>
          </p:nvPr>
        </p:nvSpPr>
        <p:spPr/>
        <p:txBody>
          <a:bodyPr>
            <a:normAutofit lnSpcReduction="10000"/>
          </a:bodyPr>
          <a:lstStyle/>
          <a:p>
            <a:r>
              <a:rPr lang="es-ES" dirty="0"/>
              <a:t>Jardines Lodi un parque en Nueva Delhi , India . Repartidas en  (360.000 m 2), contienelas tumbas de Mohammed Shah Tomb, Sikander Lodi Tumba 's, Sheesh Gumbad y Bara Gumbad,  arquitectura obras del siglo XV Sayyid y Lodhis , un pastún dinastía que gobernó gran parte del norte de la India durante el siglo XVI y el sitio está protegido por el Servicio Arqueológico de la India (ASI).  </a:t>
            </a:r>
          </a:p>
          <a:p>
            <a:r>
              <a:rPr lang="es-ES" dirty="0"/>
              <a:t>Los jardines están situados entre Khan Market y Tumba de Safdarjung en la carretera de Lodhi  y es un punto de acceso para paseos por la mañana para los Delhiites. </a:t>
            </a:r>
          </a:p>
          <a:p>
            <a:endParaRPr lang="es-ES" dirty="0"/>
          </a:p>
        </p:txBody>
      </p:sp>
    </p:spTree>
    <p:extLst>
      <p:ext uri="{BB962C8B-B14F-4D97-AF65-F5344CB8AC3E}">
        <p14:creationId xmlns:p14="http://schemas.microsoft.com/office/powerpoint/2010/main" val="16106398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tumba de Mohammed Shah, el último de la dinastía Sayyid reglas, la primera de las tumbas en el jardín, fue construido en 1444 por el Ala-ud-din Alam Shah como un homenaje a Mohammed Shah. </a:t>
            </a:r>
          </a:p>
          <a:p>
            <a:r>
              <a:rPr lang="es-ES" dirty="0"/>
              <a:t>Como hay poca arquitectura a partir de estos dos períodos restantes en la India, Lodhi Gardens es un lugar importante de la preservación. </a:t>
            </a:r>
          </a:p>
          <a:p>
            <a:r>
              <a:rPr lang="es-ES" dirty="0"/>
              <a:t>La tumba de Mohammed Shah es visible desde la carretera, y es la estructura más antigua en los jardines. </a:t>
            </a:r>
          </a:p>
          <a:p>
            <a:r>
              <a:rPr lang="es-ES" dirty="0"/>
              <a:t>La arquitectura se caracteriza por la cámara octogonal, con piedra chhajjas en el techo y guldastas en las esquinas. </a:t>
            </a:r>
          </a:p>
        </p:txBody>
      </p:sp>
    </p:spTree>
    <p:extLst>
      <p:ext uri="{BB962C8B-B14F-4D97-AF65-F5344CB8AC3E}">
        <p14:creationId xmlns:p14="http://schemas.microsoft.com/office/powerpoint/2010/main" val="14436522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Otra tumba dentro de los jardines es el de Sikander Lodi , que es similar a la tumba de Mohammed Shah, aunque sin la chhatris , que fue construido por su hijo Ibrahim Lodi en 1517, el último del sultán de Delhi de la dinastía Lodi, ya que fue derrotado por Babur , primera batalla de Panipat en 1526, este establecimiento de las bases del imperio mogol . Su tumba se confunde a menudo para ser el Sheesh Gumbad, y es en realidad situado en cerca del tehsil oficina en Panipat , cerca de la Dargah de santo sufí Bu Ali Shah Qalandar . Se trata de una estructura rectangular simple en una plataforma de alto abordado por un tramo de escaleras. La tumba fue restaurada por los británicos, y una inscripción que menciona la derrota de Ibrahim Lodi a manos de Babur y la renovación se incluyó en 1866. </a:t>
            </a:r>
          </a:p>
        </p:txBody>
      </p:sp>
    </p:spTree>
    <p:extLst>
      <p:ext uri="{BB962C8B-B14F-4D97-AF65-F5344CB8AC3E}">
        <p14:creationId xmlns:p14="http://schemas.microsoft.com/office/powerpoint/2010/main" val="10936364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6892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882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71354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2591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12786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4697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75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483460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19016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0558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837042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388037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2679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48"/>
            <a:ext cx="9144000" cy="6768703"/>
          </a:xfrm>
          <a:prstGeom prst="rect">
            <a:avLst/>
          </a:prstGeom>
        </p:spPr>
      </p:pic>
    </p:spTree>
    <p:extLst>
      <p:ext uri="{BB962C8B-B14F-4D97-AF65-F5344CB8AC3E}">
        <p14:creationId xmlns:p14="http://schemas.microsoft.com/office/powerpoint/2010/main" val="6881661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6661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5327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3822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9336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200800"/>
          </a:xfrm>
          <a:prstGeom prst="rect">
            <a:avLst/>
          </a:prstGeom>
        </p:spPr>
      </p:pic>
    </p:spTree>
    <p:extLst>
      <p:ext uri="{BB962C8B-B14F-4D97-AF65-F5344CB8AC3E}">
        <p14:creationId xmlns:p14="http://schemas.microsoft.com/office/powerpoint/2010/main" val="34523045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392"/>
          <a:stretch/>
        </p:blipFill>
        <p:spPr>
          <a:xfrm>
            <a:off x="0" y="1"/>
            <a:ext cx="9144000" cy="6857999"/>
          </a:xfrm>
          <a:prstGeom prst="rect">
            <a:avLst/>
          </a:prstGeom>
        </p:spPr>
      </p:pic>
    </p:spTree>
    <p:extLst>
      <p:ext uri="{BB962C8B-B14F-4D97-AF65-F5344CB8AC3E}">
        <p14:creationId xmlns:p14="http://schemas.microsoft.com/office/powerpoint/2010/main" val="129536766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644084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865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3224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7704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38378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2756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991304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448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3990088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9634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21942204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9781603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32040746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58"/>
          <a:stretch/>
        </p:blipFill>
        <p:spPr>
          <a:xfrm>
            <a:off x="0" y="-99392"/>
            <a:ext cx="9144000" cy="6957392"/>
          </a:xfrm>
          <a:prstGeom prst="rect">
            <a:avLst/>
          </a:prstGeom>
        </p:spPr>
      </p:pic>
    </p:spTree>
    <p:extLst>
      <p:ext uri="{BB962C8B-B14F-4D97-AF65-F5344CB8AC3E}">
        <p14:creationId xmlns:p14="http://schemas.microsoft.com/office/powerpoint/2010/main" val="15338432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370</TotalTime>
  <Words>2764</Words>
  <Application>Microsoft Office PowerPoint</Application>
  <PresentationFormat>Presentación en pantalla (4:3)</PresentationFormat>
  <Paragraphs>274</Paragraphs>
  <Slides>140</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140</vt:i4>
      </vt:variant>
    </vt:vector>
  </HeadingPairs>
  <TitlesOfParts>
    <vt:vector size="145" baseType="lpstr">
      <vt:lpstr>Calibri</vt:lpstr>
      <vt:lpstr>Century Schoolbook</vt:lpstr>
      <vt:lpstr>Wingdings</vt:lpstr>
      <vt:lpstr>Wingdings 2</vt:lpstr>
      <vt:lpstr>1_Default Theme</vt:lpstr>
      <vt:lpstr>ASIA.-LA VUELTA AL MUNDO EN 885 JARDINES  Jardines en la INDIA.-B</vt:lpstr>
      <vt:lpstr>Indira Gandhi Park Musical Fountain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Humayan's Tomb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Jaigarh Fort.-Char bagh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Mantar.-delhi.-india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Jayanti Park.-flower show.-India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Kolkata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INDIA.-B</dc:title>
  <dc:creator>Josep</dc:creator>
  <cp:lastModifiedBy>Usuario</cp:lastModifiedBy>
  <cp:revision>19</cp:revision>
  <dcterms:created xsi:type="dcterms:W3CDTF">2013-10-31T17:14:14Z</dcterms:created>
  <dcterms:modified xsi:type="dcterms:W3CDTF">2018-03-01T08:20:34Z</dcterms:modified>
</cp:coreProperties>
</file>