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0"/>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8D70D-01A0-42DD-83D8-93D5B68903AC}"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A537D-E071-4257-AFC2-5CDB9BC8F120}" type="slidenum">
              <a:rPr lang="es-ES" smtClean="0"/>
              <a:t>‹Nº›</a:t>
            </a:fld>
            <a:endParaRPr lang="es-ES" dirty="0"/>
          </a:p>
        </p:txBody>
      </p:sp>
    </p:spTree>
    <p:extLst>
      <p:ext uri="{BB962C8B-B14F-4D97-AF65-F5344CB8AC3E}">
        <p14:creationId xmlns:p14="http://schemas.microsoft.com/office/powerpoint/2010/main" val="1753236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37025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47516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87483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1552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8137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91015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2618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960161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6050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25112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295538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970003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645018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08540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198157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90028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302334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87100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93406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08612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65686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49305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701592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26586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524996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221110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929411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252025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07180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177241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098580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832997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50362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72355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7199260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95944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232837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797477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625530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015829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113199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88012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715382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096173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089636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561776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959975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34989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103487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440462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8051046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587610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261267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947979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642324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125168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872312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1282858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724366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346973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56140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0577006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621433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1096150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9884793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28448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237219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030891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133710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77843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594099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5192856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0180964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9626431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304624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2534899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9248328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6007561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1530964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5964455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0460299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250419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51135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167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303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20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80271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90483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1507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786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1344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16832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92865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811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746686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408712" cy="2736304"/>
          </a:xfrm>
        </p:spPr>
        <p:txBody>
          <a:bodyPr>
            <a:normAutofit/>
          </a:bodyPr>
          <a:lstStyle/>
          <a:p>
            <a:r>
              <a:rPr lang="es-ES" sz="3200" dirty="0"/>
              <a:t>ASIA.-LA VUELTA AL MUNDO EN 885 JARDINES</a:t>
            </a:r>
            <a:r>
              <a:rPr lang="es-ES" sz="4000" dirty="0"/>
              <a:t>.-Jardines en la INDIA.-E</a:t>
            </a:r>
          </a:p>
        </p:txBody>
      </p:sp>
      <p:sp>
        <p:nvSpPr>
          <p:cNvPr id="3" name="2 Subtítulo"/>
          <p:cNvSpPr>
            <a:spLocks noGrp="1"/>
          </p:cNvSpPr>
          <p:nvPr>
            <p:ph type="subTitle" idx="1"/>
          </p:nvPr>
        </p:nvSpPr>
        <p:spPr>
          <a:xfrm>
            <a:off x="2627784" y="5003322"/>
            <a:ext cx="460851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889202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Udaipur City  Palace-Gardens.</a:t>
            </a:r>
          </a:p>
        </p:txBody>
      </p:sp>
      <p:sp>
        <p:nvSpPr>
          <p:cNvPr id="3" name="2 Marcador de contenido"/>
          <p:cNvSpPr>
            <a:spLocks noGrp="1"/>
          </p:cNvSpPr>
          <p:nvPr>
            <p:ph sz="quarter" idx="1"/>
          </p:nvPr>
        </p:nvSpPr>
        <p:spPr/>
        <p:txBody>
          <a:bodyPr>
            <a:normAutofit lnSpcReduction="10000"/>
          </a:bodyPr>
          <a:lstStyle/>
          <a:p>
            <a:r>
              <a:rPr lang="es-ES" dirty="0"/>
              <a:t>Udaipur, la ciudad de los lagos, es también conocida como la ciudad jardín de Rajasthan. Esta romántica ciudad, con el telón de fondo de pintorescos lagos y exuberantes jardines, apela al sentido estético de cualquier espectador.</a:t>
            </a:r>
          </a:p>
          <a:p>
            <a:r>
              <a:rPr lang="es-ES" dirty="0"/>
              <a:t> El nombre mismo de jardín trae una sensación de alivio en la era de la selva de concreto.</a:t>
            </a:r>
          </a:p>
          <a:p>
            <a:r>
              <a:rPr lang="es-ES" dirty="0"/>
              <a:t> En los siglos pasados, los gobernantes de Udaipur diseñados unos jardines y parques de permanecer con la naturaleza y la serenidad.</a:t>
            </a:r>
          </a:p>
          <a:p>
            <a:r>
              <a:rPr lang="es-ES" dirty="0"/>
              <a:t> La ciudad de Udaipur dispone de varios jardines que son verdaderamente un refugio verde en las tierras áridas de Rajasthan. </a:t>
            </a:r>
          </a:p>
          <a:p>
            <a:endParaRPr lang="es-ES" dirty="0"/>
          </a:p>
        </p:txBody>
      </p:sp>
    </p:spTree>
    <p:extLst>
      <p:ext uri="{BB962C8B-B14F-4D97-AF65-F5344CB8AC3E}">
        <p14:creationId xmlns:p14="http://schemas.microsoft.com/office/powerpoint/2010/main" val="2587936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lagos y el clima tropical de la ciudad de Udaipur hacen posible la generación de jardines aquí. Gulab Bagh o Sajjan Niwas Garden es un fabuloso jardín lleno de flores rosas inusuales. Nehru Island Park se perfila como una isla en el lago Fateh Sagar.</a:t>
            </a:r>
          </a:p>
          <a:p>
            <a:r>
              <a:rPr lang="es-ES" dirty="0"/>
              <a:t> Saheliyo ki Bari fue construido con un concepto diferente y era para el placer de las mujeres reales. Guru Gobind Singh Park (Rock Garden) ofrece una vista cautivadora del cielo de oro. </a:t>
            </a:r>
          </a:p>
          <a:p>
            <a:r>
              <a:rPr lang="es-ES" dirty="0"/>
              <a:t>A medida que el sol se esconde detrás de las colinas Aravalli, se puede observar el parpadeo Fateh Sagar Lake. </a:t>
            </a:r>
          </a:p>
          <a:p>
            <a:endParaRPr lang="es-ES" dirty="0"/>
          </a:p>
        </p:txBody>
      </p:sp>
    </p:spTree>
    <p:extLst>
      <p:ext uri="{BB962C8B-B14F-4D97-AF65-F5344CB8AC3E}">
        <p14:creationId xmlns:p14="http://schemas.microsoft.com/office/powerpoint/2010/main" val="183340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Aravali Vatika, Meera Park, Manikya Lal Verma Park, Parque de Nehru Municipal Infantil, Pandit Deen Dayal Upadyaya Park y Moti Magri Park son algunos otros parques interesantes de Udaipur. Moti Magri Park y Manikya Lal Verma Parque son famosos por sus puntos de vista por el sol de ajuste. </a:t>
            </a:r>
          </a:p>
          <a:p>
            <a:r>
              <a:rPr lang="es-ES" dirty="0"/>
              <a:t>Saheliyon-ki-Bari (Patio de las Doncellas) es un importante jardín y un espacio turístico en Udaipur en India estado de Rajasthan .</a:t>
            </a:r>
          </a:p>
          <a:p>
            <a:r>
              <a:rPr lang="es-ES" dirty="0"/>
              <a:t> Se encuentra en la parte norte de la ciudad y cuenta con fuentes y quioscos, una piscina de loto y elefantes de mármol. Fue construido por Maharana Bhopal Singh. Saheliyon ki Bari significa Jardín de las Doncellas</a:t>
            </a:r>
          </a:p>
        </p:txBody>
      </p:sp>
    </p:spTree>
    <p:extLst>
      <p:ext uri="{BB962C8B-B14F-4D97-AF65-F5344CB8AC3E}">
        <p14:creationId xmlns:p14="http://schemas.microsoft.com/office/powerpoint/2010/main" val="164510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Sahelion Ki Bari "fue colocado por un grupo de cuarenta y ocho mujeres jóvenes asistentes que acompañaron a una princesa a Udaipur como parte de su dote. </a:t>
            </a:r>
          </a:p>
          <a:p>
            <a:r>
              <a:rPr lang="es-ES" dirty="0"/>
              <a:t>Los jardines nacen por debajo de la orilla del lago Fateh Sagar tienen hermosas piscinas de loto, pabellones de mármol y fuentes con forma de elefante. </a:t>
            </a:r>
          </a:p>
          <a:p>
            <a:r>
              <a:rPr lang="es-ES" dirty="0"/>
              <a:t>Estas fuentes son alimentadas por el agua que brota del lago a través de los conductos realizados al efecto. </a:t>
            </a:r>
          </a:p>
          <a:p>
            <a:r>
              <a:rPr lang="es-ES" dirty="0"/>
              <a:t>Cada canal de agua tiene su sonido distintivo y la mezcla de estos sonidos complementar el ambiente del lugar</a:t>
            </a:r>
          </a:p>
        </p:txBody>
      </p:sp>
    </p:spTree>
    <p:extLst>
      <p:ext uri="{BB962C8B-B14F-4D97-AF65-F5344CB8AC3E}">
        <p14:creationId xmlns:p14="http://schemas.microsoft.com/office/powerpoint/2010/main" val="292658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Saheliyon Ki Bari es uno de los más bellos jardines y un importante destino turístico en Udaipur.</a:t>
            </a:r>
          </a:p>
          <a:p>
            <a:r>
              <a:rPr lang="es-ES" dirty="0"/>
              <a:t> El jardín es famoso por sus exuberantes prados verdes, el arte de mármol y fuentes. </a:t>
            </a:r>
          </a:p>
          <a:p>
            <a:r>
              <a:rPr lang="es-ES" dirty="0"/>
              <a:t>Traducción Inglés de Saheliyon Ki Bari significa "Jardín de las doncellas".</a:t>
            </a:r>
          </a:p>
          <a:p>
            <a:r>
              <a:rPr lang="es-ES" dirty="0"/>
              <a:t> Este famoso jardín está situado a orillas del lago Fateh Sagar, presentando un refugio verde en las tierras áridas de Rajasthan.</a:t>
            </a:r>
          </a:p>
          <a:p>
            <a:r>
              <a:rPr lang="es-ES" dirty="0"/>
              <a:t> Jardín de las doncellas, construido en el siglo XVIII por Maharana Sangram Singh para las damas reales. </a:t>
            </a:r>
          </a:p>
        </p:txBody>
      </p:sp>
    </p:spTree>
    <p:extLst>
      <p:ext uri="{BB962C8B-B14F-4D97-AF65-F5344CB8AC3E}">
        <p14:creationId xmlns:p14="http://schemas.microsoft.com/office/powerpoint/2010/main" val="23517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40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43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0"/>
            <a:ext cx="9048750" cy="6857999"/>
          </a:xfrm>
          <a:prstGeom prst="rect">
            <a:avLst/>
          </a:prstGeom>
        </p:spPr>
      </p:pic>
    </p:spTree>
    <p:extLst>
      <p:ext uri="{BB962C8B-B14F-4D97-AF65-F5344CB8AC3E}">
        <p14:creationId xmlns:p14="http://schemas.microsoft.com/office/powerpoint/2010/main" val="284194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63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833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77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71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4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940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664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414946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58815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94580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998"/>
          <a:stretch/>
        </p:blipFill>
        <p:spPr>
          <a:xfrm>
            <a:off x="-108520" y="-243408"/>
            <a:ext cx="9252520" cy="7101407"/>
          </a:xfrm>
          <a:prstGeom prst="rect">
            <a:avLst/>
          </a:prstGeom>
        </p:spPr>
      </p:pic>
    </p:spTree>
    <p:extLst>
      <p:ext uri="{BB962C8B-B14F-4D97-AF65-F5344CB8AC3E}">
        <p14:creationId xmlns:p14="http://schemas.microsoft.com/office/powerpoint/2010/main" val="361183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1" y="0"/>
            <a:ext cx="3994660" cy="331758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1" y="3317585"/>
            <a:ext cx="3994660" cy="3540415"/>
          </a:xfrm>
          <a:prstGeom prst="rect">
            <a:avLst/>
          </a:prstGeom>
        </p:spPr>
      </p:pic>
    </p:spTree>
    <p:extLst>
      <p:ext uri="{BB962C8B-B14F-4D97-AF65-F5344CB8AC3E}">
        <p14:creationId xmlns:p14="http://schemas.microsoft.com/office/powerpoint/2010/main" val="1835567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88640"/>
            <a:ext cx="9036496" cy="3086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40968"/>
            <a:ext cx="9144000" cy="3739412"/>
          </a:xfrm>
          <a:prstGeom prst="rect">
            <a:avLst/>
          </a:prstGeom>
        </p:spPr>
      </p:pic>
    </p:spTree>
    <p:extLst>
      <p:ext uri="{BB962C8B-B14F-4D97-AF65-F5344CB8AC3E}">
        <p14:creationId xmlns:p14="http://schemas.microsoft.com/office/powerpoint/2010/main" val="541199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020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3"/>
          <a:stretch/>
        </p:blipFill>
        <p:spPr>
          <a:xfrm>
            <a:off x="0" y="0"/>
            <a:ext cx="9144000" cy="6858000"/>
          </a:xfrm>
          <a:prstGeom prst="rect">
            <a:avLst/>
          </a:prstGeom>
        </p:spPr>
      </p:pic>
    </p:spTree>
    <p:extLst>
      <p:ext uri="{BB962C8B-B14F-4D97-AF65-F5344CB8AC3E}">
        <p14:creationId xmlns:p14="http://schemas.microsoft.com/office/powerpoint/2010/main" val="2478623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27"/>
          <a:stretch/>
        </p:blipFill>
        <p:spPr>
          <a:xfrm>
            <a:off x="0" y="0"/>
            <a:ext cx="9144000" cy="6858000"/>
          </a:xfrm>
          <a:prstGeom prst="rect">
            <a:avLst/>
          </a:prstGeom>
        </p:spPr>
      </p:pic>
    </p:spTree>
    <p:extLst>
      <p:ext uri="{BB962C8B-B14F-4D97-AF65-F5344CB8AC3E}">
        <p14:creationId xmlns:p14="http://schemas.microsoft.com/office/powerpoint/2010/main" val="385095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33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81"/>
          <a:stretch/>
        </p:blipFill>
        <p:spPr>
          <a:xfrm>
            <a:off x="0" y="-99392"/>
            <a:ext cx="9144000" cy="6957392"/>
          </a:xfrm>
          <a:prstGeom prst="rect">
            <a:avLst/>
          </a:prstGeom>
        </p:spPr>
      </p:pic>
    </p:spTree>
    <p:extLst>
      <p:ext uri="{BB962C8B-B14F-4D97-AF65-F5344CB8AC3E}">
        <p14:creationId xmlns:p14="http://schemas.microsoft.com/office/powerpoint/2010/main" val="2076992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670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128457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4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1" y="-171400"/>
            <a:ext cx="4773283" cy="38164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4764" y="-171400"/>
            <a:ext cx="4479236" cy="38164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1999"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4763" y="3645024"/>
            <a:ext cx="4479237" cy="3212976"/>
          </a:xfrm>
          <a:prstGeom prst="rect">
            <a:avLst/>
          </a:prstGeom>
        </p:spPr>
      </p:pic>
    </p:spTree>
    <p:extLst>
      <p:ext uri="{BB962C8B-B14F-4D97-AF65-F5344CB8AC3E}">
        <p14:creationId xmlns:p14="http://schemas.microsoft.com/office/powerpoint/2010/main" val="1366764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143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1921361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421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39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2695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997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853146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732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930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08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721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90365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Gardens.-mysore.-India</a:t>
            </a:r>
          </a:p>
        </p:txBody>
      </p:sp>
      <p:sp>
        <p:nvSpPr>
          <p:cNvPr id="3" name="2 Marcador de contenido"/>
          <p:cNvSpPr>
            <a:spLocks noGrp="1"/>
          </p:cNvSpPr>
          <p:nvPr>
            <p:ph sz="quarter" idx="1"/>
          </p:nvPr>
        </p:nvSpPr>
        <p:spPr/>
        <p:txBody>
          <a:bodyPr/>
          <a:lstStyle/>
          <a:p>
            <a:r>
              <a:rPr lang="es-ES" dirty="0"/>
              <a:t>El Brindavan Gardens es un jardín situado en el estado de Karnataka , en la India . </a:t>
            </a:r>
          </a:p>
          <a:p>
            <a:r>
              <a:rPr lang="es-ES" dirty="0"/>
              <a:t>Se encuentra junto a la presa Krishnarajasagara que se construye a través del río Kaveri . </a:t>
            </a:r>
          </a:p>
          <a:p>
            <a:r>
              <a:rPr lang="es-ES" dirty="0"/>
              <a:t> El trabajo para delinear este jardín se inició en el año 1927 y se terminó en 1932. </a:t>
            </a:r>
          </a:p>
          <a:p>
            <a:r>
              <a:rPr lang="es-ES" dirty="0"/>
              <a:t>Visitado por cerca de 2 millones de turistas al año , el jardín es uno de los principales lugares de interés cerca de la ciudad de Mysore .  </a:t>
            </a:r>
          </a:p>
        </p:txBody>
      </p:sp>
    </p:spTree>
    <p:extLst>
      <p:ext uri="{BB962C8B-B14F-4D97-AF65-F5344CB8AC3E}">
        <p14:creationId xmlns:p14="http://schemas.microsoft.com/office/powerpoint/2010/main" val="3965019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Bajo la dirección de Sir Mirza Ismail , el Dewan (director financiero) de Mysore . </a:t>
            </a:r>
          </a:p>
          <a:p>
            <a:r>
              <a:rPr lang="es-ES" dirty="0"/>
              <a:t>Como parte del embellecimiento de la presa, Sir Mirza Ismail concebido un plan de desarrollo de un jardín en el mogol estilo con un diseño similar al de Shalimar Gardens en Cachemira .</a:t>
            </a:r>
          </a:p>
          <a:p>
            <a:r>
              <a:rPr lang="es-ES" dirty="0"/>
              <a:t> El trabajo en este jardín se inició en 1927.</a:t>
            </a:r>
          </a:p>
          <a:p>
            <a:r>
              <a:rPr lang="es-ES" dirty="0"/>
              <a:t> Fue construido en una terraza de moda y el nombre Krishnarajendra Terrace Garden. </a:t>
            </a:r>
          </a:p>
          <a:p>
            <a:r>
              <a:rPr lang="es-ES" dirty="0"/>
              <a:t> El principal arquitecto del parque era GH Krumbigal, entonces Superintendente de Parques y Jardines del Gobierno Mysore.</a:t>
            </a:r>
          </a:p>
        </p:txBody>
      </p:sp>
    </p:spTree>
    <p:extLst>
      <p:ext uri="{BB962C8B-B14F-4D97-AF65-F5344CB8AC3E}">
        <p14:creationId xmlns:p14="http://schemas.microsoft.com/office/powerpoint/2010/main" val="1804137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es mantenido por el Cauvery Niravari Nigama (Departamento de Riego Cauvery), un Gobierno de Karnataka empresa. </a:t>
            </a:r>
          </a:p>
          <a:p>
            <a:r>
              <a:rPr lang="es-ES" dirty="0"/>
              <a:t> Se extiende por un área de (240.000 m 2).</a:t>
            </a:r>
          </a:p>
          <a:p>
            <a:r>
              <a:rPr lang="es-ES" dirty="0"/>
              <a:t> Junto hay también es un huerto de frutas repartidas en (300.000 m 2) y 2 granjas hortícolas, Nagavana  y Chandravana .</a:t>
            </a:r>
          </a:p>
          <a:p>
            <a:r>
              <a:rPr lang="es-ES" dirty="0"/>
              <a:t> El jardín se presenta en 3 terrazas que contengan fuentes de agua, Ficus árboles, plantas de follaje como Duranta plumierii y Euphorbia y plantas con flores como Celosia , Marigold y buganvillas .</a:t>
            </a:r>
          </a:p>
          <a:p>
            <a:pPr marL="0" indent="0">
              <a:buNone/>
            </a:pPr>
            <a:endParaRPr lang="es-ES" dirty="0"/>
          </a:p>
        </p:txBody>
      </p:sp>
    </p:spTree>
    <p:extLst>
      <p:ext uri="{BB962C8B-B14F-4D97-AF65-F5344CB8AC3E}">
        <p14:creationId xmlns:p14="http://schemas.microsoft.com/office/powerpoint/2010/main" val="3814044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principal atracción del parque es la fuente musical en la que las ráfagas de agua se sincronizan con la música de canciones. </a:t>
            </a:r>
          </a:p>
          <a:p>
            <a:r>
              <a:rPr lang="es-ES" dirty="0"/>
              <a:t>También hay un lago en el jardín con zona de navegación disponibles para los visitantes.  </a:t>
            </a:r>
          </a:p>
          <a:p>
            <a:r>
              <a:rPr lang="es-ES" dirty="0"/>
              <a:t>El jardín fue renovado en 2005 con un coste de Rs. 5 millones de rupias . </a:t>
            </a:r>
          </a:p>
          <a:p>
            <a:r>
              <a:rPr lang="es-ES" dirty="0"/>
              <a:t> La renovación incluyó engalanar la fuente musical mediante un sistema digitalizado y reparación de fuentes disfuncionales. </a:t>
            </a:r>
          </a:p>
          <a:p>
            <a:r>
              <a:rPr lang="es-ES" dirty="0"/>
              <a:t> En 2007, los jardines estaban cerrados por un breve tiempo como medida de seguridad para evitar problemas relacionados con el agua de Kaveri  . </a:t>
            </a:r>
          </a:p>
          <a:p>
            <a:endParaRPr lang="es-ES" dirty="0"/>
          </a:p>
        </p:txBody>
      </p:sp>
    </p:spTree>
    <p:extLst>
      <p:ext uri="{BB962C8B-B14F-4D97-AF65-F5344CB8AC3E}">
        <p14:creationId xmlns:p14="http://schemas.microsoft.com/office/powerpoint/2010/main" val="399495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jardín está abierto al público en general y una-cuota de inscripción se cobra.</a:t>
            </a:r>
          </a:p>
          <a:p>
            <a:r>
              <a:rPr lang="es-ES" dirty="0"/>
              <a:t> El jardín también cuenta con topiary obras (esculturas de animales creados por el recorte arbustos), pérgolas (pasadizo sombreado cubierto por enredaderas) y gazebos .</a:t>
            </a:r>
          </a:p>
        </p:txBody>
      </p:sp>
    </p:spTree>
    <p:extLst>
      <p:ext uri="{BB962C8B-B14F-4D97-AF65-F5344CB8AC3E}">
        <p14:creationId xmlns:p14="http://schemas.microsoft.com/office/powerpoint/2010/main" val="2326428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3007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1266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552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50833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872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2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41582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50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1686509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64488" cy="6857999"/>
          </a:xfrm>
          <a:prstGeom prst="rect">
            <a:avLst/>
          </a:prstGeom>
        </p:spPr>
      </p:pic>
    </p:spTree>
    <p:extLst>
      <p:ext uri="{BB962C8B-B14F-4D97-AF65-F5344CB8AC3E}">
        <p14:creationId xmlns:p14="http://schemas.microsoft.com/office/powerpoint/2010/main" val="2762365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507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6860"/>
          <a:stretch/>
        </p:blipFill>
        <p:spPr>
          <a:xfrm>
            <a:off x="0" y="0"/>
            <a:ext cx="9144000" cy="6858000"/>
          </a:xfrm>
          <a:prstGeom prst="rect">
            <a:avLst/>
          </a:prstGeom>
        </p:spPr>
      </p:pic>
    </p:spTree>
    <p:extLst>
      <p:ext uri="{BB962C8B-B14F-4D97-AF65-F5344CB8AC3E}">
        <p14:creationId xmlns:p14="http://schemas.microsoft.com/office/powerpoint/2010/main" val="14458480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62606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 y="0"/>
            <a:ext cx="9142888" cy="6858000"/>
          </a:xfrm>
          <a:prstGeom prst="rect">
            <a:avLst/>
          </a:prstGeom>
        </p:spPr>
      </p:pic>
    </p:spTree>
    <p:extLst>
      <p:ext uri="{BB962C8B-B14F-4D97-AF65-F5344CB8AC3E}">
        <p14:creationId xmlns:p14="http://schemas.microsoft.com/office/powerpoint/2010/main" val="14762805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8869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0"/>
          <a:stretch/>
        </p:blipFill>
        <p:spPr>
          <a:xfrm>
            <a:off x="0" y="0"/>
            <a:ext cx="9252520" cy="6858000"/>
          </a:xfrm>
          <a:prstGeom prst="rect">
            <a:avLst/>
          </a:prstGeom>
        </p:spPr>
      </p:pic>
    </p:spTree>
    <p:extLst>
      <p:ext uri="{BB962C8B-B14F-4D97-AF65-F5344CB8AC3E}">
        <p14:creationId xmlns:p14="http://schemas.microsoft.com/office/powerpoint/2010/main" val="3632328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447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918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2788942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15323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8347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461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558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124926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696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631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18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5651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3246466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7259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490556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162276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820214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6518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14"/>
          <a:stretch/>
        </p:blipFill>
        <p:spPr>
          <a:xfrm>
            <a:off x="0" y="0"/>
            <a:ext cx="9144000" cy="6858000"/>
          </a:xfrm>
          <a:prstGeom prst="rect">
            <a:avLst/>
          </a:prstGeom>
        </p:spPr>
      </p:pic>
    </p:spTree>
    <p:extLst>
      <p:ext uri="{BB962C8B-B14F-4D97-AF65-F5344CB8AC3E}">
        <p14:creationId xmlns:p14="http://schemas.microsoft.com/office/powerpoint/2010/main" val="23989757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83559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768" t="4706" r="3189" b="4176"/>
          <a:stretch/>
        </p:blipFill>
        <p:spPr>
          <a:xfrm>
            <a:off x="0" y="0"/>
            <a:ext cx="9144000" cy="6858000"/>
          </a:xfrm>
          <a:prstGeom prst="rect">
            <a:avLst/>
          </a:prstGeom>
        </p:spPr>
      </p:pic>
    </p:spTree>
    <p:extLst>
      <p:ext uri="{BB962C8B-B14F-4D97-AF65-F5344CB8AC3E}">
        <p14:creationId xmlns:p14="http://schemas.microsoft.com/office/powerpoint/2010/main" val="22844553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430"/>
          <a:stretch/>
        </p:blipFill>
        <p:spPr>
          <a:xfrm>
            <a:off x="0" y="0"/>
            <a:ext cx="9144000" cy="6858000"/>
          </a:xfrm>
          <a:prstGeom prst="rect">
            <a:avLst/>
          </a:prstGeom>
        </p:spPr>
      </p:pic>
    </p:spTree>
    <p:extLst>
      <p:ext uri="{BB962C8B-B14F-4D97-AF65-F5344CB8AC3E}">
        <p14:creationId xmlns:p14="http://schemas.microsoft.com/office/powerpoint/2010/main" val="23401805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715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7213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14" t="5185" r="3478" b="3850"/>
          <a:stretch/>
        </p:blipFill>
        <p:spPr>
          <a:xfrm>
            <a:off x="0" y="0"/>
            <a:ext cx="9144000" cy="6858000"/>
          </a:xfrm>
          <a:prstGeom prst="rect">
            <a:avLst/>
          </a:prstGeom>
        </p:spPr>
      </p:pic>
    </p:spTree>
    <p:extLst>
      <p:ext uri="{BB962C8B-B14F-4D97-AF65-F5344CB8AC3E}">
        <p14:creationId xmlns:p14="http://schemas.microsoft.com/office/powerpoint/2010/main" val="10111294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214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49293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6066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6268052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1656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4760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9013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666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763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TotalTime>
  <Words>1327</Words>
  <Application>Microsoft Office PowerPoint</Application>
  <PresentationFormat>Presentación en pantalla (4:3)</PresentationFormat>
  <Paragraphs>209</Paragraphs>
  <Slides>98</Slides>
  <Notes>83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Calibri</vt:lpstr>
      <vt:lpstr>Century Schoolbook</vt:lpstr>
      <vt:lpstr>Wingdings</vt:lpstr>
      <vt:lpstr>Wingdings 2</vt:lpstr>
      <vt:lpstr>1_Default Theme</vt:lpstr>
      <vt:lpstr>ASIA.-LA VUELTA AL MUNDO EN 885 JARDINES.-Jardines en la INDIA.-E</vt:lpstr>
      <vt:lpstr>Udaipur City  Palace-Gardens.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Gardens.-mysore.-India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INDIA.-E</dc:title>
  <dc:creator>Josep</dc:creator>
  <cp:lastModifiedBy>Usuario</cp:lastModifiedBy>
  <cp:revision>4</cp:revision>
  <dcterms:created xsi:type="dcterms:W3CDTF">2013-11-01T16:35:26Z</dcterms:created>
  <dcterms:modified xsi:type="dcterms:W3CDTF">2018-03-01T06:12:07Z</dcterms:modified>
</cp:coreProperties>
</file>