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256" r:id="rId2"/>
    <p:sldId id="257" r:id="rId3"/>
    <p:sldId id="258" r:id="rId4"/>
    <p:sldId id="259" r:id="rId5"/>
    <p:sldId id="260" r:id="rId6"/>
    <p:sldId id="267" r:id="rId7"/>
    <p:sldId id="306" r:id="rId8"/>
    <p:sldId id="381" r:id="rId9"/>
    <p:sldId id="371" r:id="rId10"/>
    <p:sldId id="383" r:id="rId11"/>
    <p:sldId id="261" r:id="rId12"/>
    <p:sldId id="262" r:id="rId13"/>
    <p:sldId id="263" r:id="rId14"/>
    <p:sldId id="264" r:id="rId15"/>
    <p:sldId id="265" r:id="rId16"/>
    <p:sldId id="266"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2" r:id="rId120"/>
    <p:sldId id="373" r:id="rId121"/>
    <p:sldId id="374" r:id="rId122"/>
    <p:sldId id="375" r:id="rId123"/>
    <p:sldId id="376" r:id="rId124"/>
    <p:sldId id="377" r:id="rId125"/>
    <p:sldId id="378" r:id="rId126"/>
    <p:sldId id="379" r:id="rId127"/>
    <p:sldId id="380" r:id="rId128"/>
    <p:sldId id="382" r:id="rId129"/>
    <p:sldId id="384"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267C31-5A76-4570-B748-8B064114B8A6}"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85AC2C-C9E9-497D-9D07-E8AA3944E667}" type="slidenum">
              <a:rPr lang="es-ES" smtClean="0"/>
              <a:t>‹Nº›</a:t>
            </a:fld>
            <a:endParaRPr lang="es-ES" dirty="0"/>
          </a:p>
        </p:txBody>
      </p:sp>
    </p:spTree>
    <p:extLst>
      <p:ext uri="{BB962C8B-B14F-4D97-AF65-F5344CB8AC3E}">
        <p14:creationId xmlns:p14="http://schemas.microsoft.com/office/powerpoint/2010/main" val="308017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garden…-Coffe Shop</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92116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907954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622927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4011172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990158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Solanum mammosum</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585104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908211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663937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837672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012998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225058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915967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899456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22415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138187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466034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259680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026667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463812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888705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567515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475675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003690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026553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947037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61443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527794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996601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124598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710234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7490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garden..-Brunfelsia</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347672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552321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garden..-Tabebuia</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14036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7586157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4519480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623518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0262258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6701250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661897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2346455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garden..-Datura stramonium</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9300418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garden..-Arte moderno</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40021268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5423326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Alstroemeria aurantiaca</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2897568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7247068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Chaenomeles speciosa</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9235784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9269240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557926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0622089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441588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5570363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2123981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6711578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9796770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0973389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8653814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8321605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6038712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41365592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1644946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6578701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465696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0405167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0672598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1687112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8831533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6526712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459740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0426419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8665383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9471908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2524383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2303587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0465585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9198448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5310142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0949341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1174026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r>
              <a:rPr lang="es-ES" dirty="0"/>
              <a:t>.-Bismarkia</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5149404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1579695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7700976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778926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42407194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5950531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2839745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5782982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7249941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31562990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4230644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8831566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9888693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7602458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6876608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3466724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74052712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42826730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21527848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883512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5331456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1879208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196925910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3943571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0889591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a:p>
            <a:endParaRPr lang="es-ES" dirty="0"/>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42216652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A2165AA8-C763-4A0E-BCE0-8D972991DC67}"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87940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1.bp.blogspot.com/-ONfC-dA2qNA/UNl2l5gvcJI/AAAAAAAAUEg/nXnJbPAcaOI/s1600/06.091.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3.bp.blogspot.com/-qVH2ztIfavU/UNl2V6oV-lI/AAAAAAAAUDs/v6QASnJ1ZAI/s1600/06.072.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3.bp.blogspot.com/-Sf5GG3vVAgM/UNl2ZCMFxeI/AAAAAAAAUD0/sDUe5WS_BAI/s1600/06.074.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es/url?sa=i&amp;rct=j&amp;q=mae+fah+luang+gardens+thailand&amp;source=images&amp;cd=&amp;cad=rja&amp;docid=yB_EV2xess3T2M&amp;tbnid=_2nXHhlfFEgkYM:&amp;ved=0CAUQjRw&amp;url=http://chingnengbin.blogspot.com/2012/12/2012-backpacking-to-northern-thailand_25.html&amp;ei=sspjUcriI8SX1AX60IGYBg&amp;bvm=bv.44990110,d.d2k&amp;psig=AFQjCNFCMCZ3vWMKiHtGO1p4szuTIRwbDA&amp;ust=1365580484562946"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1.bp.blogspot.com/-YsQ6iK5cTRE/UNl2crdJQ6I/AAAAAAAAUD8/iBWoAMC7NWU/s1600/06.077.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1.bp.blogspot.com/-UYYGW7ZqEoo/UNl62FBCYdI/AAAAAAAAUMk/icw3MB-UWJ4/s1600/06.080.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3.bp.blogspot.com/-ob3M_WFH0L4/UNl2kOpiyYI/AAAAAAAAUEY/xPEcAeC9hSk/s1600/06.086.JP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4.bp.blogspot.com/-TB018une43w/UNl3RgSPDEI/AAAAAAAAUGo/fw-7I9JFT9U/s1600/06.127.JP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3.bp.blogspot.com/-LbeSRhcIzN8/UNl3V3dHjdI/AAAAAAAAUG4/h1TVESgwIb0/s1600/06.137.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2.bp.blogspot.com/-1vyO0stCFeE/UNl3YlSLZxI/AAAAAAAAUHA/uyb6YAX-NeU/s1600/06.138.JP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1.bp.blogspot.com/-HvkJUJ_GuW8/UNl3b6vu2eI/AAAAAAAAUHI/KlNj1smEiqM/s1600/06.140.JP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2.bp.blogspot.com/-N1xXN4h06CQ/UNl3epK650I/AAAAAAAAUHQ/BOXWvlGhNEY/s1600/06.147.JP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2.bp.blogspot.com/-Sf8xOlP-P7g/UNl7eyb71-I/AAAAAAAAUM0/Lujbw5WwiLo/s1600/06.149.JP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4.bp.blogspot.com/-oL4o9HrikGY/UNl3j1Z_s-I/AAAAAAAAUHg/TIt-2YQvXMA/s1600/06.150.JP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4.bp.blogspot.com/-Mm7srCi0rWU/UNl3nZgvDhI/AAAAAAAAUHo/A6lDXU5NYEM/s1600/06.156.JPG"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4.bp.blogspot.com/-JRTvKUmb44s/UNl7_O1AkMI/AAAAAAAAUNE/-wXjg_FXv4I/s1600/06.158.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hyperlink" Target="http://2.bp.blogspot.com/-WC44544OozY/UNl3vHj5nhI/AAAAAAAAUIA/P78XMSFmLZI/s1600/06.159.JP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1.bp.blogspot.com/-QT_2o148UUI/UNl3yUgBByI/AAAAAAAAUII/Eu-2Io61xl8/s1600/06.161.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2.bp.blogspot.com/-WXuDAC9UzaA/UNl337TflyI/AAAAAAAAUIY/E2xpMn6GK8g/s1600/06.169.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2.bp.blogspot.com/-_sB2BU28XwE/UNl37QchfGI/AAAAAAAAUIg/IQ5EexQz9Tc/s1600/06.171.JPG"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a:bodyPr>
          <a:lstStyle/>
          <a:p>
            <a:r>
              <a:rPr lang="es-ES" sz="3200" dirty="0"/>
              <a:t>ASIA.-LA VUELTA AL MUNDO EN 885 JARDINES</a:t>
            </a:r>
            <a:br>
              <a:rPr lang="es-ES" sz="3200" dirty="0"/>
            </a:br>
            <a:r>
              <a:rPr lang="es-ES" dirty="0"/>
              <a:t>Mae Fah Luang Gardens </a:t>
            </a:r>
          </a:p>
        </p:txBody>
      </p:sp>
      <p:sp>
        <p:nvSpPr>
          <p:cNvPr id="3" name="2 Subtítulo"/>
          <p:cNvSpPr>
            <a:spLocks noGrp="1"/>
          </p:cNvSpPr>
          <p:nvPr>
            <p:ph type="subTitle" idx="1"/>
          </p:nvPr>
        </p:nvSpPr>
        <p:spPr>
          <a:xfrm>
            <a:off x="2699792" y="4970462"/>
            <a:ext cx="4680520" cy="1371600"/>
          </a:xfrm>
        </p:spPr>
        <p:txBody>
          <a:bodyPr>
            <a:normAutofit/>
          </a:bodyPr>
          <a:lstStyle/>
          <a:p>
            <a:r>
              <a:rPr lang="es-ES" dirty="0"/>
              <a:t>Selección de textos y fotografias por</a:t>
            </a:r>
          </a:p>
          <a:p>
            <a:r>
              <a:rPr lang="es-ES" sz="2800" dirty="0"/>
              <a:t>JOSE ELIAS BONELLS</a:t>
            </a:r>
          </a:p>
          <a:p>
            <a:r>
              <a:rPr lang="en-US" sz="2800" dirty="0"/>
              <a:t> </a:t>
            </a:r>
            <a:endParaRPr lang="es-ES" sz="2800" dirty="0"/>
          </a:p>
          <a:p>
            <a:endParaRPr lang="es-ES" dirty="0"/>
          </a:p>
        </p:txBody>
      </p:sp>
      <p:pic>
        <p:nvPicPr>
          <p:cNvPr id="4" name="06 Symphony No. 2 in D major, Op. 36- Larghetto.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68344" y="6021288"/>
            <a:ext cx="609600" cy="609600"/>
          </a:xfrm>
          <a:prstGeom prst="rect">
            <a:avLst/>
          </a:prstGeom>
        </p:spPr>
      </p:pic>
    </p:spTree>
    <p:extLst>
      <p:ext uri="{BB962C8B-B14F-4D97-AF65-F5344CB8AC3E}">
        <p14:creationId xmlns:p14="http://schemas.microsoft.com/office/powerpoint/2010/main" val="93016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Mae Fah Luang Gardens </a:t>
            </a:r>
          </a:p>
        </p:txBody>
      </p:sp>
      <p:sp>
        <p:nvSpPr>
          <p:cNvPr id="3" name="2 Marcador de contenido"/>
          <p:cNvSpPr>
            <a:spLocks noGrp="1"/>
          </p:cNvSpPr>
          <p:nvPr>
            <p:ph sz="quarter" idx="1"/>
          </p:nvPr>
        </p:nvSpPr>
        <p:spPr/>
        <p:txBody>
          <a:bodyPr>
            <a:normAutofit/>
          </a:bodyPr>
          <a:lstStyle/>
          <a:p>
            <a:r>
              <a:rPr lang="es-ES" dirty="0"/>
              <a:t>El Real de Doi Tung villa, antigua residencia de la difunta madre de la princesa (la madre del actual rey) Somdej Phra Srinagarindra también se encuentra en lo alto de la colina. </a:t>
            </a:r>
          </a:p>
          <a:p>
            <a:r>
              <a:rPr lang="es-ES" dirty="0"/>
              <a:t>Gracias al interés princesa madre y su estímulo las colinas fueron reforestadas. </a:t>
            </a:r>
          </a:p>
          <a:p>
            <a:r>
              <a:rPr lang="es-ES" dirty="0"/>
              <a:t>También fue instrumental en la lucha contra el tráfico de opio , como resultado de las tribus de las montañas locales dejaron de cultivar amapolas y empezaron a sembrar otros cultivos. </a:t>
            </a:r>
          </a:p>
          <a:p>
            <a:endParaRPr lang="es-ES" dirty="0"/>
          </a:p>
        </p:txBody>
      </p:sp>
    </p:spTree>
    <p:extLst>
      <p:ext uri="{BB962C8B-B14F-4D97-AF65-F5344CB8AC3E}">
        <p14:creationId xmlns:p14="http://schemas.microsoft.com/office/powerpoint/2010/main" val="261690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760"/>
            <a:ext cx="7467600" cy="5205192"/>
          </a:xfrm>
        </p:spPr>
        <p:txBody>
          <a:bodyPr/>
          <a:lstStyle/>
          <a:p>
            <a:r>
              <a:rPr lang="es-ES" dirty="0"/>
              <a:t>La Villa Real fue construida originalmente como una residencia de verano de la princesa difunta madre y ahora alberga un museo y mostrar su trabajo para mejorar la calidad de vida de los pueblos tribales locales.  </a:t>
            </a:r>
          </a:p>
          <a:p>
            <a:r>
              <a:rPr lang="es-ES" dirty="0"/>
              <a:t>El Mae Fah Luang Gardens es un jardín botánico situado en las faldas por debajo de la villa real. Flores y plantas crecen entre formaciones rocosas. </a:t>
            </a:r>
          </a:p>
          <a:p>
            <a:r>
              <a:rPr lang="es-ES" dirty="0"/>
              <a:t>En medio de las colinas del norte de Tailandia en Chiang Rai hay un hermoso jardín donde las flores de clima templado prosperan. </a:t>
            </a:r>
          </a:p>
          <a:p>
            <a:endParaRPr lang="es-ES" dirty="0"/>
          </a:p>
          <a:p>
            <a:endParaRPr lang="es-ES" dirty="0"/>
          </a:p>
        </p:txBody>
      </p:sp>
    </p:spTree>
    <p:extLst>
      <p:ext uri="{BB962C8B-B14F-4D97-AF65-F5344CB8AC3E}">
        <p14:creationId xmlns:p14="http://schemas.microsoft.com/office/powerpoint/2010/main" val="1776169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r>
              <a:rPr lang="es-ES" dirty="0"/>
              <a:t> </a:t>
            </a:r>
          </a:p>
          <a:p>
            <a:r>
              <a:rPr lang="es-ES" dirty="0"/>
              <a:t>Los motivos originales del jardín, que comprende alrededor de 4,8 acres de tierra fueron inaugurados en 1982. </a:t>
            </a:r>
          </a:p>
          <a:p>
            <a:r>
              <a:rPr lang="es-ES" dirty="0"/>
              <a:t>Hoy en día, se ha ampliado al doble de su tamaño y se sitúa en 10 acres.</a:t>
            </a:r>
          </a:p>
          <a:p>
            <a:r>
              <a:rPr lang="es-ES" dirty="0"/>
              <a:t> Los jardines están llenos de color todo el año  con diferentes tipos de flores que se cultivan aquí. </a:t>
            </a:r>
          </a:p>
          <a:p>
            <a:r>
              <a:rPr lang="es-ES" dirty="0"/>
              <a:t>El 'Continuum', una escultura de los niños de pie en la parte superior de uno al otro, gracias al centro del jardín. </a:t>
            </a:r>
          </a:p>
          <a:p>
            <a:endParaRPr lang="es-ES" dirty="0"/>
          </a:p>
        </p:txBody>
      </p:sp>
    </p:spTree>
    <p:extLst>
      <p:ext uri="{BB962C8B-B14F-4D97-AF65-F5344CB8AC3E}">
        <p14:creationId xmlns:p14="http://schemas.microsoft.com/office/powerpoint/2010/main" val="126938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Otras atracciones incluyen un jardín de rocalla con diversas colecciones de cantos rodados de montaña, un jardín de agua con un número de plantas de agua, lirios sobre todo, y un jardín dedicado a las palmeras. </a:t>
            </a:r>
          </a:p>
          <a:p>
            <a:r>
              <a:rPr lang="es-ES" dirty="0"/>
              <a:t>Ubicado dentro del complejo de Doi Tung Pavilion, Mae Fah Luang es parte del Proyecto de desarrollo Doi Tung en la cordillera de Doi Nang Rango Nawn 1.200 metros sobre el nivel del mar.</a:t>
            </a:r>
          </a:p>
          <a:p>
            <a:r>
              <a:rPr lang="es-ES" dirty="0"/>
              <a:t> Visitantes por tanto, puede tener una vista impresionante de las colinas de la huerta también. No es de extrañar, pues, que se ha convertido en la principal atracción para los que viajan a lo largo de la ruta turística Doi Tung. </a:t>
            </a:r>
          </a:p>
        </p:txBody>
      </p:sp>
    </p:spTree>
    <p:extLst>
      <p:ext uri="{BB962C8B-B14F-4D97-AF65-F5344CB8AC3E}">
        <p14:creationId xmlns:p14="http://schemas.microsoft.com/office/powerpoint/2010/main" val="177923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http://1.bp.blogspot.com/-ONfC-dA2qNA/UNl2l5gvcJI/AAAAAAAAUEg/nXnJbPAcaOI/s640/06.09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688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0" y="0"/>
            <a:ext cx="9144000" cy="6858000"/>
          </a:xfrm>
          <a:prstGeom prst="rect">
            <a:avLst/>
          </a:prstGeom>
        </p:spPr>
      </p:pic>
    </p:spTree>
    <p:extLst>
      <p:ext uri="{BB962C8B-B14F-4D97-AF65-F5344CB8AC3E}">
        <p14:creationId xmlns:p14="http://schemas.microsoft.com/office/powerpoint/2010/main" val="983256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222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2170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674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http://3.bp.blogspot.com/-qVH2ztIfavU/UNl2V6oV-lI/AAAAAAAAUDs/v6QASnJ1ZAI/s640/06.07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425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http://3.bp.blogspot.com/-Sf5GG3vVAgM/UNl2ZCMFxeI/AAAAAAAAUD0/sDUe5WS_BAI/s640/06.07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487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1.bp.blogspot.com/-OqN3QUDS8ZM/UNl21qKNtbI/AAAAAAAAUFQ/PdsDXhTNaJ8/s640/06.1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25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http://1.bp.blogspot.com/-YsQ6iK5cTRE/UNl2crdJQ6I/AAAAAAAAUD8/iBWoAMC7NWU/s640/06.07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124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ttp://1.bp.blogspot.com/-UYYGW7ZqEoo/UNl62FBCYdI/AAAAAAAAUMk/icw3MB-UWJ4/s640/06.08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822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http://3.bp.blogspot.com/-ob3M_WFH0L4/UNl2kOpiyYI/AAAAAAAAUEY/xPEcAeC9hSk/s640/06.08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056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http://4.bp.blogspot.com/-TB018une43w/UNl3RgSPDEI/AAAAAAAAUGo/fw-7I9JFT9U/s640/06.12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864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http://3.bp.blogspot.com/-LbeSRhcIzN8/UNl3V3dHjdI/AAAAAAAAUG4/h1TVESgwIb0/s640/06.13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079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http://2.bp.blogspot.com/-1vyO0stCFeE/UNl3YlSLZxI/AAAAAAAAUHA/uyb6YAX-NeU/s640/06.13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684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http://1.bp.blogspot.com/-HvkJUJ_GuW8/UNl3b6vu2eI/AAAAAAAAUHI/KlNj1smEiqM/s640/06.14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065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http://2.bp.blogspot.com/-N1xXN4h06CQ/UNl3epK650I/AAAAAAAAUHQ/BOXWvlGhNEY/s640/06.14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775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http://2.bp.blogspot.com/-Sf8xOlP-P7g/UNl7eyb71-I/AAAAAAAAUM0/Lujbw5WwiLo/s640/06.14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31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descr="http://4.bp.blogspot.com/-oL4o9HrikGY/UNl3j1Z_s-I/AAAAAAAAUHg/TIt-2YQvXMA/s640/06.15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33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http://4.bp.blogspot.com/-Mm7srCi0rWU/UNl3nZgvDhI/AAAAAAAAUHo/A6lDXU5NYEM/s640/06.15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895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http://4.bp.blogspot.com/-JRTvKUmb44s/UNl7_O1AkMI/AAAAAAAAUNE/-wXjg_FXv4I/s640/06.15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815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389" name="Picture 5" descr="Mae Fah Luang Botanical Garden and Doi Tung Palace"/>
          <p:cNvPicPr>
            <a:picLocks noChangeAspect="1" noChangeArrowheads="1"/>
          </p:cNvPicPr>
          <p:nvPr/>
        </p:nvPicPr>
        <p:blipFill rotWithShape="1">
          <a:blip r:embed="rId5">
            <a:extLst>
              <a:ext uri="{28A0092B-C50C-407E-A947-70E740481C1C}">
                <a14:useLocalDpi xmlns:a14="http://schemas.microsoft.com/office/drawing/2010/main" val="0"/>
              </a:ext>
            </a:extLst>
          </a:blip>
          <a:srcRect r="45862"/>
          <a:stretch/>
        </p:blipFill>
        <p:spPr bwMode="auto">
          <a:xfrm>
            <a:off x="4578152" y="0"/>
            <a:ext cx="45658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867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http://2.bp.blogspot.com/-WC44544OozY/UNl3vHj5nhI/AAAAAAAAUIA/P78XMSFmLZI/s640/06.15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043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http://1.bp.blogspot.com/-QT_2o148UUI/UNl3yUgBByI/AAAAAAAAUII/Eu-2Io61xl8/s640/06.16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222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60307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http://2.bp.blogspot.com/-WXuDAC9UzaA/UNl337TflyI/AAAAAAAAUIY/E2xpMn6GK8g/s640/06.16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66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http://2.bp.blogspot.com/-_sB2BU28XwE/UNl37QchfGI/AAAAAAAAUIg/IQ5EexQz9Tc/s640/06.17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276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0706"/>
          <a:stretch/>
        </p:blipFill>
        <p:spPr>
          <a:xfrm>
            <a:off x="0" y="0"/>
            <a:ext cx="9144000" cy="6858000"/>
          </a:xfrm>
          <a:prstGeom prst="rect">
            <a:avLst/>
          </a:prstGeom>
        </p:spPr>
      </p:pic>
    </p:spTree>
    <p:extLst>
      <p:ext uri="{BB962C8B-B14F-4D97-AF65-F5344CB8AC3E}">
        <p14:creationId xmlns:p14="http://schemas.microsoft.com/office/powerpoint/2010/main" val="2781826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548867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842431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9"/>
          <a:stretch/>
        </p:blipFill>
        <p:spPr>
          <a:xfrm>
            <a:off x="0" y="-99392"/>
            <a:ext cx="9144000" cy="6957392"/>
          </a:xfrm>
          <a:prstGeom prst="rect">
            <a:avLst/>
          </a:prstGeom>
        </p:spPr>
      </p:pic>
    </p:spTree>
    <p:extLst>
      <p:ext uri="{BB962C8B-B14F-4D97-AF65-F5344CB8AC3E}">
        <p14:creationId xmlns:p14="http://schemas.microsoft.com/office/powerpoint/2010/main" val="3393015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19384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927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958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6121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39768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6816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141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1424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642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9391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710917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615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00402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195273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7310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0"/>
          <a:stretch/>
        </p:blipFill>
        <p:spPr>
          <a:xfrm>
            <a:off x="0" y="0"/>
            <a:ext cx="9144000" cy="6858000"/>
          </a:xfrm>
          <a:prstGeom prst="rect">
            <a:avLst/>
          </a:prstGeom>
        </p:spPr>
      </p:pic>
    </p:spTree>
    <p:extLst>
      <p:ext uri="{BB962C8B-B14F-4D97-AF65-F5344CB8AC3E}">
        <p14:creationId xmlns:p14="http://schemas.microsoft.com/office/powerpoint/2010/main" val="31045336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742348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3491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145015" cy="6857999"/>
          </a:xfrm>
          <a:prstGeom prst="rect">
            <a:avLst/>
          </a:prstGeom>
        </p:spPr>
      </p:pic>
    </p:spTree>
    <p:extLst>
      <p:ext uri="{BB962C8B-B14F-4D97-AF65-F5344CB8AC3E}">
        <p14:creationId xmlns:p14="http://schemas.microsoft.com/office/powerpoint/2010/main" val="837732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2394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2065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724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757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93476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41" t="-3674" r="-441" b="5028"/>
          <a:stretch/>
        </p:blipFill>
        <p:spPr>
          <a:xfrm>
            <a:off x="40341" y="-255494"/>
            <a:ext cx="9144000" cy="7113494"/>
          </a:xfrm>
          <a:prstGeom prst="rect">
            <a:avLst/>
          </a:prstGeom>
        </p:spPr>
      </p:pic>
    </p:spTree>
    <p:extLst>
      <p:ext uri="{BB962C8B-B14F-4D97-AF65-F5344CB8AC3E}">
        <p14:creationId xmlns:p14="http://schemas.microsoft.com/office/powerpoint/2010/main" val="4058116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6111528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645806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980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56810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05208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42186751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364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2309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19671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693776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69898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608550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0"/>
            <a:ext cx="8890000" cy="6858000"/>
          </a:xfrm>
          <a:prstGeom prst="rect">
            <a:avLst/>
          </a:prstGeom>
        </p:spPr>
      </p:pic>
    </p:spTree>
    <p:extLst>
      <p:ext uri="{BB962C8B-B14F-4D97-AF65-F5344CB8AC3E}">
        <p14:creationId xmlns:p14="http://schemas.microsoft.com/office/powerpoint/2010/main" val="32134855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1507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79736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58863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68822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94817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1569" r="1470" b="1765"/>
          <a:stretch/>
        </p:blipFill>
        <p:spPr>
          <a:xfrm>
            <a:off x="0" y="0"/>
            <a:ext cx="9144000" cy="6858000"/>
          </a:xfrm>
          <a:prstGeom prst="rect">
            <a:avLst/>
          </a:prstGeom>
        </p:spPr>
      </p:pic>
    </p:spTree>
    <p:extLst>
      <p:ext uri="{BB962C8B-B14F-4D97-AF65-F5344CB8AC3E}">
        <p14:creationId xmlns:p14="http://schemas.microsoft.com/office/powerpoint/2010/main" val="14017449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7742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3779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15224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8755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30" t="1764" r="1618" b="1373"/>
          <a:stretch/>
        </p:blipFill>
        <p:spPr>
          <a:xfrm>
            <a:off x="0" y="0"/>
            <a:ext cx="9144000" cy="6858000"/>
          </a:xfrm>
          <a:prstGeom prst="rect">
            <a:avLst/>
          </a:prstGeom>
        </p:spPr>
      </p:pic>
    </p:spTree>
    <p:extLst>
      <p:ext uri="{BB962C8B-B14F-4D97-AF65-F5344CB8AC3E}">
        <p14:creationId xmlns:p14="http://schemas.microsoft.com/office/powerpoint/2010/main" val="20011087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23895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68213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3944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5453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70643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430"/>
          <a:stretch/>
        </p:blipFill>
        <p:spPr>
          <a:xfrm>
            <a:off x="0" y="0"/>
            <a:ext cx="9144000" cy="6858000"/>
          </a:xfrm>
          <a:prstGeom prst="rect">
            <a:avLst/>
          </a:prstGeom>
        </p:spPr>
      </p:pic>
    </p:spTree>
    <p:extLst>
      <p:ext uri="{BB962C8B-B14F-4D97-AF65-F5344CB8AC3E}">
        <p14:creationId xmlns:p14="http://schemas.microsoft.com/office/powerpoint/2010/main" val="26193600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388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88220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42192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0660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08412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44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073239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47572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06259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80583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07336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0702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1399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45125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58100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63434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704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3830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4139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6448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59679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6182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83650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92475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6369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5700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46460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08049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056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8693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69639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3760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90864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74496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85296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20904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6811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99438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9373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228711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960</Words>
  <Application>Microsoft Office PowerPoint</Application>
  <PresentationFormat>Presentación en pantalla (4:3)</PresentationFormat>
  <Paragraphs>230</Paragraphs>
  <Slides>129</Slides>
  <Notes>106</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129</vt:i4>
      </vt:variant>
    </vt:vector>
  </HeadingPairs>
  <TitlesOfParts>
    <vt:vector size="134" baseType="lpstr">
      <vt:lpstr>Calibri</vt:lpstr>
      <vt:lpstr>Century Schoolbook</vt:lpstr>
      <vt:lpstr>Wingdings</vt:lpstr>
      <vt:lpstr>Wingdings 2</vt:lpstr>
      <vt:lpstr>Default Theme</vt:lpstr>
      <vt:lpstr>ASIA.-LA VUELTA AL MUNDO EN 885 JARDINES Mae Fah Luang Gardens </vt:lpstr>
      <vt:lpstr>Mae Fah Luang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2018-03-02T08:44:10Z</dcterms:modified>
</cp:coreProperties>
</file>