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A37FD0-538D-4A0E-B9ED-D1C6948E133D}"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AC1762-78DC-43B2-B885-7DFF1B6FB883}" type="slidenum">
              <a:rPr lang="es-ES" smtClean="0"/>
              <a:t>‹Nº›</a:t>
            </a:fld>
            <a:endParaRPr lang="es-ES" dirty="0"/>
          </a:p>
        </p:txBody>
      </p:sp>
    </p:spTree>
    <p:extLst>
      <p:ext uri="{BB962C8B-B14F-4D97-AF65-F5344CB8AC3E}">
        <p14:creationId xmlns:p14="http://schemas.microsoft.com/office/powerpoint/2010/main" val="2111542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Gardens</a:t>
            </a:r>
          </a:p>
          <a:p>
            <a:endParaRPr lang="es-ES" dirty="0"/>
          </a:p>
        </p:txBody>
      </p:sp>
      <p:sp>
        <p:nvSpPr>
          <p:cNvPr id="4" name="3 Marcador de número de diapositiva"/>
          <p:cNvSpPr>
            <a:spLocks noGrp="1"/>
          </p:cNvSpPr>
          <p:nvPr>
            <p:ph type="sldNum" sz="quarter" idx="10"/>
          </p:nvPr>
        </p:nvSpPr>
        <p:spPr/>
        <p:txBody>
          <a:bodyPr/>
          <a:lstStyle/>
          <a:p>
            <a:fld id="{ACAC1762-78DC-43B2-B885-7DFF1B6FB883}" type="slidenum">
              <a:rPr lang="es-ES" smtClean="0"/>
              <a:t>6</a:t>
            </a:fld>
            <a:endParaRPr lang="es-ES" dirty="0"/>
          </a:p>
        </p:txBody>
      </p:sp>
    </p:spTree>
    <p:extLst>
      <p:ext uri="{BB962C8B-B14F-4D97-AF65-F5344CB8AC3E}">
        <p14:creationId xmlns:p14="http://schemas.microsoft.com/office/powerpoint/2010/main" val="124706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54420691-6108-46B0-A583-4226A186D9AE}"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FA21A822-AB47-4A9A-A9AC-567DE6C34062}"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84FA715E-08DF-4221-86C9-AE19A9ACC906}"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49EE1CC2-1378-44D4-BAAE-FD30511AF60B}"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32FA492F-444F-4A30-804A-E328EB208247}"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Hibiscus Gardens</a:t>
            </a:r>
          </a:p>
        </p:txBody>
      </p:sp>
      <p:sp>
        <p:nvSpPr>
          <p:cNvPr id="4" name="3 Marcador de número de diapositiva"/>
          <p:cNvSpPr>
            <a:spLocks noGrp="1"/>
          </p:cNvSpPr>
          <p:nvPr>
            <p:ph type="sldNum" sz="quarter" idx="5"/>
          </p:nvPr>
        </p:nvSpPr>
        <p:spPr/>
        <p:txBody>
          <a:bodyPr/>
          <a:lstStyle/>
          <a:p>
            <a:pPr>
              <a:defRPr/>
            </a:pPr>
            <a:fld id="{737A4F52-3360-455B-8B6A-1F836EC50017}"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Kuala Lumpur.-Orchid Gardens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625E07-279D-4889-844A-AB71EA016828}"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Kuala Lumpur .-Orchid Garden</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1AA879-EF4B-4AC8-8D98-99B01AEA3E93}"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Orchid Garden.-Kuala Lumpur</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80F58F-B53B-48A0-B870-A8E5F62D4B0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Orchid Garden .-Kuala Lumpur</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D3E4D8-1772-4177-AF82-31FC17862CB9}"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Orchid Garden.-Kuala Lumpur</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DBAAFE-BE08-407C-A0E0-2EBD0B242F25}"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Orchid Garden</a:t>
            </a:r>
          </a:p>
        </p:txBody>
      </p:sp>
      <p:sp>
        <p:nvSpPr>
          <p:cNvPr id="4" name="3 Marcador de número de diapositiva"/>
          <p:cNvSpPr>
            <a:spLocks noGrp="1"/>
          </p:cNvSpPr>
          <p:nvPr>
            <p:ph type="sldNum" sz="quarter" idx="5"/>
          </p:nvPr>
        </p:nvSpPr>
        <p:spPr/>
        <p:txBody>
          <a:bodyPr/>
          <a:lstStyle/>
          <a:p>
            <a:pPr>
              <a:defRPr/>
            </a:pPr>
            <a:fld id="{E1368D7A-1A66-4F9D-975E-92F4779BC02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Orchid Garden Kuala Lumpur</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17CA0F-1059-46A3-8C4D-077976F84A32}"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Platycerium</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2C1F57-6AFB-4414-8E6B-B89B5006592F}"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Garden.-Kuala Lumpur</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790E18-D5A0-4BCC-BA8E-00A41F94875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Gardens .-Kuala Lumpur</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95A9E9-7111-4AF7-9171-0619136165F6}"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schizopetalus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BE08C4-C9EC-4214-9978-A56376E06DD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Gardens.-Kuala Lumpur</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2B0D23-AC59-43E9-8D9D-F7E386BFE268}"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0376A1-5E5E-4725-AA98-8B3B498CF9E4}"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Hibiscus Garden.-Kuala Lumpur</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2541BD-B5C2-4508-B5F7-55F62A357276}"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Taman Warisan Pertanian</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FA1727-0E7F-4C8F-B254-545BEC307B23}"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Park.-Bankong</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4F6E65-C0AD-47CD-B5E3-9C072702EDAF}"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Park.-Bangkok</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346694-FCB1-4D4B-BFAE-2A91E2A07EED}"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Lumpini Park</a:t>
            </a:r>
          </a:p>
        </p:txBody>
      </p:sp>
      <p:sp>
        <p:nvSpPr>
          <p:cNvPr id="4" name="3 Marcador de número de diapositiva"/>
          <p:cNvSpPr>
            <a:spLocks noGrp="1"/>
          </p:cNvSpPr>
          <p:nvPr>
            <p:ph type="sldNum" sz="quarter" idx="5"/>
          </p:nvPr>
        </p:nvSpPr>
        <p:spPr/>
        <p:txBody>
          <a:bodyPr/>
          <a:lstStyle/>
          <a:p>
            <a:pPr>
              <a:defRPr/>
            </a:pPr>
            <a:fld id="{9389E5D8-C8F4-4443-9249-8601237A5F8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661A40-57C2-471B-96FB-47D2B20E9689}"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8E5140-8AF8-412B-A499-A10A12777CE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DB7C1E-AB14-4808-8262-82EADA8FB9B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CB799E-AF85-409E-BC7F-7EEFC8768C7B}"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B48F59-FB4F-4F14-8332-A7CC61EC2EE9}"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Lumpini Park</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01655D-7BB5-423B-A0F1-CE0859F0D121}"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Benjasiri Park.-Tabebuia flowers y Lumpini Park</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DAA521-C321-4FED-8739-3F7DEA4CA6A4}"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The Mother Princess</a:t>
            </a:r>
          </a:p>
        </p:txBody>
      </p:sp>
      <p:sp>
        <p:nvSpPr>
          <p:cNvPr id="4" name="3 Marcador de número de diapositiva"/>
          <p:cNvSpPr>
            <a:spLocks noGrp="1"/>
          </p:cNvSpPr>
          <p:nvPr>
            <p:ph type="sldNum" sz="quarter" idx="5"/>
          </p:nvPr>
        </p:nvSpPr>
        <p:spPr/>
        <p:txBody>
          <a:bodyPr/>
          <a:lstStyle/>
          <a:p>
            <a:pPr>
              <a:defRPr/>
            </a:pPr>
            <a:fld id="{7FE25694-FB48-4252-A4AB-622C1D9369CE}"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309081-D959-40C2-A169-2503C4898032}"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85669B-B5A9-400D-9398-19C3186DF04C}"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453218-9FB8-4E27-8D8B-776EB3F41FAC}"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Doi Tung Royal Villa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9DBA3B-D112-4135-9810-AD2C547C8C52}"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Doi Tung Royal Villa</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69EEDE-C755-4B59-B8FB-4F26CDF3C465}"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0B8C97-1CC4-4A37-A3A3-7EC680739650}"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A942FA-8AF3-493C-A04B-65283D5887C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1F43E3-045C-43FD-94E4-26946CE3895E}"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2FBBDC-E3CF-4733-9A14-33A67ABA75D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F2BA53-674C-4201-9598-AA664A5096A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Doi Pui Village Flowers</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7DFA53-60B8-4642-B305-2772AE88283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938141-DF2E-4539-B4AD-5CD5C52B08C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211439-54EA-4269-8A69-D591A3BEDB9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3412DD-0015-413C-9C57-261BFACB6610}"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22487E-1CC8-443E-8C7A-5031256794E1}"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22F5A2-12CA-4BB8-A4CC-CFA0D221EE9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Doi Dung Botanic Garden</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C53AE8-23DA-456F-A9B3-A29DC358899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76A1F135-0614-4ADE-B4AF-04ABB6C77CE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1568B1-ED86-4576-8261-ED46190F3FFC}"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96C2D7-6D53-4549-9B48-563EB536D8AA}"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F9F90A-5F9E-4592-AA07-EF2546EA397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2DB001-BAFE-4E3A-8C0D-A0570DA468C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A26237-DEAB-4A08-A960-FBD2AC62EAD1}"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C92D7B-5090-4EEE-B4AB-C45E12473EEB}"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B10F45-EFD8-44B3-B9C2-9D60607471E6}"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28B229-5244-405C-9D70-81FA048ADAC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14413D-9F7A-470E-A7A6-16357BA99FF0}"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21094F-F30D-43C4-9E7B-BCDA378946A1}"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7BD2B7-6C69-4A3C-9817-E44A28FF3999}"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Palais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766A71-751D-484A-B3B1-9F5F50F8E370}"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Palais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EA8952-2E7C-4442-B985-EC3413105567}"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F1FF0C-BD55-4F94-81AF-68BB4FEB7A44}"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Mae Fah Luang</a:t>
            </a:r>
          </a:p>
        </p:txBody>
      </p:sp>
      <p:sp>
        <p:nvSpPr>
          <p:cNvPr id="4" name="3 Marcador de número de diapositiva"/>
          <p:cNvSpPr>
            <a:spLocks noGrp="1"/>
          </p:cNvSpPr>
          <p:nvPr>
            <p:ph type="sldNum" sz="quarter" idx="5"/>
          </p:nvPr>
        </p:nvSpPr>
        <p:spPr/>
        <p:txBody>
          <a:bodyPr/>
          <a:lstStyle/>
          <a:p>
            <a:pPr>
              <a:defRPr/>
            </a:pPr>
            <a:fld id="{A60A0539-54A6-4E97-B440-555BBDA8228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1C5B53-F322-4A3B-911A-7A050824A335}"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 Royal Palace</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7D5E61-3AEA-40FE-A997-3F9A41E2D09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 eFah Luang.-Zinnias</a:t>
            </a:r>
          </a:p>
        </p:txBody>
      </p:sp>
      <p:sp>
        <p:nvSpPr>
          <p:cNvPr id="4" name="3 Marcador de número de diapositiva"/>
          <p:cNvSpPr>
            <a:spLocks noGrp="1"/>
          </p:cNvSpPr>
          <p:nvPr>
            <p:ph type="sldNum" sz="quarter" idx="5"/>
          </p:nvPr>
        </p:nvSpPr>
        <p:spPr/>
        <p:txBody>
          <a:bodyPr/>
          <a:lstStyle/>
          <a:p>
            <a:pPr>
              <a:defRPr/>
            </a:pPr>
            <a:fld id="{D335E246-E0A2-4008-9DCC-AE4C30DC734A}"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DB6E35-7019-4B3B-9D37-536BDADA77E8}"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85E712-4D07-4C04-932C-B18B386075AA}"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301686-D650-43DB-9D46-AD9EBFF69DA4}"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315BA4-F260-4142-9537-92687BF0AA04}"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C5E01C-50F8-46F8-9C0B-B361A138FBD1}"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862CAE-B423-4482-A1CC-36D1E87B237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67587D-3C6B-49EE-AF98-9558CA0C1D0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B6D1B1-2B15-4E3E-A768-C082181C821F}"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40B0D7-5D13-4CE3-BC08-3FB9658237E8}"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Mae Fah Luang Gardens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C85324-4D5E-42CC-AC98-CF1506B22570}"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Mae Fah Luang </a:t>
            </a:r>
          </a:p>
        </p:txBody>
      </p:sp>
      <p:sp>
        <p:nvSpPr>
          <p:cNvPr id="4" name="3 Marcador de número de diapositiva"/>
          <p:cNvSpPr>
            <a:spLocks noGrp="1"/>
          </p:cNvSpPr>
          <p:nvPr>
            <p:ph type="sldNum" sz="quarter" idx="5"/>
          </p:nvPr>
        </p:nvSpPr>
        <p:spPr/>
        <p:txBody>
          <a:bodyPr/>
          <a:lstStyle/>
          <a:p>
            <a:pPr>
              <a:defRPr/>
            </a:pPr>
            <a:fld id="{17F17985-83BE-4EEB-9132-6FC13B24EB06}"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Rice Terraces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DF2660-A2A1-40EA-93F1-DA092B51261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Flower Hill Resort.-Doi Mae Salong</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608FE8-424B-4AE3-BEA7-82AFD46B6FC3}" type="slidenum">
              <a:rPr lang="es-ES">
                <a:solidFill>
                  <a:prstClr val="black"/>
                </a:solidFill>
              </a:rPr>
              <a:pPr>
                <a:defRPr/>
              </a:pPr>
              <a:t>114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upload.wikimedia.org/wikipedia/commons/b/bb/Hibiscus_El_Capitolio.jpg"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upload.wikimedia.org/wikipedia/commons/7/78/Lumphini_Park_air_view.JPG"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upload.wikimedia.org/wikipedia/commons/0/0a/Lumphini_Park.jpg"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upload.wikimedia.org/wikipedia/commons/3/3e/Aerial_view_of_Lumphini_Park.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hyperlink" Target="http://www.flickr.com/photos/ping75/5119782615/"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8.xml.rels><?xml version="1.0" encoding="UTF-8" standalone="yes"?>
<Relationships xmlns="http://schemas.openxmlformats.org/package/2006/relationships"><Relationship Id="rId3" Type="http://schemas.openxmlformats.org/officeDocument/2006/relationships/hyperlink" Target="http://www.flickr.com/photos/ping75/5120398136/"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hyperlink" Target="http://www.flickr.com/photos/ping75/5119782603/" TargetMode="External"/><Relationship Id="rId4" Type="http://schemas.openxmlformats.org/officeDocument/2006/relationships/image" Target="../media/image56.jpeg"/></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3384376"/>
          </a:xfrm>
        </p:spPr>
        <p:txBody>
          <a:bodyPr>
            <a:normAutofit fontScale="90000"/>
          </a:bodyPr>
          <a:lstStyle/>
          <a:p>
            <a:r>
              <a:rPr lang="es-ES" sz="3600" dirty="0"/>
              <a:t>ASIA.-LA VUELTA AL MUNDO EN 885 JARDINES</a:t>
            </a:r>
            <a:br>
              <a:rPr lang="es-ES" sz="3600" dirty="0"/>
            </a:br>
            <a:r>
              <a:rPr lang="es-ES" sz="3600" dirty="0"/>
              <a:t>MALASIA </a:t>
            </a:r>
            <a:r>
              <a:rPr lang="es-ES" dirty="0"/>
              <a:t>.-Kuala Lumpur Orchid Garden e Hibiscus Garden .-Lumpini Park.-Mae Fah Luang Garden .-</a:t>
            </a:r>
          </a:p>
        </p:txBody>
      </p:sp>
      <p:sp>
        <p:nvSpPr>
          <p:cNvPr id="3" name="2 Subtítulo"/>
          <p:cNvSpPr>
            <a:spLocks noGrp="1"/>
          </p:cNvSpPr>
          <p:nvPr>
            <p:ph type="subTitle" idx="1"/>
          </p:nvPr>
        </p:nvSpPr>
        <p:spPr>
          <a:xfrm>
            <a:off x="2339752" y="5085184"/>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1354137"/>
          </a:xfrm>
        </p:spPr>
        <p:txBody>
          <a:bodyPr/>
          <a:lstStyle/>
          <a:p>
            <a:pPr eaLnBrk="1" hangingPunct="1"/>
            <a:r>
              <a:rPr lang="es-ES" altLang="es-ES" dirty="0"/>
              <a:t>Kuala Lumpur Orchid Garden e Hibiscus Garden </a:t>
            </a:r>
          </a:p>
        </p:txBody>
      </p:sp>
      <p:sp>
        <p:nvSpPr>
          <p:cNvPr id="7171" name="2 Marcador de contenido"/>
          <p:cNvSpPr>
            <a:spLocks noGrp="1"/>
          </p:cNvSpPr>
          <p:nvPr>
            <p:ph sz="quarter" idx="1"/>
          </p:nvPr>
        </p:nvSpPr>
        <p:spPr>
          <a:xfrm>
            <a:off x="457200" y="2060848"/>
            <a:ext cx="7467600" cy="4413104"/>
          </a:xfrm>
        </p:spPr>
        <p:txBody>
          <a:bodyPr/>
          <a:lstStyle/>
          <a:p>
            <a:r>
              <a:rPr lang="es-ES" altLang="es-ES" dirty="0"/>
              <a:t>Kuala Lumpur Orchid Garden se estableció en el año 1986, con una superficie de aproximadamente 1 hectáreas. </a:t>
            </a:r>
          </a:p>
          <a:p>
            <a:r>
              <a:rPr lang="es-ES" altLang="es-ES" dirty="0"/>
              <a:t>Se encuentra en el punto más alto de Lake Garden y está rodeado de zonas verdes exuberantes.</a:t>
            </a:r>
          </a:p>
          <a:p>
            <a:r>
              <a:rPr lang="es-ES" altLang="es-ES" dirty="0"/>
              <a:t> La empresa fue creada para mostrar las diferentes especies de plantas de orquídeas de la región.</a:t>
            </a:r>
          </a:p>
          <a:p>
            <a:r>
              <a:rPr lang="es-ES" altLang="es-ES" dirty="0"/>
              <a:t> También es un centro donde se realizó el estudio y la conservación de la orquídea. </a:t>
            </a:r>
          </a:p>
        </p:txBody>
      </p:sp>
    </p:spTree>
    <p:extLst>
      <p:ext uri="{BB962C8B-B14F-4D97-AF65-F5344CB8AC3E}">
        <p14:creationId xmlns:p14="http://schemas.microsoft.com/office/powerpoint/2010/main" val="2566705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13984" cy="5470525"/>
          </a:xfrm>
        </p:spPr>
        <p:txBody>
          <a:bodyPr>
            <a:normAutofit lnSpcReduction="10000"/>
          </a:bodyPr>
          <a:lstStyle/>
          <a:p>
            <a:r>
              <a:rPr lang="es-ES" altLang="es-ES" dirty="0"/>
              <a:t>Planta de la orquídea pertenece a la familia de Orchidaceae y hay alrededor de 50.000 especies de orquídeas de todo el mundo. </a:t>
            </a:r>
          </a:p>
          <a:p>
            <a:r>
              <a:rPr lang="es-ES" altLang="es-ES" dirty="0"/>
              <a:t>En los países tropicales, cerca de 3.000 especies se han encontrado hasta la fecha. </a:t>
            </a:r>
          </a:p>
          <a:p>
            <a:r>
              <a:rPr lang="es-ES" altLang="es-ES" dirty="0"/>
              <a:t>En general, las orquídeas pueden ser cultivadas cuando se plantan en el suelo o crecen naturalmente en los árboles. </a:t>
            </a:r>
          </a:p>
          <a:p>
            <a:r>
              <a:rPr lang="es-ES" altLang="es-ES" dirty="0"/>
              <a:t>El primer tipo se llama Terrestre y el último se llama Epipthytico.</a:t>
            </a:r>
          </a:p>
          <a:p>
            <a:r>
              <a:rPr lang="es-ES" altLang="es-ES" dirty="0"/>
              <a:t> Las flores vienen en diferentes colores, tamaños, aromas y formas por lo tanto, las orquídeas son hermosas plantas que ayudan a embellecer el entorno. </a:t>
            </a:r>
          </a:p>
          <a:p>
            <a:endParaRPr lang="es-ES" altLang="es-ES" dirty="0"/>
          </a:p>
          <a:p>
            <a:endParaRPr lang="es-ES" altLang="es-ES" dirty="0"/>
          </a:p>
        </p:txBody>
      </p:sp>
    </p:spTree>
    <p:extLst>
      <p:ext uri="{BB962C8B-B14F-4D97-AF65-F5344CB8AC3E}">
        <p14:creationId xmlns:p14="http://schemas.microsoft.com/office/powerpoint/2010/main" val="4288037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7113984" cy="5976937"/>
          </a:xfrm>
        </p:spPr>
        <p:txBody>
          <a:bodyPr/>
          <a:lstStyle/>
          <a:p>
            <a:r>
              <a:rPr lang="es-ES" altLang="es-ES" dirty="0"/>
              <a:t>A medida que sube el camino hacia el Jardín de Orquídeas, usted verá una pérgola central donde hay muchas orquídeas con variedades de flores  plantadas. </a:t>
            </a:r>
          </a:p>
          <a:p>
            <a:r>
              <a:rPr lang="es-ES" altLang="es-ES" dirty="0"/>
              <a:t>El jardín  de la colina tiene una colección de orquídeas híbridas algunos de los cuales llevan el nombre de sus fundadores. </a:t>
            </a:r>
          </a:p>
          <a:p>
            <a:r>
              <a:rPr lang="es-ES" altLang="es-ES" dirty="0"/>
              <a:t>A muy poca distancia se encuentra el Kuala Lumpur Hibiscus Garden, donde se podrán ver los diferentes colores de hibiscus que se cultivan aquí. </a:t>
            </a:r>
          </a:p>
          <a:p>
            <a:r>
              <a:rPr lang="es-ES" altLang="es-ES" dirty="0"/>
              <a:t>Hibiscus es la Flor Nacional (Hibiscus rosa-sinensis) de Malasia y este jardín fue creado en el año 1989 con una superficie de 0,9 hectáreas. </a:t>
            </a:r>
          </a:p>
          <a:p>
            <a:endParaRPr lang="es-ES" altLang="es-ES" dirty="0"/>
          </a:p>
        </p:txBody>
      </p:sp>
    </p:spTree>
    <p:extLst>
      <p:ext uri="{BB962C8B-B14F-4D97-AF65-F5344CB8AC3E}">
        <p14:creationId xmlns:p14="http://schemas.microsoft.com/office/powerpoint/2010/main" val="290757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684213" y="333375"/>
            <a:ext cx="7344171" cy="5614988"/>
          </a:xfrm>
        </p:spPr>
        <p:txBody>
          <a:bodyPr/>
          <a:lstStyle/>
          <a:p>
            <a:r>
              <a:rPr lang="es-ES" altLang="es-ES" dirty="0"/>
              <a:t>Hay más de 5.000 especies plantadas. </a:t>
            </a:r>
          </a:p>
          <a:p>
            <a:r>
              <a:rPr lang="es-ES" altLang="es-ES" dirty="0"/>
              <a:t>Al caminar a lo largo del camino, veremos flores de orquídeas de color rojo, rosado, colores blanco, amarillo y naranja por todo el jardín. </a:t>
            </a:r>
          </a:p>
          <a:p>
            <a:pPr>
              <a:buFont typeface="Wingdings 2" pitchFamily="18" charset="2"/>
              <a:buNone/>
            </a:pPr>
            <a:r>
              <a:rPr lang="es-ES" altLang="es-ES" dirty="0"/>
              <a:t>.</a:t>
            </a:r>
          </a:p>
        </p:txBody>
      </p:sp>
    </p:spTree>
    <p:extLst>
      <p:ext uri="{BB962C8B-B14F-4D97-AF65-F5344CB8AC3E}">
        <p14:creationId xmlns:p14="http://schemas.microsoft.com/office/powerpoint/2010/main" val="2697843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1.bp.blogspot.com/-CqK6LG6pFco/TXIL1LWcX9I/AAAAAAAAAMw/AGbkhRJZRcE/s1600/DSC026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0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hivanthan.com/Malaysia/Kuala%20Lumpur/Hibiscus%20garden/Picture%200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3249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422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hivanthan.com/Malaysia/Kuala%20Lumpur/Hibiscus%20garden/Picture%201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629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hivanthan.com/Malaysia/Kuala%20Lumpur/Hibiscus%20garden/Picture%20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821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hivanthan.com/Malaysia/Kuala%20Lumpur/Hibiscus%20garden/Picture%200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556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hivanthan.com/Malaysia/Kuala%20Lumpur/Hibiscus%20garden/Picture%200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825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hivanthan.com/Malaysia/Kuala%20Lumpur/Hibiscus%20garden/Picture%200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4678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378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shivanthan.com/Malaysia/Kuala%20Lumpur/Hibiscus%20garden/Picture%200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3249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2975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lh4.ggpht.com/-DFTjrW-sDMQ/SShNj1NYXnI/AAAAAAAAQZE/3Xc4gB9KFqQ/s640/Orchid%252520Garden%252520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506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lh6.ggpht.com/-bzKQHTzkY5I/SShNesEfYEI/AAAAAAAAQYg/VeRRL4pfds8/s640/Orchid%252520Garden%25252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2052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hivanthan.com/Malaysia/Kuala%20Lumpur/Hibiscus%20garden/Picture%20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4678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665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hivanthan.com/Malaysia/Kuala%20Lumpur/Hibiscus%20garden/Picture%200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16138"/>
            <a:ext cx="9144000" cy="1036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615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hivanthan.com/Malaysia/Kuala%20Lumpur/Hibiscus%20garden/Picture%200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396413"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748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shivanthan.com/Malaysia/Kuala%20Lumpur/Hibiscus%20garden/Picture%200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923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4.bp.blogspot.com/_PvduRX8fBsc/S86hZ2fE2VI/AAAAAAAABPI/ycg-SfIFwcc/s1600/IMG_25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8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1.bp.blogspot.com/_oPLecrao7hQ/SwJBh7Ohp1I/AAAAAAAAE3c/JeNJDr5Poqo/s1600/1+IMG_06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731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1.bp.blogspot.com/_oPLecrao7hQ/SwIclhPG0II/AAAAAAAAE2c/u-1de87WVVs/s1600/10+IMG_0448+staghorn+fer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189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4.bp.blogspot.com/_oPLecrao7hQ/SwIb_1cIO1I/AAAAAAAAE2U/eiSzdfgm2EQ/s1600/11+IMG_04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14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4" descr="http://1.bp.blogspot.com/_oPLecrao7hQ/SwIbtrM6DtI/AAAAAAAAE2M/FfcrKVtcktw/s1600/12+IMG_044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3588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itytastes.files.wordpress.com/2011/08/hibiscus_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152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carlylarson.files.wordpress.com/2011/09/dsc028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556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citytastes.files.wordpress.com/2011/08/hibisc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3881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laptopgardener.com/wordpress/wp-content/uploads/2009/07/KL-Hibiscus-Garden-Fountai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228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4" descr="http://visuallens.files.wordpress.com/2008/07/img_3917hf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4875" y="0"/>
            <a:ext cx="442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28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hivanthan.com/Malaysia/Kuala%20Lumpur/Hibiscus%20garden/Picture%201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297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shivanthan.com/Malaysia/Kuala%20Lumpur/Hibiscus%20garden/Picture%200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540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shivanthan.com/Malaysia/Kuala%20Lumpur/Hibiscus%20garden/Picture%201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005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File:Hibiscus El Capitoli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127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shivanthan.com/Malaysia/Kuala%20Lumpur/Hibiscus%20garden/Picture%201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3249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194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hivanthan.com/Malaysia/Kuala%20Lumpur/Hibiscus%20garden/Picture%200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495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lh3.ggpht.com/_owszBT1xOOM/SiJr0TNf3GI/AAAAAAAAIvg/u81KhwXP_Cc/survey%20tmn%20putrajaya-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660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pPr eaLnBrk="1" hangingPunct="1"/>
            <a:r>
              <a:rPr lang="es-ES" altLang="es-ES" dirty="0"/>
              <a:t>Lumpini Park.-Bangkok</a:t>
            </a:r>
          </a:p>
        </p:txBody>
      </p:sp>
      <p:sp>
        <p:nvSpPr>
          <p:cNvPr id="40963" name="2 Marcador de contenido"/>
          <p:cNvSpPr>
            <a:spLocks noGrp="1"/>
          </p:cNvSpPr>
          <p:nvPr>
            <p:ph sz="quarter" idx="1"/>
          </p:nvPr>
        </p:nvSpPr>
        <p:spPr>
          <a:xfrm>
            <a:off x="683568" y="1447800"/>
            <a:ext cx="7416824" cy="4789488"/>
          </a:xfrm>
        </p:spPr>
        <p:txBody>
          <a:bodyPr>
            <a:normAutofit/>
          </a:bodyPr>
          <a:lstStyle/>
          <a:p>
            <a:pPr eaLnBrk="1" hangingPunct="1"/>
            <a:r>
              <a:rPr lang="es-ES" altLang="es-ES" b="1" dirty="0"/>
              <a:t>Lumphini Park</a:t>
            </a:r>
            <a:r>
              <a:rPr lang="es-ES" altLang="es-ES" dirty="0"/>
              <a:t>  de 57,6 hectáreas  es el parque de Bangkok, Tailandia. </a:t>
            </a:r>
          </a:p>
          <a:p>
            <a:pPr eaLnBrk="1" hangingPunct="1"/>
            <a:r>
              <a:rPr lang="es-ES" altLang="es-ES" dirty="0"/>
              <a:t>Este parque ofrece en el espacio público , árboles y juegos infantiles en la capital tailandesa, y contiene un lago artificial donde los visitantes pueden alquilar una variedad de barcos. </a:t>
            </a:r>
          </a:p>
          <a:p>
            <a:pPr eaLnBrk="1" hangingPunct="1"/>
            <a:r>
              <a:rPr lang="es-ES" altLang="es-ES" dirty="0"/>
              <a:t> Caminos por el parque total de aproximadamente 2,5 km de longitud es un área popular para los corredores de noche. </a:t>
            </a:r>
          </a:p>
          <a:p>
            <a:pPr eaLnBrk="1" hangingPunct="1"/>
            <a:r>
              <a:rPr lang="es-ES" altLang="es-ES" dirty="0"/>
              <a:t>Oficialmente, el ciclo sólo se permite durante el día entre los tiempos de 05 a.m.-3 p.m.</a:t>
            </a:r>
          </a:p>
          <a:p>
            <a:pPr eaLnBrk="1" hangingPunct="1"/>
            <a:r>
              <a:rPr lang="es-ES" altLang="es-ES" dirty="0"/>
              <a:t> </a:t>
            </a:r>
          </a:p>
        </p:txBody>
      </p:sp>
    </p:spTree>
    <p:extLst>
      <p:ext uri="{BB962C8B-B14F-4D97-AF65-F5344CB8AC3E}">
        <p14:creationId xmlns:p14="http://schemas.microsoft.com/office/powerpoint/2010/main" val="3949790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549275"/>
            <a:ext cx="7185992" cy="5470525"/>
          </a:xfrm>
        </p:spPr>
        <p:txBody>
          <a:bodyPr/>
          <a:lstStyle/>
          <a:p>
            <a:r>
              <a:rPr lang="es-ES" altLang="es-ES" dirty="0"/>
              <a:t>Lumpini Park fue creado en la década de 1920 por el rey Rama VI en la propiedad real.</a:t>
            </a:r>
          </a:p>
          <a:p>
            <a:r>
              <a:rPr lang="es-ES" altLang="es-ES" dirty="0"/>
              <a:t>Una estatua del rey se encuentra en el suroeste de entrada al parque. </a:t>
            </a:r>
          </a:p>
          <a:p>
            <a:r>
              <a:rPr lang="es-ES" altLang="es-ES" dirty="0"/>
              <a:t>Fue nombrado por Lumbini , el lugar de nacimiento del Buda , en Nepal, y en el momento de su creación, estaba en las afueras de la ciudad. </a:t>
            </a:r>
          </a:p>
          <a:p>
            <a:r>
              <a:rPr lang="es-ES" altLang="es-ES" dirty="0"/>
              <a:t>Hoy en día se encuentra en el corazón del principal distrito de negocios y se encuentra en el Lumphini sub-distrito, en el lado norte de la Rama IV Road, entre Ratchadamri Road y Witthayu. </a:t>
            </a:r>
          </a:p>
        </p:txBody>
      </p:sp>
    </p:spTree>
    <p:extLst>
      <p:ext uri="{BB962C8B-B14F-4D97-AF65-F5344CB8AC3E}">
        <p14:creationId xmlns:p14="http://schemas.microsoft.com/office/powerpoint/2010/main" val="1486957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549275"/>
            <a:ext cx="6609928" cy="5470525"/>
          </a:xfrm>
        </p:spPr>
        <p:txBody>
          <a:bodyPr/>
          <a:lstStyle/>
          <a:p>
            <a:r>
              <a:rPr lang="es-ES" altLang="es-ES" dirty="0"/>
              <a:t>Hay una  biblioteca y una  sala de baile.</a:t>
            </a:r>
          </a:p>
          <a:p>
            <a:r>
              <a:rPr lang="es-ES" altLang="es-ES" dirty="0"/>
              <a:t>Durante el invierno, el jardín de palmeras de Lumpini Park se convierte en el sitio para el concierto anual en el Festival Park de música clásica por la Orquesta Sinfónica de Bangkok y otras bandas. </a:t>
            </a:r>
          </a:p>
          <a:p>
            <a:r>
              <a:rPr lang="es-ES" altLang="es-ES" dirty="0"/>
              <a:t> Hay una prohibición de fumar en todo el parque, y los perros no están permitidos.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596776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Archivo: Lumphini Park aire view.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708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Archivo: Lumphini Park.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4448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File:Aerial view of Lumphini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2240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thaibangkokhotels.com/wp-content/uploads/2011/02/Lumphini_Park_air_vi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877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loveme.com/tour/thailand/Bangk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9632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gallery.tourismthailand-middleast.org/user_uploads/amazing-thailand-through-the-lens-2011/orginal/Lumpini_Park___Bangk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957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img176.imageshack.us/img176/2869/picture019xs5hz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36397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img176.imageshack.us/img176/2875/378293650fa275952eaoug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2116138"/>
            <a:ext cx="12192000" cy="914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9986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1.bp.blogspot.com/-Kif0mh2voJg/TcZqCA0WPdI/AAAAAAABVFE/oBGhLRdSlLg/s1600/Lumphini+Pa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4155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us.123rf.com/400wm/400/400/photogrape/photogrape1106/photogrape110600053/9731953-palmera-en-el-parque-lumpini-en-bangk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35185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commondatastorage.googleapis.com/static.panoramio.com/photos/original/416604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231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img150.imageshack.us/img150/6532/picture030xh4po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5715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4" descr="http://img208.imageshack.us/img208/859/picture124nz8jz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762000"/>
            <a:ext cx="4500562"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798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r>
              <a:rPr lang="es-ES" altLang="es-ES" dirty="0"/>
              <a:t>Mae Fah Luang Garden </a:t>
            </a:r>
          </a:p>
        </p:txBody>
      </p:sp>
      <p:sp>
        <p:nvSpPr>
          <p:cNvPr id="56323" name="2 Marcador de contenido"/>
          <p:cNvSpPr>
            <a:spLocks noGrp="1"/>
          </p:cNvSpPr>
          <p:nvPr>
            <p:ph sz="quarter" idx="1"/>
          </p:nvPr>
        </p:nvSpPr>
        <p:spPr/>
        <p:txBody>
          <a:bodyPr/>
          <a:lstStyle/>
          <a:p>
            <a:pPr eaLnBrk="1" hangingPunct="1"/>
            <a:r>
              <a:rPr lang="es-ES" altLang="es-ES" dirty="0"/>
              <a:t>El Jardín está situado en un terreno que originalmente era de la aldea de Akha de Pa Kluay. </a:t>
            </a:r>
          </a:p>
          <a:p>
            <a:pPr eaLnBrk="1" hangingPunct="1"/>
            <a:r>
              <a:rPr lang="es-ES" altLang="es-ES" dirty="0"/>
              <a:t>Este pueblo que solía ser una ruta importante para las caravanas de opio y aquellos involucrados en el tráfico relacionadas con la heroína y las  armas.</a:t>
            </a:r>
          </a:p>
          <a:p>
            <a:pPr eaLnBrk="1" hangingPunct="1"/>
            <a:r>
              <a:rPr lang="es-ES" altLang="es-ES" dirty="0"/>
              <a:t>Situado en un barranco profundo, donde el Akha vivían en un asentamiento denso, sin la posibilidad de expansión, había poco espacio para la higiene, basura o aguas residuales.</a:t>
            </a:r>
          </a:p>
        </p:txBody>
      </p:sp>
    </p:spTree>
    <p:extLst>
      <p:ext uri="{BB962C8B-B14F-4D97-AF65-F5344CB8AC3E}">
        <p14:creationId xmlns:p14="http://schemas.microsoft.com/office/powerpoint/2010/main" val="23399658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539750" y="765175"/>
            <a:ext cx="7416626" cy="5616575"/>
          </a:xfrm>
        </p:spPr>
        <p:txBody>
          <a:bodyPr/>
          <a:lstStyle/>
          <a:p>
            <a:r>
              <a:rPr lang="es-ES" altLang="es-ES" dirty="0"/>
              <a:t>A petición del Proyecto Doi Tung de Desarrollo, los pobladores aceptaron ser reubicados en un nuevo sitio de 500 metros de distancia. </a:t>
            </a:r>
          </a:p>
          <a:p>
            <a:r>
              <a:rPr lang="es-ES" altLang="es-ES" dirty="0"/>
              <a:t>Este sitio está ubicado en una colina con terreno amplio. </a:t>
            </a:r>
          </a:p>
          <a:p>
            <a:r>
              <a:rPr lang="es-ES" altLang="es-ES" dirty="0"/>
              <a:t>Se dispone de agua corriente, electricidad y una carretera pavimentada en el pueblo.</a:t>
            </a:r>
          </a:p>
          <a:p>
            <a:r>
              <a:rPr lang="es-ES" altLang="es-ES" dirty="0"/>
              <a:t>De regreso a su antiguo asentamiento, un jardín de flores templadas fue construido sobre 10 acres de tierra de acuerdo con el deseo de la Princesa Madre, para darle a la gente tailandesa que nunca han viajado al extranjero la oportunidad de disfrutar de un jardín de flores semi-tropicales. </a:t>
            </a:r>
          </a:p>
          <a:p>
            <a:endParaRPr lang="es-ES" altLang="es-ES" dirty="0"/>
          </a:p>
          <a:p>
            <a:endParaRPr lang="es-ES" altLang="es-ES" dirty="0"/>
          </a:p>
        </p:txBody>
      </p:sp>
    </p:spTree>
    <p:extLst>
      <p:ext uri="{BB962C8B-B14F-4D97-AF65-F5344CB8AC3E}">
        <p14:creationId xmlns:p14="http://schemas.microsoft.com/office/powerpoint/2010/main" val="947215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476250"/>
            <a:ext cx="6825952" cy="5905500"/>
          </a:xfrm>
        </p:spPr>
        <p:txBody>
          <a:bodyPr/>
          <a:lstStyle/>
          <a:p>
            <a:pPr eaLnBrk="1" hangingPunct="1"/>
            <a:r>
              <a:rPr lang="es-ES" altLang="es-ES" dirty="0"/>
              <a:t>Este sitio está ubicado en una colina con terreno amplio. </a:t>
            </a:r>
          </a:p>
          <a:p>
            <a:pPr eaLnBrk="1" hangingPunct="1"/>
            <a:r>
              <a:rPr lang="es-ES" altLang="es-ES" dirty="0"/>
              <a:t>Se dispone de agua corriente, electricidad y una carretera pavimentada en el pueblo.</a:t>
            </a:r>
          </a:p>
          <a:p>
            <a:r>
              <a:rPr lang="es-ES" altLang="es-ES" dirty="0"/>
              <a:t>En medio de este jardín se encuentra la "continuidad", una escultura de finales de los años Misiem Yip-En-Soi.</a:t>
            </a:r>
          </a:p>
          <a:p>
            <a:r>
              <a:rPr lang="es-ES" altLang="es-ES" dirty="0"/>
              <a:t>La Princesa  madre le dio este nombre a la escultura de llamar la atención sobre el hecho de que la continuidad garantiza el éxito de cualquier empresa. </a:t>
            </a:r>
          </a:p>
          <a:p>
            <a:r>
              <a:rPr lang="es-ES" altLang="es-ES" dirty="0"/>
              <a:t>Las flores decorativas en Mae Fah Luang Jardín se cultivan y se nutre de los pobladores locales. </a:t>
            </a:r>
          </a:p>
        </p:txBody>
      </p:sp>
    </p:spTree>
    <p:extLst>
      <p:ext uri="{BB962C8B-B14F-4D97-AF65-F5344CB8AC3E}">
        <p14:creationId xmlns:p14="http://schemas.microsoft.com/office/powerpoint/2010/main" val="4632205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404813"/>
            <a:ext cx="6897960" cy="5976937"/>
          </a:xfrm>
        </p:spPr>
        <p:txBody>
          <a:bodyPr/>
          <a:lstStyle/>
          <a:p>
            <a:r>
              <a:rPr lang="es-ES" altLang="es-ES" dirty="0"/>
              <a:t>. </a:t>
            </a:r>
          </a:p>
          <a:p>
            <a:r>
              <a:rPr lang="es-ES" altLang="es-ES" dirty="0"/>
              <a:t>El Jardín aporta ingresos importantes a la zona, directamente las oportunidades de empleo para los lugareños, e indirectamente como destino turístico. </a:t>
            </a:r>
          </a:p>
          <a:p>
            <a:r>
              <a:rPr lang="es-ES" altLang="es-ES" dirty="0"/>
              <a:t>En 1993, la región Asia-Pacífico Turismo Association (PATA), llamado el Mae Fah Luang Jardín ganador del Premio de PATA para el Desarrollo Turístico . </a:t>
            </a:r>
          </a:p>
          <a:p>
            <a:endParaRPr lang="es-ES" altLang="es-ES" dirty="0"/>
          </a:p>
        </p:txBody>
      </p:sp>
    </p:spTree>
    <p:extLst>
      <p:ext uri="{BB962C8B-B14F-4D97-AF65-F5344CB8AC3E}">
        <p14:creationId xmlns:p14="http://schemas.microsoft.com/office/powerpoint/2010/main" val="19923291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khunkurt.files.wordpress.com/2011/05/cr-130-e13059031667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8620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descr="data:image/jpg;base64,/9j/4AAQSkZJRgABAQAAAQABAAD/2wCEAAkGBhQSERUUExMVFRUVGBgYGBgYGBwdGhgcGhsYFxcYGBoaHCYeFxokHBoXHy8gJCcqLCwsHB8xNTAqNSYrLCkBCQoKDgwOGg8PGiolHyQsLCwsNCkvLCwsLCksLywtLCwsLCwsLCwsLCwsLCwsLCksLCwsLCwsLCwsLCwsLCwsLP/AABEIALYBFgMBIgACEQEDEQH/xAAcAAABBQEBAQAAAAAAAAAAAAAFAAIDBAYBBwj/xABEEAABAgQDBQUGAwYEBQUAAAABAhEAAyExBBJBBSJRYXEGE4GRsTJCocHR8FLh8QcUFSNichaCksIzg5OishckQ2PS/8QAGgEAAwEBAQEAAAAAAAAAAAAAAAECAwQFBv/EADIRAAICAQEECAUEAwEAAAAAAAABAhEDIQQSMUETIlFhcZGh8DKBscHRBUJS4RQj8RX/2gAMAwEAAhEDEQA/ABaNsZiVEkKHsqSwIIoCG1084YoS5oUXZdGC2JVWtQL28j0jPjEFKnDD5xbOKBahpGu/LmZUSrwjpNCwJDgi9/GKX7qtiwcB6jlcxYOLFGBY3D18oNSpkgJSsLIXvBSMoDOGSynbKzjQvBDiBmihhcF/hFqQpSSDZw44ED1i3OwaCVJKgKbqx7NHJfi9gYinbQSpKAUKGUVINyWcszCjU6RtQHofZru5koTSlJlynSpQJSd5NyKlwbVs7iNX2Y2+FHu0ylpRfMok5SwcKUfadTgEcKiseJ4bHqlKIQtRRq4ICh/UAbVNI9KldqcPJQmbvZyEK7vMSLMogucpbRVxoSaDe8qYLR6HpjxldodupEmf3ImpUVlnfclqoN5Q93kLEaPTzbtP+0bEYl0A93L/AAp1/uNz6RlFTQeUZxxdpe8fTqbCr847HlP7Pf2hd3lw+JW6LS5hPs8Eq/p4HTpb1YGMpRaZQoUKFEgKFChQAchR2FAByFHYUAhsKOwoYDSI5DoUAmhhEKHRxoZNHM0AtvbbMtkygFKVdV8r0GmrH8oOTUbpvXhGH2rsub7CpuWWspGUjUuSaVYWvwtFxSYalfF7cKiJdAUslZDEEOXJLf2061vFHE9mSgS50teWWShgVcWapBHtMPjrGhwnZ9Aop15EgJzOBQew97VAZr0iI7TUhCUFCSGzpXYAE7veJUN1IU4ct7usXRRXxGyQcIlSkZJoAIUkBiwAOYVa4HPSGo2IkS1qUM00BwUEe8yibHK1bc+sPk51pOZZQ28oEbqUIVQhqsa1NaANeDWz1onPnllJuksN4E0NByHtcekPgB3Y+LnAsrfSDUqYEOS1tWanpEHa/tP3UrLLUjvCQNFEE8UnTK9elIyHaXGYiUp0zlJTQCqULD/iSmhDOG8YxE7EqKsqlOLn611jKbp8Bo1C+1hSr+WsJpXQaUA0FNABeFGLl4YqN2F3eFBvNgDUJ+OmsLviCRaJUqSfqzfHWI5oHACFzJOiY549NInkz+Po8R5EhNLm9YklzgLOegtAwLIxCbJN9f1iRKC7PzJe/BooTJh4fCHyplGzQqCi4RTeJhYDFJcpUHFh96REmfQhmEV5EpS3AbdJs0Nd4i/i5CUtvM/j8fyivl4EGCGFmJIqEkcw5HSnzjuIwEtYGQAK1uH6NrFxza0wBoTHpX7PO36pYEjEk93ZEw+5oEqP4eenS2ITsYApOcXDpJdxR4ZM2lMSohVqtTnXqIJTUtEF0fR4U9o7Hhey+0uNwwBlq3X9l3TX+k0AgrtH9q85coo7vuprtnSSzajIaF+LlozUb4Muz14GOx5Xsv8Aa1MQyZ8pJ5jcPlUfARpMJ+0qQtNilT2JozfiFL8Yro5BZp8dtGXJSVzFhIAcvfhQXMR4bbMmYjOiYlSal34BzS9BHiOP2rPxAC5hJAdCSzA7yjlBFy8VO7mBJIBSMjuH3kkt4vWj6GLWG0Rvnu2H7Q4ZbZZ8ovbfD2c0d7Q/ae1UyUBZqCRbhqRxpWPnwSVuGBrR3obeQYiNdgu2U84ZeHmBKsgCUL4MDxoqjAFoiop6sN50ajb3bJS2TJOUODmdiNRxp9QI12y8aJstJcEsMzF2LAkPHguM2kpQrd78gGAItpGi2Z2wmIwmQLVmD5atltVwd5w97c9G3FqiU2mexwo8k/8AU+cC4SxytUkppYgca1OsbDYfb+VOwypq91SKKSLnmkO7ekTuPkXZqoUCNm9rcNPWEImpzkA5TR3DsHuekc2/2ll4bIkl1LNhUgC5b4D8oVO6GEsTiEpBzFufV4FzdpJJypExViCE0vQAs3j8YEYnaSFhM2ZPCZawk5FEBSkk0YAuAQxs0V9u/tAw8lIThx3sxTCnsh2vqTSwjTSJPE0s0B6S3ArYh9Sx0LlwaQM2lJlgJIKd1YzoW7MtkspVXAJQXLgZQdIwGI/aFiJql5lAAEgJCacq+18YdN7WLXJWhWYOFMAQzsySXrmFxU1AgUogrNd2bUlpm4opmFRSKEhF0pzE6AswoH4mDGOnpkyypCFnIk0TvKGiQXJDU1PR4wnYTaS5iFpTkT3a8xJO8RUJALgirvye0bTCdoEFSkZEolpYKJUE5SRqCRwZ9YHqWjyva82ZiFFROZIbPwQVboOjWJYUhmE2OpYDqQFM4Boz2FqBmrYO8abtBtKRMxbJCUoqpaVd2lKiAMpdLld3Y1ilh8XLSVtMXU5RMSlmqGScxGZLaEjVocYRfEDNz8NTKFB0+0XuS/C9rwo3+xcAhWYt3bu7BKgohRDkKFDz+MKK3IgeGyZhJZ7/ACiSXNdyLC0VlSTLWAojwLxaQkszCgfR/PxiXQi1KVmvpyjjgksREuGoBfx4dYi2diGzsoipboYyvsChyZp0LtRq3aI8/wDMIJ90F7GkSYBW9Mq7F6+T9YH4pTTfvhaLjq6JCCcRz+sV5WIZZUOLtxh8ogoB1aKUhW/4xSXEA2Nq+H39YsyNotUN9/OBcjCvWlialrQ+cgywAQQSx+nhEbseABidj03YBQ8POLuDnicN5LgAkj8/KBsqQDLSVMSKA1s+Y6MavFtKij2SC40rwZ+F4wk1VIrdJ523CJvds6WoBWpHwp6RDipoWtVACg1e7NSM3iJxC3CiVO7wTwSwuao+7lBL8ABQ+NHi4w3NUIcvEmoYkefwMQGaASyikiCE+egovvAW1rrAhOMMuYlVC3xBofGN1O+ABPZM5asyQqgJcdb66xpNhFMsk90FEJUElyQkuTnym5GlNYw2Dx2WaXNFGsanZs5TKulIokMalifGrRlmySitAQ/FbUcuebBhTjo0RLxa93KaO7mwr+fxgQtYCnJNSXbnFbaM9SMocsH8X1jGONcENhHE0v8Ab1BiCRi90EcPjrAvD48kjMSQGHhWJcNN/lkagn6xvu1oSWpm0S0WsDjyrdAZ7toIDmod3iWXjwhOVNyan5D4w2tNACODnHvlJDnKQQ3EFgYtdo9uzJkxCpilPq96EcL2gHhZn/uBzoNLikS9oVEZASKA26xGu9QBjC4kGUklzRvJx8oix+IZBOu61OYN+EUtgYl0KGoLjx/OH7WS0tdLt6xH7qHR3D4lpqwdajwp8/hFwTCenzgHg8Q85B/GG8wPnBebMFiT9fHWB6MEO2JtteHnTAhi5qCHBrukjiKt1gji+0i1BRKWWsuVatq/rGZwy2nqAo4p6xfmKDVqdeEU5taIaRAnaBUtyetWccI0WE7SypMhQVJQvMd1J0NypZd3G6wHOMniEh6PTl84SZwUHoAYqM3HgHE2EjtaVLMyUEylKAC0F+7JpvJqWNLc47GLPN4UUsgUC9pIIyvw4uPAiLmDxDF3AcVJgRNS0TSZZUKEUvWNHHq0AaViU8UsNQYFYKfvqfX7+scMlSXdOj116RBhFtMBZ6248oSgknQi7g8Zkmv1EMxiwqa4oKelYrqVlmVDMbfKH4hYMwM2gdvDjDrW+4B8iayWiJC95+cSyJSTmCi1HFH1t5RCqTvkc4pUASCmLF/yhYqc9D4RG+liLRXmrJqX4fWISAJ4XaxyhKqgUD6dIsK2ibJet68AbwOkYcZQTrr8oSkKrfpwiHGLY9SBRi5hycxAvlb0Jit+7HRzE0hTTR/cLhx5Ghi3wEWsMoZq8CIrzU1J0jQS1LckzEobQS0eoEVdoy+Jzm/sJSedtbRgsjv3+CqM/NO8esH8DtUmSAVKzAs76AUEAZ43+toJykEIZgCA1q+J1jSaTSJRzEYogu/H4xBtOcCmWQSd2r8XNPSGLP6RDi3YcKw0laGxqBunqPQxe2OlJzZrJGY8+Q6lopgju6AguHrQ9KOPOHbM9tuItxao9IJcGIspdTBNK/n8oemUMwpFhWHUHXly0DsSXrbyitNWxfWEnY6KmKmFM5+BB+cWturBYpVmHpA7HnevHV1lAv8AdYquDEXez85lkGxHpX0eL22Jn8pVuTHpeM/hJ2VYPD9IJY3EvLUwpS/OIlHrWMoqm5e7UNPkY0Pffr+sZdZdCeTiDGz8eMo4gQZI6WJEM4kTwbVA86QckrF1O/CM3tNW+4prBWTPBZzVQodB1e0ZzjaQyXaa2SWDcIH7LU6CPwn1/OJsdMJU2Ymj/bxT2UtlKBoGfy6dYIrqhZZmqGtDChGRVyTwoCTxe9oUFhYOZL0qBUfBoYkgCh69axDh8MpZCUgknSC6OzS9ZiEng5PoGjeUox4sZCjFUa1GiilABfW45QX/AMNkVzFTaBq8g5iKbJlh2dxoSxHg0TGceQUB5y3UTesWiE5ns2gioqLCkjuwWqbmNmIdhFgK1aLM4pvrzijIO8Hgt/CSSANXiJUnqBSzv4RZC3FQ/CEdmkW5ffpFiTs5WYC5f5RLkgKYXFqWl0PS9hpF07CUlL3LEhuPPyiurZ00IDgsOVnAOnhGbnF8GOiSTg1KDjKRSjjlVtdIfK7PLzAvR/QxFgVmWyi4f8rQfwGz5k05s6US+L5iQ7Fgmp6xnPI4a3oCQNxcrKGKiXs+n6wyZNCkgvWj14Rpl7BwiySrEnLTdAAZgM1To1OvSIjsXAJDCetRvcAE/hJ8i+g1jmW0x7H5Mvd8DITMAVHOElk1I84k75S+vHhS0XtpYcyiEy1mYkipYivC5ehhgw+YhIGU/iNQ4cmO2NyVkUM2dKAzFdXZr9S7RV2xhqIbMpwTx611g3J2ehJ3gtQbpwGnj8ILYLa2HlAhUsPkykkCpao51Y2DcbRlklKGtMtx5No8/Qnd8T6CJtmJach3NbC54AeLRuZu09nEkmSgkgUqwYMwAIAprWoEdV2g2eljLwyCSwrpoOYsDfxrTOW0y4KEvT8i3V2gbHMn3VAhlMrR2u9QG8YChOaaBRibWHTlBDGY11qUK3uKAacrtASdOqCWNdI6Ma6oM7tjBmWoA8NLecVkSj3ZOjwYx+3kzynvZb5QwKSE8LsPvzeOTtOSE5TJBuxN20fi1fOBTmo6x1JpANIrFucFiXVwCWD6sx+kFv4QmaQUoVKtQ+zepBUeGj3aJNq7JSkZgtR6gHwfMYrpk3QUZ0J/l9Fev6RNs6blJcZqGnWJsXhsiSHdz5cfSIMFJBcFWWzFn160i7TTELGqUoBRDflSLmEnAoqRRmGvNvV4r47C5Qllhd7fOtIjkAgUuCDanjC0cR0WfeHW/wB8YrLmMp3IPKnUO9ouKxU1gFey+iQNW0FOEDsb7WnhCjqxUWp53nIpyPxhRDh8QpIox6geMKHTQUH14DuQRLBAJDk3PJ+EV5stSQ6l05CvSsHpGyApiqdLA5Hxv4wzaWCw8oATTNU9mZj4gX5PGKu9TZqPJepmztVqV+9YbicTnS9z8ekWZicNUBK+Va2+vpBDZ+FQlLdxmKjeYopOjACg41+kXaWplSMmnDkkBiPCLqpQ9hKCR1LvGtPZwkgsgAscruU8o5M7PLzMFNQGibu7+RhPPFjoyP8ACZhLhNNHIi9hMNNBYvlNDX6QZmbBmazANKuPlWLcvFJkpKWd6El96r1iZZrWmpSUW9WUdnz6BOQk6a3/ADEXhPypzlOUEs7XIA+UdRtmVRkgVFmBPsuevOErbSahxlJsWqA7vVnjmat8A3IFNe3B8bcIrnaMxatxKjXQH4ROZUiYd0ZSS/Lp+vOLs+XN92fKltQpdleSZfpGiUVyJ3FehZwmAwxlIE0T1kAHK5o5YhJAIAAr9tFhOHkZCgSpqUG18xuSQSSBUEORYmAqUYmYrL32YNUh2ADVqkE6RZRKagXOUXqwPwDUDRhLEr1k/Mvxoujs7hFUz4lNKDLm1AckcDoGtxhszs9gmOVWK9q+SgBIoaaD1hwwmJUBkXOSALrCWbUsBmHlAvGz8Sl0KmnXxe7MLFoSwyb+N+/kV5BfCYDDSgSO/Xcs1qsA7VbjFLHYiUiYVgEoBpWvDUCt9IpYXvJigFT1pOmr1dnJGsEF7CCkspalcSRc86/ONo9R9aTZLB2N7QpfcQUjg5PxaLmyMfhJgfEgkgndqBoAXFeNH4QPxOG7o1KR1SQP/H5xVViLnOhz1+LDpGso78N1SfybslOnYVxGM2c5CcOtnLHvFAkPS7tT74RIx+ACW7hZLCpW5J3idAwqB4DxHnEH8csj75Qxc4VcSz0H39+MZ/48K+KXmx73gE9oYrBrSRJkAEkgbynH4XBUQrwA8IByMBmP4QS3zt93i0jEg0IQAdctXpb084acYkLSpKQGL9Wepcmp+Ua4odGqVvxd/UTdlobKkpAzOfGHJwkgEECoLivCCclfeJBUhBSW1qzE6NoX8Y4vY0vPVSEoNWvRzR70FPj1Hn5EpWBdoYczKy8yuIAJ56RPsjZcsBsQlSS9HcUppQtcePKNBsvDYSUTmSqYrK7JXlZnJql6UuYbMnonKZMickM7qKVgPrmyhuEQ57y0/DNVBrvK03ZWFY6OkXJPjW3EfbR/wzDgGxNdAXqltKGnTzILJuAbU1hicENT8YlQ7WHSpckWU7Pk/hDAuH6FLv4Dk5EdwknDyqJJBJcg1s5D03tGtF3Y2NRIJV3feKejswHiOMU8arvFOZcsD+kFJrzqPhF9CpLiHTdyK+J7liMxNKWBeiRmoXDfrGW2ps8IAIOZzdmbVr10jQTtk5i+Zg9Byu0cQ0rfWMygoFILEAB3cNV/lzgSePgTKdgrZUyWEtMkgkWLGvwhQSV2rWhKQAAlLgZQBdnJpWov0hRLWRu69f6JsZM7KzRVBLPQEF60ukEGOycAZRCppSpNmIVQ8WIvG8QtbVUnMWIDiz1IY/WOKnzAC4zixAVmIFXASquluEb7u8vi9Dd4pL9r80YpO1pKBkAozM1a87nxisrZM5ZJBWxOoINLUeNYvbEkOlUrIbFgEsejQNOKB9iY4LuCAfiDXyjlc9x6e/QIw/l9UBf3Kag1UoeY1+og6nHrWgAlaSRVuWtawpAS7qQharbyT8HhqpwBaXKdriWm3AkAU5xDyb3I0WKC1k9O5pldc2cKlRWn+oX8InHZ8zUgpeWbslYYdQbRGjablilaTwynrVxeJu/FaKHUWZq2+6QpSl2akuOC9GyDE9hcQCM06VW2eYB8zFVfZGYA/fyD0WT6Ji/KxeHUXVMUG1SQCPCrw/8AiOHSaLVNfVTU41AcvwiYyz836f2wjDFvU+Hj/QNlbASggrnIVR2Zd+DFMEhs9E1ZyTcytQmWoueMWdmCTNWXkAi+ZSSw5MqnlBebNVJlnusqUiqkBKQDSpit971Sk/JfgluKfVS9QbI7OKll80zmO5XbnrpwiWcuUCyp/dHUKQoE9HZoo/41W9FoHjXxpWGr7XrWGWZRazspvMekXOF6pyvwQnJd3qFpmFKQTLnrJNgRMSD1IQXJ+kATs/FLcd04BfMtSUgPwJYtyif/ABWvRSR4hvyhSO0iXeYpLixDKNRYgpHmCIjG8i+LX33UDcL4lSdsmalsysOl+KifQVMTIwOKUHEyQQNc56cK6ecXsD2ilrmBA7l1BgpaAnmN5zl9IJT8OFkv+7K6YkAUfgf7bRWTPCLqVLxKqMuH3AowM8gBU6SCdDmbzausV5mwzXMnDmrXId7e7BhexEl80xMvkmeFfIkU5xYw+ClyiyZspXvb5WrgLJDaW5xC2rH2r5X9gUVwa+pmzsGj/u4ULulQPkHcwsLsbDrCzMSqSUtRSFMp6UIpeNMJhPszwKsMmHmdXYaRR2gnEJJCFicmzEEeLLAEU88J6RbT8H91QTjjStGbxOCwiHKZhcO16lr0sIELXJSoFJKm0KaG2h5vEm1UMo/fKBYkqex8jHdCOmrMGaFWKBCWT7ZADaOwEWsT2YnIJExQlmtFgh/FqwKkL/l5Skil7MdDWC8/tZOVQlSg+qwQWsWMTONfCJIk2fs+bLLhUpRysGIBYcHArzvF2YvGSxWQtnf2XFr0cK4xT2btSUsrOISLBmCiTdxuaWvBXCLCwoyClKUsGWoIPJsx3urxwZZTjrS+a+9nTip/E2vDX0A8/GrUnKqQoTHfMXBZqUNLly/K0MmbOnWC5ZB/qA+EHU7NmK9oKy3zJmpIbwJ+3jn8MnB/5SyBT2ST52iFtMUuXmarDib1foCJ81SEhiHGgPg0V149R09PrBaYhSACuWpILjeSRa9xxiFOS7V5RpHNa4ES2fDyn5oDKxa2ok+YgxsqTNmpCSmQj2nVMmDeBADKS5oGJFNTDVBDexbkIRwaCHboxNfjFrL3Cjhhykvp+Q1J/Z/JyvMmIfhLzFI6bzwoD4fZSSSy1p8AR0BpChOT/kDcU63fVkn74pS8zEFNEnM4KTx1avWJ8LtdRYTHUBoTRy9lXAFKXtFVJpVsrOSWfyqRfhHRMBSSl1aEOzdPARjvvkegsONxjKMXr2PXyfFeFrtL/domJBmZSmuVChmyswcE1qwuYrbbwUlGUS5aFEu6kDKzWqWIesUMTPYAZVvSoYh+LtSHycBiFUSuWbXUq12qmtxB1r3nI5MmKm1uO/fd9CtiJ8pAbIt70Kh49OcVU7alWZY6LPzgxKwM5IIJl6AEEljqbfdo73KbqSFVf2enAPRh5RanFcdfmEdictX1U/5Nf99AaEzZhHcLVM5EsQ3k4h42TjXsx/uT9YMy1kJDOkVNAzPyAr0ibCbcUkulSndzmHtcT0jN55pdWKfvwNHseFadIr8NPNMdsmTO7vKsyyQSBmlhRoS7k3rBBHepsJDUb+SKdGI+MPwXaGct8sqWreGZRLMk33blVOItpFxG15QURMws3KWGbKlQqKn+W7CnOPOyZZ23LF5NP8HJurgmUBtKalTlUkV1lDyG9HcTttZDfvCEjUAJr1LxfVi8AUhTJLkBi4IJLAEEuC/wvFDaeBwLv7LijElzdk0va/EawsOXBkmk8Uk++KGoS4JgfFycNMrNVnPX5oAfxeB0zZmCH4vNXzg5M2BhS2WYC4exPiwcjhUCsV8d2elyxmTMRMFCwyi+tbB49aGXEqSbM3AD/u2BHurPif8A9RzNghaQo9SfqYtLkJyVQz2IURWzGrNesNk7Odz3adQMylMTTV2jdNPt8/7KWNt0kNRtiSj2MMkeA+kOmdqF6S0jx/OOTMKyiky5YYO9SDZ2LE66wydhGDtRn3SNL0KXg/1vl78xKDfBe/A4rtHONgkdB+sMO2cSbE+CT9I4idLCXJWat/xP9oAMcUuUWYXs+ZX++sX/AK1y9CdEc/imIfemKbmQPVQjkzGrN5h/6n0eHplo1KR/ykuOjxIZCB7MxZJ4kJH/AGpPrBvwKU4lEIHEE/5j6CEZD6H/AEKPqYsysKtVykc1TVN8BDFYA1fuy2o7xXqRFqce0e8mVjhm90/6UD1McoOX/MQPQRMZJsx/yyH9TDTJUNFjwQn1ik0xkecHVJ/zLPoIQlA6eUtR/wDIw4pOpPjOHyhpUnXuz1VMV+UMRdk7QWnKDmKUtunIgEDS7wTwW3JJUe8lpSn+mY5f/Qp4AIVwSP8ALJf4mJ0qX/8AYP8ASiJcIvigRrkz8PNST3WIUni6CPIpTEQ2Xs9V506V1b6mMqo/iyn++aVfBEXZW1iWBWlaR7iJRU/VRZR84joorgV1eaNGjsXhpgeVjne26PqISv2cTRVGJlnqFD0eBiFJmKZQnSENczAkeILEDo8WsDjJz5MKuWsJ95UxT+RqeopEuD5MtQg+Q2Z2HxqTRUpXPOP9zQo1GxsdPAV+8lD0y93pxBcdIUZPe7EPoIPtPMNmYwTElJCyr3cooXd3dqDg+sEgooykJKFNvKTYsKkk28I5ikiUoGWwHCwB1I49I4nHZ0hRIzNunKXJqKkevSIdPVcDCElom6rs7PGx8nGDdUZbgn2gCHDvVTMT0gkZijVASS/ukEB2JuCb1oeAgZIxC5ifCm9VrA5bAU6VvDv3lmSwBo7u5L0tuqNCdGjOcWtY8DRynFWpPd79H8izPnZnSvInNch/AgMLHo0VSB7P80u294AuQC5PhDJiwTSYkkPQkGzuSatcixi2maUlJOVLneN1M2jU04PDjK+KCO0ufxpac9fLSgbIwmKJ9kgcSWfhQWMXpfZoqOZcxT6gJp5mLWM2qpKRlCib6a0Y/iIpYRNK2vqoZXIy/nW7wOfZSMt3Hr1vfdx9SzgNnolDddzckuYJSELUd1vGkAZfaAJUlC1By7lrcAPrBI7eSEZQtSXBJKQ7uWSCfd4+PKHDFvS1ehfRpq4tfT6hqds9DHvmW1wzszEe0Hs9vrEUlUpW8iQGSwSVpBcjgFeFePKAQx8kkKXMmLL5mJLFhqwfwsPSWftMKzEFOUijGpU9AwTYFq6R6MIY4rRGTxytJ+/I0H7yXJIAb3QlqCgYihSOsRS8QCplJSzOQQHpe4A+xSBAIZwnMsvQrUcpZnrz6NEc/GFCR7aizZhUhzUkAGg5cfLVNCeGadUzSHGyFpDoQmhTlKQwpxAYkU8ukDdo7KkVJOUOwKVpKHo9Gr1oYBp2tNIZCcyXIzGjAaF/erF+Zi5czcUlKSwfM4UdN2lCEm+rnWE4wlxQnCUbGY3YBA/lTRNWkOJakhB0senHwjOYuctCgiZLWhT3W6k/iNXY8o0EnGIQlYlBaahz7QYu70+Dt0i9++JMrLNKF52otqg6MCSDQUcGMpbPB8NAipS6qMeNuIU4yBSQ+YsxrxuVGhvYRxGJQpKS7EFxVW69d1iGJHnBXFdkMOS8srlkXIU6a8AXYHhaBmI7Dqd0zgOqSOupjlnGMXV0bVm7/I6VFQYquAKguRwr+g9aqNmomFWRSki4zF20bR9a/Aw0dmsQHKVIU5oUrtxDEdPKGnYOL4Jfjnr0DQr7JIicsjl1vUgxCFoBznKXZKS7qrVmDBgxLxB/FGq/384MbG2QtOZM+SlYLe0oUvaha/KDMrsphphbumJ4KV9YrejdVfgSobzpGQG0yauelOX1iGftg2oeoeNueweHSsOtQAZ0lbZiztRLjzjsvsThUbyt4uN1Szl6KAGb6/GOlYktWjpWxTq2AOz0tWJzBPcoKWLGWgu/Bw/hBodmMUQ6cpHJDD/tUIJ4bs/h5fsSgF1VRaiUg/7aUoYm7yXKASEqdD1PvEguXFj8hHPmx51L/XKNd5r/AIslVy9f6M7P7LYrWWg/9X6xUmbAnJFcPKPPMv5qaNSO0KUUdQ4OaEnMCrNe5+B6xzCdpXKVKmqb8KQ5UQWNS5CT1jn3tqX8X82vsQ8UbreMavBTx7MlA/tCPzMQzTiLLE5uAJb4Bo30rbcxTH+UpyoDMyQ2mhqddPWBsrb03O02QkBiCyAfBwbXAIif8naIq5Y18nZnKDjzMjIxMlB35ClH+pah8AkRruye28OuaJXciS4JzBQagdiSHr1hT+0Mj3pBYXGRQ6a/WKCJuBmMWZZHshIoeGjxS2tyXWhJCi2no0eiIRhxrm8SfSOxj8HsLDqDJmAFqjI5FbGt4Uc0tsxJ02/J/g6bl/H1A2M2amYGVALH4GahgjOpIGtQwtTXxFo1M0JBYVGhqx59IWVJsI6IZKXccLjZlkYoAKLEZALvUkUBPXpFTC7QUtQSsBQ6Oet6mNbidiJmiqHapZ/i3zgcey0p3SVpOhBt4tGkcmOnfEz3CnKxslywLu7k1cAF9dRavhFXEpc5lrLliAke0Tq5s/SLv+EikkoXVjcfMGKi+zM8WUFf5iLRa3OUgp1RZyWJmKdmy3y/K7Q2bNQVnNMUSzbtAGGhI6wOmbLnpL92ddXHrFLETVsEqenENXV6V8YqOJN8Sd00crGpQj3bUKw56hhe/H4xMMWSlgQrN7OZQGlhWz/OMorEEpCW9l6vxi3h8c6WJAYNvagWAb0hS2cGmHVbSCAQcoBO9lLksQCN6tuEORtJJqzIoMpIOrvVm4QEwuLTm3kudGCQ1edDDpm0Ap7h6NoB8+sPouRW86C/8WKSctALgGlLH4xfm7YlJG4pSVe9XzAL0L6wEmqkpKRlEwhNS9LUDNX1iFWOlKO+gJ1oTo7JpThp4xG72J+/mVDNKKpBT+MIKlTFFaSXHEniT6OfCJpG0O8mUVmSwoSWS1rEVu1esBpQTMzEpBANMqlE6Xtyvx10snbaUgAJSAAwZnDtUEX8YHvp9W7Es2SL0f48uAZMwTN1SsuWgUk5QBqMoLXcU4xTEwJUQkqRVhSh6O4H3eBJ2+uqVHMDrUOBwpQ0vHF41MxOTOtCS5qSQou7KrTr8Iqsn7n5FvK5O3o+4MTJpRmKgtSndgoEHiWH35QQlbRKUAqQpi+8RXQnmNIzy5kuUw7tT0cnjcsXofCOIxSDZRBYhut761P3WIpv3/0qG0Ti7vlXaauTtA0BSQ4cFx8y7w6XtJzYgcCG1u9/CMjOx/dJASoK3QDYgV4OfQQ6TtvKktmc6GqSK2pSJ6OVWgWbdS3fnwZsu9et47M2oqUHRQguSGsbmtzwgVsjbKVpuQoGqSbdOMEu+B0DcCLxKcoO1oOORx1iylK7QJQoqyup6PvFJ4pFnfxh+FStcxE1csy5agoZy4SS1C1+vGJhIRmCwgJWLKFxpFeRPUmcVTc5S9VBi9KGxINqN9Y6YZrVPtNo5XopPn8glszBzFIUQtmFd0gqqVDKW4DzLRDKwpU5CFl1O81gDy/uv9vFKV2jzzUpABSoHdVVIpR+dzweFhtrqMwSkkJ4aA0FVE3teNnLHwSb98jo6TFolb91oRdpdhTJmRScoyhlAKVxux5vAk9n5pIPeWdmBBHKNHgZCysGapSSpWUMAQGIGbV+oBEXcbMQihUokKILi/F1AFz6Q8ibVx5dpObAp9aOnj79DKycJiUOMwIN6kOIIy8WtgFoIU9SCGA0ArBRc2U/tgBuNjdjwhkqUJgLEMATro3AcxHNLfTpo5pYp43ulP8AfgjMky3Ny5Yjp15w44hFM8tKAbZg+Ys4dR9modoZM2cp1CXPIcORVizkOTavraAmN71KEqDfzBlOUggPopJDpV0hRhJOyuti1r6fbiaQ7TUpLoCqe1U3LlgxtrCjJIxC0hsxNbFgKcDreFCdviyf8tv4m77melYfASykJynLLAdwFE1BAFSR0H6yy5LpOXDsoUBUzECzsSHcNVjGJk4nELUXHdBS8iQQt03dinoz1grgJ6EIUe/BCHUUpCgToAC5USXrYV6x83kw5Ir4r8L+xoprsDk2RNJ/4aEpLZsijvElncAMwq1fSKM/Zakn3Qn8RUKXJetw1oFbK28VzCqYopQQAAosxbNmZQIIpxHKCyNry5aEgKLEZkB0EHUu1eNTatREp59nlSX1/JNxktSJUkJyiZmSVmhuBa7VDitvOOr2cp2TvAhxWutG0NDT9Imk7VnTlUkBwTctlcJUCXoU15gwQl4xKFEd+ogsSlgSWAPtM4508op7ZlhxSvs4/T7jUYtAv+DzcoV3ZrRmrwqNIjxex1hgqU72YOD5OIOSdqIUSQSL+1wvQW0fhTnA3aHaRMkhBStCSNxTXKtUigLuOj6Q8e3Z5S3VEbxwriCJ/Z1ILLlAcin5NFCf2Vkn3W/tJjQYOeUlRBUxqDlJUaF3oeFDUVHCGYHacqcs7pCj7IIoR+Ik66Wj0I7XNJtp6dhDxozqeyEsF0lQPF/yisexbF0zCPB/jGym4QqcpSczsEndc3uo2OhavARxGHIYqAuAqo3XDuWfpQHwjWO3xq94nojE4jsfMPsrHiGfyiovsjOb3fj8aR6arZQc5VizpHHk4oeZ9I5M2eEkutG62atidCTaCP6nD+Q+gPMk9mp6QaB9GNjFRWwsQn/4yfIx6pM2ekuUrQU2JKhS/KvlECtnu1A2lbhnBGZnjaH6hF62iXhZ5WnY042QryMOTsWc/sEdQ3rHratgAhRSTukioZ+YL20iudkLpumuptS9dIIfqeOa0aE8MkeZI2LONSASdCRDpfZvEH3WHNQ+senp2AC+Yh2oAWck0qQx9Ycjs4wqqurVA4gn7FIz/wDVx8LQLDLsPMFdmJxvlJJ46846nsvOcOwB1Bj08bCQpYAmCntANmD8/oNYhm9ni5KTYgEH2kuPeoAGDVg/9XHdX6DeCRicDsNUs5s7vcEP5wdRwd4PyezT0K/hprEE3s7lJAmoYDUt+UZS/UMMnTkLoJrkC1FrNDTN6QVmdnFMQFhSrszBtC5+FNIjHZ2Y4coIJAcKFHLQ1teB/uQdFPsAeI2elZCsrKFinq7+cMwstUoqLImDKQkKuknWxBMak9ngGBWSsvRIdwORqDr5xCOzayTlUk0d+J1AZ7GkEdvw/wAvMfQzTtIyS9v5HUpCScoQAaZQHq1lWvTSJ8HtiWsLXnSgIQkJQtyFr45BzBrYC9Y0U7slMIugvcV8rGMftfYkqWreSUquwp8OBjvwbbjy9WLvwLeTLBJSCuCxi0zQvLLIW7zCAASRUBnCU6AAV5RLipSw5Suig6XIAZ2YPb9OcZv99CWSkMNB+sWDtclnUSwapq12rpG8puqaB7QnHdafmaad/KlZ1BZKQCpJNCFAkAt7N3fV4GSsGJuZRQMqbF/ZaoZiS4bjQwLXj3ACz+T3HwhDHjKwbKHCTbV2d3ap4w3NNJNOkXPaITSi06X18i3O7JoO+ZmUEsG3n8MwIEKFg9vqlk5UorxS9OTmFFRca1ZMXgrXj770EdlYtARLC86l5UEKpTMACKmoqafWlzD45ZmIEvJvLUCVIAOYJdzldwyQG/WFCj53PBLefj9xp8EcxvbHuEn+WFKJFAMqQ71TUl2bygOduInTBmQUZAcglgJqQ1VJZRTy5mFCjox7JiWPfS1MZTk5UFp8pQQVLmrCMqsqZYSnKXyi+hZRbSjRncLtkiUolczOkgu4qb1JqBSw89IUKI2SCyRe92im6ZNJ7WrzJADJIKXLFZbe1omtm+MGcDMl4hbKTzL8g9GIy3+2EKFFbZghjg5QVOghJt0y3L7RZWQlJy5ctaKJt7trvSI5vaNKEzFCUkK30kpTW/4iXV8IUKOZbNjbSofSSoufvyVCUuaFE5KJSWSMyQ3A+94fGOYWetagCEO6w2jAIUKtfe4QoUcbgo4213mqbbofidrzSFJlsBLyJUS/vO5SAWVYkO1WvFTY2G7xRAWtLuXB9oE0KhQZtDTjWOwoJJY8U3HT/hS1qwqnZ8vKoFJWUZaksA5zbgFtHd3i3/E0y5aClJTu0AAYAU1esKFHCl0jSm29ftZSdcAHtntDMACk7opwo7BxSLkraxVKMwD3VKUCXfL8BfQXHWOwo754MccSaXMyhOTk9S7KnqWoJDMU5w70om3MPTzfSKc3beTLlRmFQcxrpmLi7vy14woUceOEZZKa5L7mk5NK0OxmPzKyIACgFjORWxfVj4ikZzZnaJUyWqW6hMSWJJdCsystQz+8IUKPT2XDDo3a4JP6i3m2GtgbQVPlzO8AKs2RhQBKcx9r2vdMHTs1JU6QnNQFSnJKa0zOC76+sKFHlbZ/ryyUdEdEFa1KkicSAVpRncpcAmqLneLtwilgMQsTJq93u0h1Xzks4D2IvX6QoUawS63vnQi9K2mlS8oSQCwNt7MH3nq1eMTYrF5Tkl7pNE0GUFw5YVvChQniipfIaegI2hip0tMzPNdNVbqQ5Ol6JAI5nWMJ2lmTO9UVkFRAc14PSzeUKFHufpqSkmktV+Dl2nRAfOSHNKNRtOsc7xiEpuHDmlmc0jsKPeRxiMxmc6ZqfnTSGpWSMw143/KOwodaAN/eCNS/l9YUKFBSA//Z"/>
          <p:cNvSpPr>
            <a:spLocks noChangeAspect="1" noChangeArrowheads="1"/>
          </p:cNvSpPr>
          <p:nvPr/>
        </p:nvSpPr>
        <p:spPr bwMode="auto">
          <a:xfrm>
            <a:off x="63500" y="-842963"/>
            <a:ext cx="2647950" cy="173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endParaRPr lang="es-ES" altLang="es-ES" dirty="0">
              <a:solidFill>
                <a:prstClr val="white"/>
              </a:solidFill>
              <a:latin typeface="Perpetua" pitchFamily="18" charset="0"/>
            </a:endParaRPr>
          </a:p>
        </p:txBody>
      </p:sp>
      <p:sp>
        <p:nvSpPr>
          <p:cNvPr id="61443" name="AutoShape 4" descr="data:image/jpg;base64,/9j/4AAQSkZJRgABAQAAAQABAAD/2wCEAAkGBhQSERUUExMVFRUVGBgYGBgYGBwdGhgcGhsYFxcYGBoaHCYeFxokHBoXHy8gJCcqLCwsHB8xNTAqNSYrLCkBCQoKDgwOGg8PGiolHyQsLCwsNCkvLCwsLCksLywtLCwsLCwsLCwsLCwsLCwsLCksLCwsLCwsLCwsLCwsLCwsLP/AABEIALYBFgMBIgACEQEDEQH/xAAcAAABBQEBAQAAAAAAAAAAAAAFAAIDBAYBBwj/xABEEAABAgQDBQUGAwYEBQUAAAABAhEAAyExBBJBBSJRYXEGE4GRsTJCocHR8FLh8QcUFSNichaCksIzg5OishckQ2PS/8QAGgEAAwEBAQEAAAAAAAAAAAAAAAECAwQFBv/EADIRAAICAQEECAUEAwEAAAAAAAABAhEDIQQSMUETIlFhcZGh8DKBscHRBUJS4RQj8RX/2gAMAwEAAhEDEQA/ABaNsZiVEkKHsqSwIIoCG1084YoS5oUXZdGC2JVWtQL28j0jPjEFKnDD5xbOKBahpGu/LmZUSrwjpNCwJDgi9/GKX7qtiwcB6jlcxYOLFGBY3D18oNSpkgJSsLIXvBSMoDOGSynbKzjQvBDiBmihhcF/hFqQpSSDZw44ED1i3OwaCVJKgKbqx7NHJfi9gYinbQSpKAUKGUVINyWcszCjU6RtQHofZru5koTSlJlynSpQJSd5NyKlwbVs7iNX2Y2+FHu0ylpRfMok5SwcKUfadTgEcKiseJ4bHqlKIQtRRq4ICh/UAbVNI9KldqcPJQmbvZyEK7vMSLMogucpbRVxoSaDe8qYLR6HpjxldodupEmf3ImpUVlnfclqoN5Q93kLEaPTzbtP+0bEYl0A93L/AAp1/uNz6RlFTQeUZxxdpe8fTqbCr847HlP7Pf2hd3lw+JW6LS5hPs8Eq/p4HTpb1YGMpRaZQoUKFEgKFChQAchR2FAByFHYUAhsKOwoYDSI5DoUAmhhEKHRxoZNHM0AtvbbMtkygFKVdV8r0GmrH8oOTUbpvXhGH2rsub7CpuWWspGUjUuSaVYWvwtFxSYalfF7cKiJdAUslZDEEOXJLf2061vFHE9mSgS50teWWShgVcWapBHtMPjrGhwnZ9Aop15EgJzOBQew97VAZr0iI7TUhCUFCSGzpXYAE7veJUN1IU4ct7usXRRXxGyQcIlSkZJoAIUkBiwAOYVa4HPSGo2IkS1qUM00BwUEe8yibHK1bc+sPk51pOZZQ28oEbqUIVQhqsa1NaANeDWz1onPnllJuksN4E0NByHtcekPgB3Y+LnAsrfSDUqYEOS1tWanpEHa/tP3UrLLUjvCQNFEE8UnTK9elIyHaXGYiUp0zlJTQCqULD/iSmhDOG8YxE7EqKsqlOLn611jKbp8Bo1C+1hSr+WsJpXQaUA0FNABeFGLl4YqN2F3eFBvNgDUJ+OmsLviCRaJUqSfqzfHWI5oHACFzJOiY549NInkz+Po8R5EhNLm9YklzgLOegtAwLIxCbJN9f1iRKC7PzJe/BooTJh4fCHyplGzQqCi4RTeJhYDFJcpUHFh96REmfQhmEV5EpS3AbdJs0Nd4i/i5CUtvM/j8fyivl4EGCGFmJIqEkcw5HSnzjuIwEtYGQAK1uH6NrFxza0wBoTHpX7PO36pYEjEk93ZEw+5oEqP4eenS2ITsYApOcXDpJdxR4ZM2lMSohVqtTnXqIJTUtEF0fR4U9o7Hhey+0uNwwBlq3X9l3TX+k0AgrtH9q85coo7vuprtnSSzajIaF+LlozUb4Muz14GOx5Xsv8Aa1MQyZ8pJ5jcPlUfARpMJ+0qQtNilT2JozfiFL8Yro5BZp8dtGXJSVzFhIAcvfhQXMR4bbMmYjOiYlSal34BzS9BHiOP2rPxAC5hJAdCSzA7yjlBFy8VO7mBJIBSMjuH3kkt4vWj6GLWG0Rvnu2H7Q4ZbZZ8ovbfD2c0d7Q/ae1UyUBZqCRbhqRxpWPnwSVuGBrR3obeQYiNdgu2U84ZeHmBKsgCUL4MDxoqjAFoiop6sN50ajb3bJS2TJOUODmdiNRxp9QI12y8aJstJcEsMzF2LAkPHguM2kpQrd78gGAItpGi2Z2wmIwmQLVmD5atltVwd5w97c9G3FqiU2mexwo8k/8AU+cC4SxytUkppYgca1OsbDYfb+VOwypq91SKKSLnmkO7ekTuPkXZqoUCNm9rcNPWEImpzkA5TR3DsHuekc2/2ll4bIkl1LNhUgC5b4D8oVO6GEsTiEpBzFufV4FzdpJJypExViCE0vQAs3j8YEYnaSFhM2ZPCZawk5FEBSkk0YAuAQxs0V9u/tAw8lIThx3sxTCnsh2vqTSwjTSJPE0s0B6S3ArYh9Sx0LlwaQM2lJlgJIKd1YzoW7MtkspVXAJQXLgZQdIwGI/aFiJql5lAAEgJCacq+18YdN7WLXJWhWYOFMAQzsySXrmFxU1AgUogrNd2bUlpm4opmFRSKEhF0pzE6AswoH4mDGOnpkyypCFnIk0TvKGiQXJDU1PR4wnYTaS5iFpTkT3a8xJO8RUJALgirvye0bTCdoEFSkZEolpYKJUE5SRqCRwZ9YHqWjyva82ZiFFROZIbPwQVboOjWJYUhmE2OpYDqQFM4Boz2FqBmrYO8abtBtKRMxbJCUoqpaVd2lKiAMpdLld3Y1ilh8XLSVtMXU5RMSlmqGScxGZLaEjVocYRfEDNz8NTKFB0+0XuS/C9rwo3+xcAhWYt3bu7BKgohRDkKFDz+MKK3IgeGyZhJZ7/ACiSXNdyLC0VlSTLWAojwLxaQkszCgfR/PxiXQi1KVmvpyjjgksREuGoBfx4dYi2diGzsoipboYyvsChyZp0LtRq3aI8/wDMIJ90F7GkSYBW9Mq7F6+T9YH4pTTfvhaLjq6JCCcRz+sV5WIZZUOLtxh8ogoB1aKUhW/4xSXEA2Nq+H39YsyNotUN9/OBcjCvWlialrQ+cgywAQQSx+nhEbseABidj03YBQ8POLuDnicN5LgAkj8/KBsqQDLSVMSKA1s+Y6MavFtKij2SC40rwZ+F4wk1VIrdJ523CJvds6WoBWpHwp6RDipoWtVACg1e7NSM3iJxC3CiVO7wTwSwuao+7lBL8ABQ+NHi4w3NUIcvEmoYkefwMQGaASyikiCE+egovvAW1rrAhOMMuYlVC3xBofGN1O+ABPZM5asyQqgJcdb66xpNhFMsk90FEJUElyQkuTnym5GlNYw2Dx2WaXNFGsanZs5TKulIokMalifGrRlmySitAQ/FbUcuebBhTjo0RLxa93KaO7mwr+fxgQtYCnJNSXbnFbaM9SMocsH8X1jGONcENhHE0v8Ab1BiCRi90EcPjrAvD48kjMSQGHhWJcNN/lkagn6xvu1oSWpm0S0WsDjyrdAZ7toIDmod3iWXjwhOVNyan5D4w2tNACODnHvlJDnKQQ3EFgYtdo9uzJkxCpilPq96EcL2gHhZn/uBzoNLikS9oVEZASKA26xGu9QBjC4kGUklzRvJx8oix+IZBOu61OYN+EUtgYl0KGoLjx/OH7WS0tdLt6xH7qHR3D4lpqwdajwp8/hFwTCenzgHg8Q85B/GG8wPnBebMFiT9fHWB6MEO2JtteHnTAhi5qCHBrukjiKt1gji+0i1BRKWWsuVatq/rGZwy2nqAo4p6xfmKDVqdeEU5taIaRAnaBUtyetWccI0WE7SypMhQVJQvMd1J0NypZd3G6wHOMniEh6PTl84SZwUHoAYqM3HgHE2EjtaVLMyUEylKAC0F+7JpvJqWNLc47GLPN4UUsgUC9pIIyvw4uPAiLmDxDF3AcVJgRNS0TSZZUKEUvWNHHq0AaViU8UsNQYFYKfvqfX7+scMlSXdOj116RBhFtMBZ6248oSgknQi7g8Zkmv1EMxiwqa4oKelYrqVlmVDMbfKH4hYMwM2gdvDjDrW+4B8iayWiJC95+cSyJSTmCi1HFH1t5RCqTvkc4pUASCmLF/yhYqc9D4RG+liLRXmrJqX4fWISAJ4XaxyhKqgUD6dIsK2ibJet68AbwOkYcZQTrr8oSkKrfpwiHGLY9SBRi5hycxAvlb0Jit+7HRzE0hTTR/cLhx5Ghi3wEWsMoZq8CIrzU1J0jQS1LckzEobQS0eoEVdoy+Jzm/sJSedtbRgsjv3+CqM/NO8esH8DtUmSAVKzAs76AUEAZ43+toJykEIZgCA1q+J1jSaTSJRzEYogu/H4xBtOcCmWQSd2r8XNPSGLP6RDi3YcKw0laGxqBunqPQxe2OlJzZrJGY8+Q6lopgju6AguHrQ9KOPOHbM9tuItxao9IJcGIspdTBNK/n8oemUMwpFhWHUHXly0DsSXrbyitNWxfWEnY6KmKmFM5+BB+cWturBYpVmHpA7HnevHV1lAv8AdYquDEXez85lkGxHpX0eL22Jn8pVuTHpeM/hJ2VYPD9IJY3EvLUwpS/OIlHrWMoqm5e7UNPkY0Pffr+sZdZdCeTiDGz8eMo4gQZI6WJEM4kTwbVA86QckrF1O/CM3tNW+4prBWTPBZzVQodB1e0ZzjaQyXaa2SWDcIH7LU6CPwn1/OJsdMJU2Ymj/bxT2UtlKBoGfy6dYIrqhZZmqGtDChGRVyTwoCTxe9oUFhYOZL0qBUfBoYkgCh69axDh8MpZCUgknSC6OzS9ZiEng5PoGjeUox4sZCjFUa1GiilABfW45QX/AMNkVzFTaBq8g5iKbJlh2dxoSxHg0TGceQUB5y3UTesWiE5ns2gioqLCkjuwWqbmNmIdhFgK1aLM4pvrzijIO8Hgt/CSSANXiJUnqBSzv4RZC3FQ/CEdmkW5ffpFiTs5WYC5f5RLkgKYXFqWl0PS9hpF07CUlL3LEhuPPyiurZ00IDgsOVnAOnhGbnF8GOiSTg1KDjKRSjjlVtdIfK7PLzAvR/QxFgVmWyi4f8rQfwGz5k05s6US+L5iQ7Fgmp6xnPI4a3oCQNxcrKGKiXs+n6wyZNCkgvWj14Rpl7BwiySrEnLTdAAZgM1To1OvSIjsXAJDCetRvcAE/hJ8i+g1jmW0x7H5Mvd8DITMAVHOElk1I84k75S+vHhS0XtpYcyiEy1mYkipYivC5ehhgw+YhIGU/iNQ4cmO2NyVkUM2dKAzFdXZr9S7RV2xhqIbMpwTx611g3J2ehJ3gtQbpwGnj8ILYLa2HlAhUsPkykkCpao51Y2DcbRlklKGtMtx5No8/Qnd8T6CJtmJach3NbC54AeLRuZu09nEkmSgkgUqwYMwAIAprWoEdV2g2eljLwyCSwrpoOYsDfxrTOW0y4KEvT8i3V2gbHMn3VAhlMrR2u9QG8YChOaaBRibWHTlBDGY11qUK3uKAacrtASdOqCWNdI6Ma6oM7tjBmWoA8NLecVkSj3ZOjwYx+3kzynvZb5QwKSE8LsPvzeOTtOSE5TJBuxN20fi1fOBTmo6x1JpANIrFucFiXVwCWD6sx+kFv4QmaQUoVKtQ+zepBUeGj3aJNq7JSkZgtR6gHwfMYrpk3QUZ0J/l9Fev6RNs6blJcZqGnWJsXhsiSHdz5cfSIMFJBcFWWzFn160i7TTELGqUoBRDflSLmEnAoqRRmGvNvV4r47C5Qllhd7fOtIjkAgUuCDanjC0cR0WfeHW/wB8YrLmMp3IPKnUO9ouKxU1gFey+iQNW0FOEDsb7WnhCjqxUWp53nIpyPxhRDh8QpIox6geMKHTQUH14DuQRLBAJDk3PJ+EV5stSQ6l05CvSsHpGyApiqdLA5Hxv4wzaWCw8oATTNU9mZj4gX5PGKu9TZqPJepmztVqV+9YbicTnS9z8ekWZicNUBK+Va2+vpBDZ+FQlLdxmKjeYopOjACg41+kXaWplSMmnDkkBiPCLqpQ9hKCR1LvGtPZwkgsgAscruU8o5M7PLzMFNQGibu7+RhPPFjoyP8ACZhLhNNHIi9hMNNBYvlNDX6QZmbBmazANKuPlWLcvFJkpKWd6El96r1iZZrWmpSUW9WUdnz6BOQk6a3/ADEXhPypzlOUEs7XIA+UdRtmVRkgVFmBPsuevOErbSahxlJsWqA7vVnjmat8A3IFNe3B8bcIrnaMxatxKjXQH4ROZUiYd0ZSS/Lp+vOLs+XN92fKltQpdleSZfpGiUVyJ3FehZwmAwxlIE0T1kAHK5o5YhJAIAAr9tFhOHkZCgSpqUG18xuSQSSBUEORYmAqUYmYrL32YNUh2ADVqkE6RZRKagXOUXqwPwDUDRhLEr1k/Mvxoujs7hFUz4lNKDLm1AckcDoGtxhszs9gmOVWK9q+SgBIoaaD1hwwmJUBkXOSALrCWbUsBmHlAvGz8Sl0KmnXxe7MLFoSwyb+N+/kV5BfCYDDSgSO/Xcs1qsA7VbjFLHYiUiYVgEoBpWvDUCt9IpYXvJigFT1pOmr1dnJGsEF7CCkspalcSRc86/ONo9R9aTZLB2N7QpfcQUjg5PxaLmyMfhJgfEgkgndqBoAXFeNH4QPxOG7o1KR1SQP/H5xVViLnOhz1+LDpGso78N1SfybslOnYVxGM2c5CcOtnLHvFAkPS7tT74RIx+ACW7hZLCpW5J3idAwqB4DxHnEH8csj75Qxc4VcSz0H39+MZ/48K+KXmx73gE9oYrBrSRJkAEkgbynH4XBUQrwA8IByMBmP4QS3zt93i0jEg0IQAdctXpb084acYkLSpKQGL9Wepcmp+Ua4odGqVvxd/UTdlobKkpAzOfGHJwkgEECoLivCCclfeJBUhBSW1qzE6NoX8Y4vY0vPVSEoNWvRzR70FPj1Hn5EpWBdoYczKy8yuIAJ56RPsjZcsBsQlSS9HcUppQtcePKNBsvDYSUTmSqYrK7JXlZnJql6UuYbMnonKZMickM7qKVgPrmyhuEQ57y0/DNVBrvK03ZWFY6OkXJPjW3EfbR/wzDgGxNdAXqltKGnTzILJuAbU1hicENT8YlQ7WHSpckWU7Pk/hDAuH6FLv4Dk5EdwknDyqJJBJcg1s5D03tGtF3Y2NRIJV3feKejswHiOMU8arvFOZcsD+kFJrzqPhF9CpLiHTdyK+J7liMxNKWBeiRmoXDfrGW2ps8IAIOZzdmbVr10jQTtk5i+Zg9Byu0cQ0rfWMygoFILEAB3cNV/lzgSePgTKdgrZUyWEtMkgkWLGvwhQSV2rWhKQAAlLgZQBdnJpWov0hRLWRu69f6JsZM7KzRVBLPQEF60ukEGOycAZRCppSpNmIVQ8WIvG8QtbVUnMWIDiz1IY/WOKnzAC4zixAVmIFXASquluEb7u8vi9Dd4pL9r80YpO1pKBkAozM1a87nxisrZM5ZJBWxOoINLUeNYvbEkOlUrIbFgEsejQNOKB9iY4LuCAfiDXyjlc9x6e/QIw/l9UBf3Kag1UoeY1+og6nHrWgAlaSRVuWtawpAS7qQharbyT8HhqpwBaXKdriWm3AkAU5xDyb3I0WKC1k9O5pldc2cKlRWn+oX8InHZ8zUgpeWbslYYdQbRGjablilaTwynrVxeJu/FaKHUWZq2+6QpSl2akuOC9GyDE9hcQCM06VW2eYB8zFVfZGYA/fyD0WT6Ji/KxeHUXVMUG1SQCPCrw/8AiOHSaLVNfVTU41AcvwiYyz836f2wjDFvU+Hj/QNlbASggrnIVR2Zd+DFMEhs9E1ZyTcytQmWoueMWdmCTNWXkAi+ZSSw5MqnlBebNVJlnusqUiqkBKQDSpit971Sk/JfgluKfVS9QbI7OKll80zmO5XbnrpwiWcuUCyp/dHUKQoE9HZoo/41W9FoHjXxpWGr7XrWGWZRazspvMekXOF6pyvwQnJd3qFpmFKQTLnrJNgRMSD1IQXJ+kATs/FLcd04BfMtSUgPwJYtyif/ABWvRSR4hvyhSO0iXeYpLixDKNRYgpHmCIjG8i+LX33UDcL4lSdsmalsysOl+KifQVMTIwOKUHEyQQNc56cK6ecXsD2ilrmBA7l1BgpaAnmN5zl9IJT8OFkv+7K6YkAUfgf7bRWTPCLqVLxKqMuH3AowM8gBU6SCdDmbzausV5mwzXMnDmrXId7e7BhexEl80xMvkmeFfIkU5xYw+ClyiyZspXvb5WrgLJDaW5xC2rH2r5X9gUVwa+pmzsGj/u4ULulQPkHcwsLsbDrCzMSqSUtRSFMp6UIpeNMJhPszwKsMmHmdXYaRR2gnEJJCFicmzEEeLLAEU88J6RbT8H91QTjjStGbxOCwiHKZhcO16lr0sIELXJSoFJKm0KaG2h5vEm1UMo/fKBYkqex8jHdCOmrMGaFWKBCWT7ZADaOwEWsT2YnIJExQlmtFgh/FqwKkL/l5Skil7MdDWC8/tZOVQlSg+qwQWsWMTONfCJIk2fs+bLLhUpRysGIBYcHArzvF2YvGSxWQtnf2XFr0cK4xT2btSUsrOISLBmCiTdxuaWvBXCLCwoyClKUsGWoIPJsx3urxwZZTjrS+a+9nTip/E2vDX0A8/GrUnKqQoTHfMXBZqUNLly/K0MmbOnWC5ZB/qA+EHU7NmK9oKy3zJmpIbwJ+3jn8MnB/5SyBT2ST52iFtMUuXmarDib1foCJ81SEhiHGgPg0V149R09PrBaYhSACuWpILjeSRa9xxiFOS7V5RpHNa4ES2fDyn5oDKxa2ok+YgxsqTNmpCSmQj2nVMmDeBADKS5oGJFNTDVBDexbkIRwaCHboxNfjFrL3Cjhhykvp+Q1J/Z/JyvMmIfhLzFI6bzwoD4fZSSSy1p8AR0BpChOT/kDcU63fVkn74pS8zEFNEnM4KTx1avWJ8LtdRYTHUBoTRy9lXAFKXtFVJpVsrOSWfyqRfhHRMBSSl1aEOzdPARjvvkegsONxjKMXr2PXyfFeFrtL/domJBmZSmuVChmyswcE1qwuYrbbwUlGUS5aFEu6kDKzWqWIesUMTPYAZVvSoYh+LtSHycBiFUSuWbXUq12qmtxB1r3nI5MmKm1uO/fd9CtiJ8pAbIt70Kh49OcVU7alWZY6LPzgxKwM5IIJl6AEEljqbfdo73KbqSFVf2enAPRh5RanFcdfmEdictX1U/5Nf99AaEzZhHcLVM5EsQ3k4h42TjXsx/uT9YMy1kJDOkVNAzPyAr0ibCbcUkulSndzmHtcT0jN55pdWKfvwNHseFadIr8NPNMdsmTO7vKsyyQSBmlhRoS7k3rBBHepsJDUb+SKdGI+MPwXaGct8sqWreGZRLMk33blVOItpFxG15QURMws3KWGbKlQqKn+W7CnOPOyZZ23LF5NP8HJurgmUBtKalTlUkV1lDyG9HcTttZDfvCEjUAJr1LxfVi8AUhTJLkBi4IJLAEEuC/wvFDaeBwLv7LijElzdk0va/EawsOXBkmk8Uk++KGoS4JgfFycNMrNVnPX5oAfxeB0zZmCH4vNXzg5M2BhS2WYC4exPiwcjhUCsV8d2elyxmTMRMFCwyi+tbB49aGXEqSbM3AD/u2BHurPif8A9RzNghaQo9SfqYtLkJyVQz2IURWzGrNesNk7Odz3adQMylMTTV2jdNPt8/7KWNt0kNRtiSj2MMkeA+kOmdqF6S0jx/OOTMKyiky5YYO9SDZ2LE66wydhGDtRn3SNL0KXg/1vl78xKDfBe/A4rtHONgkdB+sMO2cSbE+CT9I4idLCXJWat/xP9oAMcUuUWYXs+ZX++sX/AK1y9CdEc/imIfemKbmQPVQjkzGrN5h/6n0eHplo1KR/ykuOjxIZCB7MxZJ4kJH/AGpPrBvwKU4lEIHEE/5j6CEZD6H/AEKPqYsysKtVykc1TVN8BDFYA1fuy2o7xXqRFqce0e8mVjhm90/6UD1McoOX/MQPQRMZJsx/yyH9TDTJUNFjwQn1ik0xkecHVJ/zLPoIQlA6eUtR/wDIw4pOpPjOHyhpUnXuz1VMV+UMRdk7QWnKDmKUtunIgEDS7wTwW3JJUe8lpSn+mY5f/Qp4AIVwSP8ALJf4mJ0qX/8AYP8ASiJcIvigRrkz8PNST3WIUni6CPIpTEQ2Xs9V506V1b6mMqo/iyn++aVfBEXZW1iWBWlaR7iJRU/VRZR84joorgV1eaNGjsXhpgeVjne26PqISv2cTRVGJlnqFD0eBiFJmKZQnSENczAkeILEDo8WsDjJz5MKuWsJ95UxT+RqeopEuD5MtQg+Q2Z2HxqTRUpXPOP9zQo1GxsdPAV+8lD0y93pxBcdIUZPe7EPoIPtPMNmYwTElJCyr3cooXd3dqDg+sEgooykJKFNvKTYsKkk28I5ikiUoGWwHCwB1I49I4nHZ0hRIzNunKXJqKkevSIdPVcDCElom6rs7PGx8nGDdUZbgn2gCHDvVTMT0gkZijVASS/ukEB2JuCb1oeAgZIxC5ifCm9VrA5bAU6VvDv3lmSwBo7u5L0tuqNCdGjOcWtY8DRynFWpPd79H8izPnZnSvInNch/AgMLHo0VSB7P80u294AuQC5PhDJiwTSYkkPQkGzuSatcixi2maUlJOVLneN1M2jU04PDjK+KCO0ufxpac9fLSgbIwmKJ9kgcSWfhQWMXpfZoqOZcxT6gJp5mLWM2qpKRlCib6a0Y/iIpYRNK2vqoZXIy/nW7wOfZSMt3Hr1vfdx9SzgNnolDddzckuYJSELUd1vGkAZfaAJUlC1By7lrcAPrBI7eSEZQtSXBJKQ7uWSCfd4+PKHDFvS1ehfRpq4tfT6hqds9DHvmW1wzszEe0Hs9vrEUlUpW8iQGSwSVpBcjgFeFePKAQx8kkKXMmLL5mJLFhqwfwsPSWftMKzEFOUijGpU9AwTYFq6R6MIY4rRGTxytJ+/I0H7yXJIAb3QlqCgYihSOsRS8QCplJSzOQQHpe4A+xSBAIZwnMsvQrUcpZnrz6NEc/GFCR7aizZhUhzUkAGg5cfLVNCeGadUzSHGyFpDoQmhTlKQwpxAYkU8ukDdo7KkVJOUOwKVpKHo9Gr1oYBp2tNIZCcyXIzGjAaF/erF+Zi5czcUlKSwfM4UdN2lCEm+rnWE4wlxQnCUbGY3YBA/lTRNWkOJakhB0senHwjOYuctCgiZLWhT3W6k/iNXY8o0EnGIQlYlBaahz7QYu70+Dt0i9++JMrLNKF52otqg6MCSDQUcGMpbPB8NAipS6qMeNuIU4yBSQ+YsxrxuVGhvYRxGJQpKS7EFxVW69d1iGJHnBXFdkMOS8srlkXIU6a8AXYHhaBmI7Dqd0zgOqSOupjlnGMXV0bVm7/I6VFQYquAKguRwr+g9aqNmomFWRSki4zF20bR9a/Aw0dmsQHKVIU5oUrtxDEdPKGnYOL4Jfjnr0DQr7JIicsjl1vUgxCFoBznKXZKS7qrVmDBgxLxB/FGq/384MbG2QtOZM+SlYLe0oUvaha/KDMrsphphbumJ4KV9YrejdVfgSobzpGQG0yauelOX1iGftg2oeoeNueweHSsOtQAZ0lbZiztRLjzjsvsThUbyt4uN1Szl6KAGb6/GOlYktWjpWxTq2AOz0tWJzBPcoKWLGWgu/Bw/hBodmMUQ6cpHJDD/tUIJ4bs/h5fsSgF1VRaiUg/7aUoYm7yXKASEqdD1PvEguXFj8hHPmx51L/XKNd5r/AIslVy9f6M7P7LYrWWg/9X6xUmbAnJFcPKPPMv5qaNSO0KUUdQ4OaEnMCrNe5+B6xzCdpXKVKmqb8KQ5UQWNS5CT1jn3tqX8X82vsQ8UbreMavBTx7MlA/tCPzMQzTiLLE5uAJb4Bo30rbcxTH+UpyoDMyQ2mhqddPWBsrb03O02QkBiCyAfBwbXAIif8naIq5Y18nZnKDjzMjIxMlB35ClH+pah8AkRruye28OuaJXciS4JzBQagdiSHr1hT+0Mj3pBYXGRQ6a/WKCJuBmMWZZHshIoeGjxS2tyXWhJCi2no0eiIRhxrm8SfSOxj8HsLDqDJmAFqjI5FbGt4Uc0tsxJ02/J/g6bl/H1A2M2amYGVALH4GahgjOpIGtQwtTXxFo1M0JBYVGhqx59IWVJsI6IZKXccLjZlkYoAKLEZALvUkUBPXpFTC7QUtQSsBQ6Oet6mNbidiJmiqHapZ/i3zgcey0p3SVpOhBt4tGkcmOnfEz3CnKxslywLu7k1cAF9dRavhFXEpc5lrLliAke0Tq5s/SLv+EikkoXVjcfMGKi+zM8WUFf5iLRa3OUgp1RZyWJmKdmy3y/K7Q2bNQVnNMUSzbtAGGhI6wOmbLnpL92ddXHrFLETVsEqenENXV6V8YqOJN8Sd00crGpQj3bUKw56hhe/H4xMMWSlgQrN7OZQGlhWz/OMorEEpCW9l6vxi3h8c6WJAYNvagWAb0hS2cGmHVbSCAQcoBO9lLksQCN6tuEORtJJqzIoMpIOrvVm4QEwuLTm3kudGCQ1edDDpm0Ap7h6NoB8+sPouRW86C/8WKSctALgGlLH4xfm7YlJG4pSVe9XzAL0L6wEmqkpKRlEwhNS9LUDNX1iFWOlKO+gJ1oTo7JpThp4xG72J+/mVDNKKpBT+MIKlTFFaSXHEniT6OfCJpG0O8mUVmSwoSWS1rEVu1esBpQTMzEpBANMqlE6Xtyvx10snbaUgAJSAAwZnDtUEX8YHvp9W7Es2SL0f48uAZMwTN1SsuWgUk5QBqMoLXcU4xTEwJUQkqRVhSh6O4H3eBJ2+uqVHMDrUOBwpQ0vHF41MxOTOtCS5qSQou7KrTr8Iqsn7n5FvK5O3o+4MTJpRmKgtSndgoEHiWH35QQlbRKUAqQpi+8RXQnmNIzy5kuUw7tT0cnjcsXofCOIxSDZRBYhut761P3WIpv3/0qG0Ti7vlXaauTtA0BSQ4cFx8y7w6XtJzYgcCG1u9/CMjOx/dJASoK3QDYgV4OfQQ6TtvKktmc6GqSK2pSJ6OVWgWbdS3fnwZsu9et47M2oqUHRQguSGsbmtzwgVsjbKVpuQoGqSbdOMEu+B0DcCLxKcoO1oOORx1iylK7QJQoqyup6PvFJ4pFnfxh+FStcxE1csy5agoZy4SS1C1+vGJhIRmCwgJWLKFxpFeRPUmcVTc5S9VBi9KGxINqN9Y6YZrVPtNo5XopPn8glszBzFIUQtmFd0gqqVDKW4DzLRDKwpU5CFl1O81gDy/uv9vFKV2jzzUpABSoHdVVIpR+dzweFhtrqMwSkkJ4aA0FVE3teNnLHwSb98jo6TFolb91oRdpdhTJmRScoyhlAKVxux5vAk9n5pIPeWdmBBHKNHgZCysGapSSpWUMAQGIGbV+oBEXcbMQihUokKILi/F1AFz6Q8ibVx5dpObAp9aOnj79DKycJiUOMwIN6kOIIy8WtgFoIU9SCGA0ArBRc2U/tgBuNjdjwhkqUJgLEMATro3AcxHNLfTpo5pYp43ulP8AfgjMky3Ny5Yjp15w44hFM8tKAbZg+Ys4dR9modoZM2cp1CXPIcORVizkOTavraAmN71KEqDfzBlOUggPopJDpV0hRhJOyuti1r6fbiaQ7TUpLoCqe1U3LlgxtrCjJIxC0hsxNbFgKcDreFCdviyf8tv4m77melYfASykJynLLAdwFE1BAFSR0H6yy5LpOXDsoUBUzECzsSHcNVjGJk4nELUXHdBS8iQQt03dinoz1grgJ6EIUe/BCHUUpCgToAC5USXrYV6x83kw5Ir4r8L+xoprsDk2RNJ/4aEpLZsijvElncAMwq1fSKM/Zakn3Qn8RUKXJetw1oFbK28VzCqYopQQAAosxbNmZQIIpxHKCyNry5aEgKLEZkB0EHUu1eNTatREp59nlSX1/JNxktSJUkJyiZmSVmhuBa7VDitvOOr2cp2TvAhxWutG0NDT9Imk7VnTlUkBwTctlcJUCXoU15gwQl4xKFEd+ogsSlgSWAPtM4508op7ZlhxSvs4/T7jUYtAv+DzcoV3ZrRmrwqNIjxex1hgqU72YOD5OIOSdqIUSQSL+1wvQW0fhTnA3aHaRMkhBStCSNxTXKtUigLuOj6Q8e3Z5S3VEbxwriCJ/Z1ILLlAcin5NFCf2Vkn3W/tJjQYOeUlRBUxqDlJUaF3oeFDUVHCGYHacqcs7pCj7IIoR+Ik66Wj0I7XNJtp6dhDxozqeyEsF0lQPF/yisexbF0zCPB/jGym4QqcpSczsEndc3uo2OhavARxGHIYqAuAqo3XDuWfpQHwjWO3xq94nojE4jsfMPsrHiGfyiovsjOb3fj8aR6arZQc5VizpHHk4oeZ9I5M2eEkutG62atidCTaCP6nD+Q+gPMk9mp6QaB9GNjFRWwsQn/4yfIx6pM2ekuUrQU2JKhS/KvlECtnu1A2lbhnBGZnjaH6hF62iXhZ5WnY042QryMOTsWc/sEdQ3rHratgAhRSTukioZ+YL20iudkLpumuptS9dIIfqeOa0aE8MkeZI2LONSASdCRDpfZvEH3WHNQ+senp2AC+Yh2oAWck0qQx9Ycjs4wqqurVA4gn7FIz/wDVx8LQLDLsPMFdmJxvlJJ46846nsvOcOwB1Bj08bCQpYAmCntANmD8/oNYhm9ni5KTYgEH2kuPeoAGDVg/9XHdX6DeCRicDsNUs5s7vcEP5wdRwd4PyezT0K/hprEE3s7lJAmoYDUt+UZS/UMMnTkLoJrkC1FrNDTN6QVmdnFMQFhSrszBtC5+FNIjHZ2Y4coIJAcKFHLQ1teB/uQdFPsAeI2elZCsrKFinq7+cMwstUoqLImDKQkKuknWxBMak9ngGBWSsvRIdwORqDr5xCOzayTlUk0d+J1AZ7GkEdvw/wAvMfQzTtIyS9v5HUpCScoQAaZQHq1lWvTSJ8HtiWsLXnSgIQkJQtyFr45BzBrYC9Y0U7slMIugvcV8rGMftfYkqWreSUquwp8OBjvwbbjy9WLvwLeTLBJSCuCxi0zQvLLIW7zCAASRUBnCU6AAV5RLipSw5Suig6XIAZ2YPb9OcZv99CWSkMNB+sWDtclnUSwapq12rpG8puqaB7QnHdafmaad/KlZ1BZKQCpJNCFAkAt7N3fV4GSsGJuZRQMqbF/ZaoZiS4bjQwLXj3ACz+T3HwhDHjKwbKHCTbV2d3ap4w3NNJNOkXPaITSi06X18i3O7JoO+ZmUEsG3n8MwIEKFg9vqlk5UorxS9OTmFFRca1ZMXgrXj770EdlYtARLC86l5UEKpTMACKmoqafWlzD45ZmIEvJvLUCVIAOYJdzldwyQG/WFCj53PBLefj9xp8EcxvbHuEn+WFKJFAMqQ71TUl2bygOduInTBmQUZAcglgJqQ1VJZRTy5mFCjox7JiWPfS1MZTk5UFp8pQQVLmrCMqsqZYSnKXyi+hZRbSjRncLtkiUolczOkgu4qb1JqBSw89IUKI2SCyRe92im6ZNJ7WrzJADJIKXLFZbe1omtm+MGcDMl4hbKTzL8g9GIy3+2EKFFbZghjg5QVOghJt0y3L7RZWQlJy5ctaKJt7trvSI5vaNKEzFCUkK30kpTW/4iXV8IUKOZbNjbSofSSoufvyVCUuaFE5KJSWSMyQ3A+94fGOYWetagCEO6w2jAIUKtfe4QoUcbgo4213mqbbofidrzSFJlsBLyJUS/vO5SAWVYkO1WvFTY2G7xRAWtLuXB9oE0KhQZtDTjWOwoJJY8U3HT/hS1qwqnZ8vKoFJWUZaksA5zbgFtHd3i3/E0y5aClJTu0AAYAU1esKFHCl0jSm29ftZSdcAHtntDMACk7opwo7BxSLkraxVKMwD3VKUCXfL8BfQXHWOwo754MccSaXMyhOTk9S7KnqWoJDMU5w70om3MPTzfSKc3beTLlRmFQcxrpmLi7vy14woUceOEZZKa5L7mk5NK0OxmPzKyIACgFjORWxfVj4ikZzZnaJUyWqW6hMSWJJdCsystQz+8IUKPT2XDDo3a4JP6i3m2GtgbQVPlzO8AKs2RhQBKcx9r2vdMHTs1JU6QnNQFSnJKa0zOC76+sKFHlbZ/ryyUdEdEFa1KkicSAVpRncpcAmqLneLtwilgMQsTJq93u0h1Xzks4D2IvX6QoUawS63vnQi9K2mlS8oSQCwNt7MH3nq1eMTYrF5Tkl7pNE0GUFw5YVvChQniipfIaegI2hip0tMzPNdNVbqQ5Ol6JAI5nWMJ2lmTO9UVkFRAc14PSzeUKFHufpqSkmktV+Dl2nRAfOSHNKNRtOsc7xiEpuHDmlmc0jsKPeRxiMxmc6ZqfnTSGpWSMw143/KOwodaAN/eCNS/l9YUKFBSA//Z"/>
          <p:cNvSpPr>
            <a:spLocks noChangeAspect="1" noChangeArrowheads="1"/>
          </p:cNvSpPr>
          <p:nvPr/>
        </p:nvSpPr>
        <p:spPr bwMode="auto">
          <a:xfrm>
            <a:off x="63500" y="-668338"/>
            <a:ext cx="2095500" cy="137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endParaRPr lang="es-ES" altLang="es-ES" dirty="0">
              <a:solidFill>
                <a:prstClr val="white"/>
              </a:solidFill>
              <a:latin typeface="Perpetua" pitchFamily="18" charset="0"/>
            </a:endParaRPr>
          </a:p>
        </p:txBody>
      </p:sp>
      <p:pic>
        <p:nvPicPr>
          <p:cNvPr id="61444" name="Picture 6" descr="http://www.solwayschile.com/files/uploads/mae-fah-luang-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0046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media-cdn.tripadvisor.com/media/photo-s/01/22/86/9f/mah-fah-luang-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3404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images.travelpod.com/tw_slides/ta00/a07/604/doi-tung-mae-fah-luang-garden-6-doi-tung-chiang-rai-chiang-ra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0824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cache.virtualtourist.com/6/4782819-Mae_Fah_Luang_Garden_Phra_That_Doi_Tu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4747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Arrival Point - Phra That Doi T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1715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Mae Fah Luang Garden">
            <a:hlinkClick r:id="rId3" action="ppaction://hlinksldjump" tooltip="Mae Fah Luang Garde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71163" y="-26042938"/>
            <a:ext cx="626745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4" descr="Mae Fah Luang Garden">
            <a:hlinkClick r:id="rId3" action="ppaction://hlinksldjump" tooltip="Mae Fah Luang Garde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71163" y="-26042938"/>
            <a:ext cx="626745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6" descr="http://www.thaizer.com/wp-content/uploads/2011/01/MaeFahLuangDoiTu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61409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Mae Fah Luang Garden, Doi Tung, Chiang Rai, Thai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1140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Royal villa at Mae Fah Luang Gardens, Doi Tung, Chiang Ra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9012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media-cdn.tripadvisor.com/media/photo-s/01/22/86/a2/mah-fah-luang-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7331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barbara-and-stu.com/trip_notes/images/Mae_Fah_Luang_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8191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www.russellsastronomy.com/gallery/Thailand/Hill-tribe-village-flow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9506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media-cdn.tripadvisor.com/media/photo-s/01/22/86/a7/mah-fah-luang-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9701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Mae Fah Luang Garden">
            <a:hlinkClick r:id="rId3" tooltip="Mae Fah Luang Garden by PingInThailand, on Flickr"/>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3267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farm5.static.flickr.com/4033/5120398136_47ba1a6ac9.jpg">
            <a:hlinkClick r:id="rId3" tooltip="Untitled by PingInThailand, on Flickr"/>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Picture 4" descr="Mae Fah Luang Garden">
            <a:hlinkClick r:id="rId5" tooltip="Mae Fah Luang Garden by PingInThailand, on Flickr"/>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8026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beautyandwellness.ch/assets/images/Mae_Fah_Luang_Garden_at_Doi_Tung-_Thailan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9678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MaeFahLuangGarden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5280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skaarpictures.com/blog/uploaded_images/Flowers%20in%20NorthThailand-7381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2333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2.bp.blogspot.com/_pRpYaEQOTSI/S_vIVIe4XpI/AAAAAAAAAE0/_LKQF5WKF04/s1600/P10002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34172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1.bp.blogspot.com/_rbNIbacJ1B0/S72vOYNkzSI/AAAAAAAAAkI/97T2dwxQqGQ/s1600/IMG_07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13800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blisspassport.com/wp-content/uploads/2011/02/IMG_57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297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4" descr="http://blisspassport.com/wp-content/uploads/2011/02/IMG_572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136525"/>
            <a:ext cx="90297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609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4.bp.blogspot.com/-0oSdic1SMiQ/TZMA-BmOMrI/AAAAAAAABQs/BUrw2XhNTqs/s1600/IMG_18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0310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1.bp.blogspot.com/_tRaEo8yI3WQ/TUFVaOxJs1I/AAAAAAAABB0/tL9jsY3AhAA/s1600/24%2Bformal%2B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49222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static.panoramio.com/photos/original/320176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6935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Afbe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91531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travel_chiangrai2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8447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MaeFahLuangGarden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5945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4" descr="http://www.thai-tour.com/attractions/pic_wb/4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6795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static.panoramio.com/photos/original/320176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9464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annettejevans.files.wordpress.com/2009/09/garden-viewpoi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2848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1.bp.blogspot.com/-ZXJ0_6Jhxq8/TmGovLA5nHI/AAAAAAAAErs/ee4sT44-2BU/s1600/doitu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1447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andrejandkarenbrummer.com/wp-content/uploads/2010/11/9P11500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26681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khunkurt.files.wordpress.com/2011/05/cr-32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473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www.standardtour.com/contents/inbound/876/images/12949799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4193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Afbe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3376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Afbe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59" name="Picture 4" descr="Afbeel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4688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Afbe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8761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annettejevans.files.wordpress.com/2009/09/garden-viewpoi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4414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static.panoramio.com/photos/original/493383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6634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2.bp.blogspot.com/_rbNIbacJ1B0/S72x3FM63mI/AAAAAAAAAkY/SJ9j5nLhu-0/s1600/IMG_05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1593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khunkurt.files.wordpress.com/2011/05/cr-3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2884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2.bp.blogspot.com/_rbNIbacJ1B0/S72x40vX-4I/AAAAAAAAAkw/cflSKiCFwyA/s1600/IMG_05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2185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1.bp.blogspot.com/_rbNIbacJ1B0/S72x4XIICZI/AAAAAAAAAko/Y8AyRb0bb9o/s1600/IMG_05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6730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3.bp.blogspot.com/_rbNIbacJ1B0/S72zwf_S9hI/AAAAAAAAAlA/O2n_FYBRcyc/s1600/IMG_06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2986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2.bp.blogspot.com/_rbNIbacJ1B0/S72vNRE5qKI/AAAAAAAAAj4/QkNZ9W6NRwE/s1600/IMG_07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990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2.bp.blogspot.com/_rbNIbacJ1B0/S72vNvSYuiI/AAAAAAAAAkA/pUMs1jbSvxI/s1600/IMG_07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9897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static.panoramio.com/photos/original/405545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5901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www.thailand.net.au/images/DoiTung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7119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static.panoramio.com/photos/original/320206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9642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static.panoramio.com/photos/original/411189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4796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4.bp.blogspot.com/_MdIkRWZNelw/TT4fLRu0zMI/AAAAAAAAAcc/ufQNoHNplPY/s1600/IMG_21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5698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khunkurt.files.wordpress.com/2011/05/cr-38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3894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khunkurt.files.wordpress.com/2011/05/cr-38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0389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3.bp.blogspot.com/_aDtpJ4SLlkc/S8q1gCPGitI/AAAAAAAAAlg/fEmPTmZmass/s1600/IMG_33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05875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khunkurt.files.wordpress.com/2011/05/cr-3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1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6022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khunkurt.files.wordpress.com/2011/05/cr-4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6043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khunkurt.files.wordpress.com/2011/05/cr-3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6037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www.sabaionwheels.com/wp-content/gallery/doi-tung/doitu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2261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sabaionwheels.com/wp-content/gallery/doi-tung/doitung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5202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2.bp.blogspot.com/_evXOmXp0Mo0/TQdiiHF91QI/AAAAAAAAAGA/hS9DLEyoWM4/s1600/IMG_0390+%25281%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9659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1.bp.blogspot.com/_evXOmXp0Mo0/TOKrKuDAf5I/AAAAAAAAAEk/MAj9ofMfDaE/s1600/Img_7675-dPicturesDoiMaesalo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4493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TotalTime>
  <Words>1307</Words>
  <Application>Microsoft Office PowerPoint</Application>
  <PresentationFormat>Presentación en pantalla (4:3)</PresentationFormat>
  <Paragraphs>212</Paragraphs>
  <Slides>114</Slides>
  <Notes>82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114</vt:i4>
      </vt:variant>
    </vt:vector>
  </HeadingPairs>
  <TitlesOfParts>
    <vt:vector size="121" baseType="lpstr">
      <vt:lpstr>Arial</vt:lpstr>
      <vt:lpstr>Calibri</vt:lpstr>
      <vt:lpstr>Century Schoolbook</vt:lpstr>
      <vt:lpstr>Perpetua</vt:lpstr>
      <vt:lpstr>Wingdings</vt:lpstr>
      <vt:lpstr>Wingdings 2</vt:lpstr>
      <vt:lpstr>Default Theme</vt:lpstr>
      <vt:lpstr>ASIA.-LA VUELTA AL MUNDO EN 885 JARDINES MALASIA .-Kuala Lumpur Orchid Garden e Hibiscus Garden .-Lumpini Park.-Mae Fah Luang Garden .-</vt:lpstr>
      <vt:lpstr>Kuala Lumpur Orchid Garden e Hibiscus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Lumpini Park.-Bangkok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Mae Fah Luang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9</cp:revision>
  <dcterms:created xsi:type="dcterms:W3CDTF">2013-09-12T16:18:33Z</dcterms:created>
  <dcterms:modified xsi:type="dcterms:W3CDTF">2018-03-02T08:47:03Z</dcterms:modified>
</cp:coreProperties>
</file>